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78" r:id="rId12"/>
    <p:sldId id="281" r:id="rId13"/>
    <p:sldId id="277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0" autoAdjust="0"/>
    <p:restoredTop sz="94660"/>
  </p:normalViewPr>
  <p:slideViewPr>
    <p:cSldViewPr>
      <p:cViewPr varScale="1">
        <p:scale>
          <a:sx n="57" d="100"/>
          <a:sy n="57" d="100"/>
        </p:scale>
        <p:origin x="-69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758C9-C84F-4067-BCC7-F5EEECF2AB23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D788584-576A-4DC3-9259-0C487A6FA752}">
      <dgm:prSet phldrT="[Texte]"/>
      <dgm:spPr/>
      <dgm:t>
        <a:bodyPr/>
        <a:lstStyle/>
        <a:p>
          <a:r>
            <a:rPr lang="fr-FR" dirty="0" smtClean="0"/>
            <a:t>I</a:t>
          </a:r>
          <a:endParaRPr lang="fr-FR" dirty="0"/>
        </a:p>
      </dgm:t>
    </dgm:pt>
    <dgm:pt modelId="{B6B86C51-CA87-4D5C-936B-6ADFD63C3044}" type="parTrans" cxnId="{1C72F3E0-AE98-404E-882C-4E1E542A19D2}">
      <dgm:prSet/>
      <dgm:spPr/>
      <dgm:t>
        <a:bodyPr/>
        <a:lstStyle/>
        <a:p>
          <a:endParaRPr lang="fr-FR"/>
        </a:p>
      </dgm:t>
    </dgm:pt>
    <dgm:pt modelId="{031FEC18-BC7A-4051-B444-7385C7B571B8}" type="sibTrans" cxnId="{1C72F3E0-AE98-404E-882C-4E1E542A19D2}">
      <dgm:prSet/>
      <dgm:spPr/>
      <dgm:t>
        <a:bodyPr/>
        <a:lstStyle/>
        <a:p>
          <a:endParaRPr lang="fr-FR"/>
        </a:p>
      </dgm:t>
    </dgm:pt>
    <dgm:pt modelId="{5389ECAE-2191-4E09-8931-A7A567BD6C1B}">
      <dgm:prSet phldrT="[Texte]"/>
      <dgm:spPr/>
      <dgm:t>
        <a:bodyPr/>
        <a:lstStyle/>
        <a:p>
          <a:r>
            <a:rPr lang="fr-FR" dirty="0" smtClean="0"/>
            <a:t>Notre projet</a:t>
          </a:r>
          <a:endParaRPr lang="fr-FR" dirty="0"/>
        </a:p>
      </dgm:t>
    </dgm:pt>
    <dgm:pt modelId="{C22A29B8-0429-45A7-A239-C0687803F4D8}" type="parTrans" cxnId="{6AFC5D70-38F7-403A-AD90-4E5C404E8430}">
      <dgm:prSet/>
      <dgm:spPr/>
      <dgm:t>
        <a:bodyPr/>
        <a:lstStyle/>
        <a:p>
          <a:endParaRPr lang="fr-FR"/>
        </a:p>
      </dgm:t>
    </dgm:pt>
    <dgm:pt modelId="{14553C06-3075-4A11-89CE-E9611A32B830}" type="sibTrans" cxnId="{6AFC5D70-38F7-403A-AD90-4E5C404E8430}">
      <dgm:prSet/>
      <dgm:spPr/>
      <dgm:t>
        <a:bodyPr/>
        <a:lstStyle/>
        <a:p>
          <a:endParaRPr lang="fr-FR"/>
        </a:p>
      </dgm:t>
    </dgm:pt>
    <dgm:pt modelId="{7DBD8451-03CB-482A-9F02-E384D65EA822}">
      <dgm:prSet phldrT="[Texte]"/>
      <dgm:spPr/>
      <dgm:t>
        <a:bodyPr/>
        <a:lstStyle/>
        <a:p>
          <a:r>
            <a:rPr lang="fr-FR" dirty="0" smtClean="0"/>
            <a:t>II</a:t>
          </a:r>
          <a:endParaRPr lang="fr-FR" dirty="0"/>
        </a:p>
      </dgm:t>
    </dgm:pt>
    <dgm:pt modelId="{8EAE74B7-DEA2-48EF-BEA0-C53A55756590}" type="parTrans" cxnId="{D121DB92-B317-4FAD-BCC4-80409C563C2B}">
      <dgm:prSet/>
      <dgm:spPr/>
      <dgm:t>
        <a:bodyPr/>
        <a:lstStyle/>
        <a:p>
          <a:endParaRPr lang="fr-FR"/>
        </a:p>
      </dgm:t>
    </dgm:pt>
    <dgm:pt modelId="{0FB77658-760A-4E4F-9EDE-C4B3962352D7}" type="sibTrans" cxnId="{D121DB92-B317-4FAD-BCC4-80409C563C2B}">
      <dgm:prSet/>
      <dgm:spPr/>
      <dgm:t>
        <a:bodyPr/>
        <a:lstStyle/>
        <a:p>
          <a:endParaRPr lang="fr-FR"/>
        </a:p>
      </dgm:t>
    </dgm:pt>
    <dgm:pt modelId="{AD7E0985-40D2-4231-A32C-0C09CAC1F9BA}">
      <dgm:prSet phldrT="[Texte]"/>
      <dgm:spPr/>
      <dgm:t>
        <a:bodyPr/>
        <a:lstStyle/>
        <a:p>
          <a:r>
            <a:rPr lang="fr-FR" dirty="0" smtClean="0"/>
            <a:t>Nos objectifs</a:t>
          </a:r>
          <a:endParaRPr lang="fr-FR" dirty="0"/>
        </a:p>
      </dgm:t>
    </dgm:pt>
    <dgm:pt modelId="{5BEF2B94-5F16-4C81-A845-399509EA0AA5}" type="parTrans" cxnId="{724A0E45-6133-4C61-8092-EF4AA158A9FB}">
      <dgm:prSet/>
      <dgm:spPr/>
      <dgm:t>
        <a:bodyPr/>
        <a:lstStyle/>
        <a:p>
          <a:endParaRPr lang="fr-FR"/>
        </a:p>
      </dgm:t>
    </dgm:pt>
    <dgm:pt modelId="{B5D77667-1967-45DD-A74D-F6E50B2CFC4E}" type="sibTrans" cxnId="{724A0E45-6133-4C61-8092-EF4AA158A9FB}">
      <dgm:prSet/>
      <dgm:spPr/>
      <dgm:t>
        <a:bodyPr/>
        <a:lstStyle/>
        <a:p>
          <a:endParaRPr lang="fr-FR"/>
        </a:p>
      </dgm:t>
    </dgm:pt>
    <dgm:pt modelId="{FE8F22A9-2453-4167-98BD-7FAFE261560A}">
      <dgm:prSet phldrT="[Texte]"/>
      <dgm:spPr/>
      <dgm:t>
        <a:bodyPr/>
        <a:lstStyle/>
        <a:p>
          <a:r>
            <a:rPr lang="fr-FR" dirty="0" smtClean="0"/>
            <a:t>III</a:t>
          </a:r>
          <a:endParaRPr lang="fr-FR" dirty="0"/>
        </a:p>
      </dgm:t>
    </dgm:pt>
    <dgm:pt modelId="{67FE0467-E8CC-4743-9A8E-736CC0739018}" type="parTrans" cxnId="{F8236879-86D3-4CDF-A2A5-0B75206D327F}">
      <dgm:prSet/>
      <dgm:spPr/>
      <dgm:t>
        <a:bodyPr/>
        <a:lstStyle/>
        <a:p>
          <a:endParaRPr lang="fr-FR"/>
        </a:p>
      </dgm:t>
    </dgm:pt>
    <dgm:pt modelId="{7098317A-6AA5-4769-B9FA-3B047A56215A}" type="sibTrans" cxnId="{F8236879-86D3-4CDF-A2A5-0B75206D327F}">
      <dgm:prSet/>
      <dgm:spPr/>
      <dgm:t>
        <a:bodyPr/>
        <a:lstStyle/>
        <a:p>
          <a:endParaRPr lang="fr-FR"/>
        </a:p>
      </dgm:t>
    </dgm:pt>
    <dgm:pt modelId="{B1AB568C-251A-4E35-8C79-8876F6578EAD}">
      <dgm:prSet phldrT="[Texte]"/>
      <dgm:spPr/>
      <dgm:t>
        <a:bodyPr/>
        <a:lstStyle/>
        <a:p>
          <a:r>
            <a:rPr lang="fr-FR" dirty="0" smtClean="0"/>
            <a:t>Les choix nécessaires</a:t>
          </a:r>
          <a:endParaRPr lang="fr-FR" dirty="0"/>
        </a:p>
      </dgm:t>
    </dgm:pt>
    <dgm:pt modelId="{0C08EF49-D70D-47B7-A25F-6C764C75A254}" type="parTrans" cxnId="{67F3136D-29EF-438E-A297-8A671FF798BA}">
      <dgm:prSet/>
      <dgm:spPr/>
      <dgm:t>
        <a:bodyPr/>
        <a:lstStyle/>
        <a:p>
          <a:endParaRPr lang="fr-FR"/>
        </a:p>
      </dgm:t>
    </dgm:pt>
    <dgm:pt modelId="{4F012D8F-A8E4-4D7E-810B-429ADEC6C914}" type="sibTrans" cxnId="{67F3136D-29EF-438E-A297-8A671FF798BA}">
      <dgm:prSet/>
      <dgm:spPr/>
      <dgm:t>
        <a:bodyPr/>
        <a:lstStyle/>
        <a:p>
          <a:endParaRPr lang="fr-FR"/>
        </a:p>
      </dgm:t>
    </dgm:pt>
    <dgm:pt modelId="{A2E6452E-0502-407D-9311-9C70727BDD53}" type="pres">
      <dgm:prSet presAssocID="{032758C9-C84F-4067-BCC7-F5EEECF2AB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CFB920-D4FD-4539-9474-8376B3FFC1CD}" type="pres">
      <dgm:prSet presAssocID="{1D788584-576A-4DC3-9259-0C487A6FA752}" presName="composite" presStyleCnt="0"/>
      <dgm:spPr/>
    </dgm:pt>
    <dgm:pt modelId="{926BED73-2F14-432A-B194-91326CDFBA2B}" type="pres">
      <dgm:prSet presAssocID="{1D788584-576A-4DC3-9259-0C487A6FA7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79DAE0-7E40-4562-A54D-E822F8A8B805}" type="pres">
      <dgm:prSet presAssocID="{1D788584-576A-4DC3-9259-0C487A6FA7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50E0D-920D-4EB3-8DC2-B0D3E45D4BBC}" type="pres">
      <dgm:prSet presAssocID="{031FEC18-BC7A-4051-B444-7385C7B571B8}" presName="sp" presStyleCnt="0"/>
      <dgm:spPr/>
    </dgm:pt>
    <dgm:pt modelId="{C51A84EB-ED7E-417F-ACB2-5EE9B267D099}" type="pres">
      <dgm:prSet presAssocID="{7DBD8451-03CB-482A-9F02-E384D65EA822}" presName="composite" presStyleCnt="0"/>
      <dgm:spPr/>
    </dgm:pt>
    <dgm:pt modelId="{9B4F0C76-CEDB-4ADB-ACE5-A07B425D5901}" type="pres">
      <dgm:prSet presAssocID="{7DBD8451-03CB-482A-9F02-E384D65EA82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42ADC-51E5-47C3-A6A4-BED529A26C52}" type="pres">
      <dgm:prSet presAssocID="{7DBD8451-03CB-482A-9F02-E384D65EA82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F9A8CF-11E8-4ED0-94BF-26C796439175}" type="pres">
      <dgm:prSet presAssocID="{0FB77658-760A-4E4F-9EDE-C4B3962352D7}" presName="sp" presStyleCnt="0"/>
      <dgm:spPr/>
    </dgm:pt>
    <dgm:pt modelId="{9DB81A21-EC4A-4B17-99E7-888FCD359236}" type="pres">
      <dgm:prSet presAssocID="{FE8F22A9-2453-4167-98BD-7FAFE261560A}" presName="composite" presStyleCnt="0"/>
      <dgm:spPr/>
    </dgm:pt>
    <dgm:pt modelId="{B452F8EC-BAD6-4299-91C7-D6C50F2CA979}" type="pres">
      <dgm:prSet presAssocID="{FE8F22A9-2453-4167-98BD-7FAFE26156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D210-430B-4843-89CF-C74C189EBFE9}" type="pres">
      <dgm:prSet presAssocID="{FE8F22A9-2453-4167-98BD-7FAFE26156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FC5D70-38F7-403A-AD90-4E5C404E8430}" srcId="{1D788584-576A-4DC3-9259-0C487A6FA752}" destId="{5389ECAE-2191-4E09-8931-A7A567BD6C1B}" srcOrd="0" destOrd="0" parTransId="{C22A29B8-0429-45A7-A239-C0687803F4D8}" sibTransId="{14553C06-3075-4A11-89CE-E9611A32B830}"/>
    <dgm:cxn modelId="{68D1BBF2-3C57-4AAD-AAB7-6B0DABE3947F}" type="presOf" srcId="{7DBD8451-03CB-482A-9F02-E384D65EA822}" destId="{9B4F0C76-CEDB-4ADB-ACE5-A07B425D5901}" srcOrd="0" destOrd="0" presId="urn:microsoft.com/office/officeart/2005/8/layout/chevron2"/>
    <dgm:cxn modelId="{67F3136D-29EF-438E-A297-8A671FF798BA}" srcId="{FE8F22A9-2453-4167-98BD-7FAFE261560A}" destId="{B1AB568C-251A-4E35-8C79-8876F6578EAD}" srcOrd="0" destOrd="0" parTransId="{0C08EF49-D70D-47B7-A25F-6C764C75A254}" sibTransId="{4F012D8F-A8E4-4D7E-810B-429ADEC6C914}"/>
    <dgm:cxn modelId="{F8236879-86D3-4CDF-A2A5-0B75206D327F}" srcId="{032758C9-C84F-4067-BCC7-F5EEECF2AB23}" destId="{FE8F22A9-2453-4167-98BD-7FAFE261560A}" srcOrd="2" destOrd="0" parTransId="{67FE0467-E8CC-4743-9A8E-736CC0739018}" sibTransId="{7098317A-6AA5-4769-B9FA-3B047A56215A}"/>
    <dgm:cxn modelId="{FCF3A152-13BC-4A7F-90FB-A75DEC856CBB}" type="presOf" srcId="{FE8F22A9-2453-4167-98BD-7FAFE261560A}" destId="{B452F8EC-BAD6-4299-91C7-D6C50F2CA979}" srcOrd="0" destOrd="0" presId="urn:microsoft.com/office/officeart/2005/8/layout/chevron2"/>
    <dgm:cxn modelId="{A392206B-6F9E-4071-BABB-8C09DA8CBC0B}" type="presOf" srcId="{1D788584-576A-4DC3-9259-0C487A6FA752}" destId="{926BED73-2F14-432A-B194-91326CDFBA2B}" srcOrd="0" destOrd="0" presId="urn:microsoft.com/office/officeart/2005/8/layout/chevron2"/>
    <dgm:cxn modelId="{1C72F3E0-AE98-404E-882C-4E1E542A19D2}" srcId="{032758C9-C84F-4067-BCC7-F5EEECF2AB23}" destId="{1D788584-576A-4DC3-9259-0C487A6FA752}" srcOrd="0" destOrd="0" parTransId="{B6B86C51-CA87-4D5C-936B-6ADFD63C3044}" sibTransId="{031FEC18-BC7A-4051-B444-7385C7B571B8}"/>
    <dgm:cxn modelId="{D121DB92-B317-4FAD-BCC4-80409C563C2B}" srcId="{032758C9-C84F-4067-BCC7-F5EEECF2AB23}" destId="{7DBD8451-03CB-482A-9F02-E384D65EA822}" srcOrd="1" destOrd="0" parTransId="{8EAE74B7-DEA2-48EF-BEA0-C53A55756590}" sibTransId="{0FB77658-760A-4E4F-9EDE-C4B3962352D7}"/>
    <dgm:cxn modelId="{39EC90A7-BD28-40A1-BE9C-DFB9B37444BB}" type="presOf" srcId="{032758C9-C84F-4067-BCC7-F5EEECF2AB23}" destId="{A2E6452E-0502-407D-9311-9C70727BDD53}" srcOrd="0" destOrd="0" presId="urn:microsoft.com/office/officeart/2005/8/layout/chevron2"/>
    <dgm:cxn modelId="{35AF3D01-02B8-4F6A-B0EC-E6C897AD8BAD}" type="presOf" srcId="{B1AB568C-251A-4E35-8C79-8876F6578EAD}" destId="{A29ED210-430B-4843-89CF-C74C189EBFE9}" srcOrd="0" destOrd="0" presId="urn:microsoft.com/office/officeart/2005/8/layout/chevron2"/>
    <dgm:cxn modelId="{724A0E45-6133-4C61-8092-EF4AA158A9FB}" srcId="{7DBD8451-03CB-482A-9F02-E384D65EA822}" destId="{AD7E0985-40D2-4231-A32C-0C09CAC1F9BA}" srcOrd="0" destOrd="0" parTransId="{5BEF2B94-5F16-4C81-A845-399509EA0AA5}" sibTransId="{B5D77667-1967-45DD-A74D-F6E50B2CFC4E}"/>
    <dgm:cxn modelId="{0AA19850-C25B-4FE9-8E63-022B77A34EF2}" type="presOf" srcId="{AD7E0985-40D2-4231-A32C-0C09CAC1F9BA}" destId="{6C142ADC-51E5-47C3-A6A4-BED529A26C52}" srcOrd="0" destOrd="0" presId="urn:microsoft.com/office/officeart/2005/8/layout/chevron2"/>
    <dgm:cxn modelId="{895F3079-6781-4458-973E-56B9BDEF5287}" type="presOf" srcId="{5389ECAE-2191-4E09-8931-A7A567BD6C1B}" destId="{D379DAE0-7E40-4562-A54D-E822F8A8B805}" srcOrd="0" destOrd="0" presId="urn:microsoft.com/office/officeart/2005/8/layout/chevron2"/>
    <dgm:cxn modelId="{C568F841-7A28-4252-9B08-5411B79E4603}" type="presParOf" srcId="{A2E6452E-0502-407D-9311-9C70727BDD53}" destId="{94CFB920-D4FD-4539-9474-8376B3FFC1CD}" srcOrd="0" destOrd="0" presId="urn:microsoft.com/office/officeart/2005/8/layout/chevron2"/>
    <dgm:cxn modelId="{C0070A98-1416-4881-8BBC-78E4041B6DB0}" type="presParOf" srcId="{94CFB920-D4FD-4539-9474-8376B3FFC1CD}" destId="{926BED73-2F14-432A-B194-91326CDFBA2B}" srcOrd="0" destOrd="0" presId="urn:microsoft.com/office/officeart/2005/8/layout/chevron2"/>
    <dgm:cxn modelId="{690AB07B-A2FC-457F-9E85-7084A1F1A4D8}" type="presParOf" srcId="{94CFB920-D4FD-4539-9474-8376B3FFC1CD}" destId="{D379DAE0-7E40-4562-A54D-E822F8A8B805}" srcOrd="1" destOrd="0" presId="urn:microsoft.com/office/officeart/2005/8/layout/chevron2"/>
    <dgm:cxn modelId="{69894ADD-57C5-4DCB-87FF-50BC68D3C76B}" type="presParOf" srcId="{A2E6452E-0502-407D-9311-9C70727BDD53}" destId="{09650E0D-920D-4EB3-8DC2-B0D3E45D4BBC}" srcOrd="1" destOrd="0" presId="urn:microsoft.com/office/officeart/2005/8/layout/chevron2"/>
    <dgm:cxn modelId="{04F93B73-555D-45EA-BB29-44ACB2162379}" type="presParOf" srcId="{A2E6452E-0502-407D-9311-9C70727BDD53}" destId="{C51A84EB-ED7E-417F-ACB2-5EE9B267D099}" srcOrd="2" destOrd="0" presId="urn:microsoft.com/office/officeart/2005/8/layout/chevron2"/>
    <dgm:cxn modelId="{02848212-026F-41E2-B7EE-751CB4441D37}" type="presParOf" srcId="{C51A84EB-ED7E-417F-ACB2-5EE9B267D099}" destId="{9B4F0C76-CEDB-4ADB-ACE5-A07B425D5901}" srcOrd="0" destOrd="0" presId="urn:microsoft.com/office/officeart/2005/8/layout/chevron2"/>
    <dgm:cxn modelId="{3D77E79D-11E0-4150-A63A-C538389151A6}" type="presParOf" srcId="{C51A84EB-ED7E-417F-ACB2-5EE9B267D099}" destId="{6C142ADC-51E5-47C3-A6A4-BED529A26C52}" srcOrd="1" destOrd="0" presId="urn:microsoft.com/office/officeart/2005/8/layout/chevron2"/>
    <dgm:cxn modelId="{78356737-B31F-49DC-B6F4-DF00F143DF28}" type="presParOf" srcId="{A2E6452E-0502-407D-9311-9C70727BDD53}" destId="{8CF9A8CF-11E8-4ED0-94BF-26C796439175}" srcOrd="3" destOrd="0" presId="urn:microsoft.com/office/officeart/2005/8/layout/chevron2"/>
    <dgm:cxn modelId="{57163F5F-2206-42A8-9535-85ED2B5F6AEA}" type="presParOf" srcId="{A2E6452E-0502-407D-9311-9C70727BDD53}" destId="{9DB81A21-EC4A-4B17-99E7-888FCD359236}" srcOrd="4" destOrd="0" presId="urn:microsoft.com/office/officeart/2005/8/layout/chevron2"/>
    <dgm:cxn modelId="{C9AAB939-E1A6-4DC0-AA4E-2197909382DC}" type="presParOf" srcId="{9DB81A21-EC4A-4B17-99E7-888FCD359236}" destId="{B452F8EC-BAD6-4299-91C7-D6C50F2CA979}" srcOrd="0" destOrd="0" presId="urn:microsoft.com/office/officeart/2005/8/layout/chevron2"/>
    <dgm:cxn modelId="{E70678EE-40D6-4084-8120-CD032356E6D1}" type="presParOf" srcId="{9DB81A21-EC4A-4B17-99E7-888FCD359236}" destId="{A29ED210-430B-4843-89CF-C74C189EBF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III) Les choix nécessaires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Avantages de </a:t>
          </a:r>
          <a:r>
            <a:rPr lang="fr-FR" dirty="0" err="1" smtClean="0"/>
            <a:t>jWebSocket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8C97C93-12AD-4150-AF4A-443B363A54D8}" type="presOf" srcId="{6FC1B4DA-D139-468B-A833-71778E75C247}" destId="{639F9F1D-7AA3-4F89-A2F9-AF9A37F1EAA5}" srcOrd="1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DD404B58-AD52-43BF-A023-5A3E81E0DFE9}" type="presOf" srcId="{6FC1B4DA-D139-468B-A833-71778E75C247}" destId="{A09DEC8F-21D6-43EC-8EA7-2552AAB48830}" srcOrd="0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33346EC8-3793-4A4F-B83C-E62BA11698E1}" type="presOf" srcId="{A09EC86C-0476-44A6-AF08-8EB019E6EFFB}" destId="{3F7152DF-FE83-426D-A73F-1FF9AEB78FFF}" srcOrd="0" destOrd="0" presId="urn:microsoft.com/office/officeart/2005/8/layout/list1"/>
    <dgm:cxn modelId="{E62815F8-753A-4D39-B7AF-137E2D1AA521}" type="presOf" srcId="{F0BB2479-2704-419A-8B2E-E78DD1345697}" destId="{6B9DA7AA-C026-4C53-AC69-F8B88A65EC1B}" srcOrd="0" destOrd="0" presId="urn:microsoft.com/office/officeart/2005/8/layout/list1"/>
    <dgm:cxn modelId="{78461A36-879B-4DDA-A618-2C094BAC8D5A}" type="presParOf" srcId="{3F7152DF-FE83-426D-A73F-1FF9AEB78FFF}" destId="{1630A45A-FCDC-4740-9066-56270661CC44}" srcOrd="0" destOrd="0" presId="urn:microsoft.com/office/officeart/2005/8/layout/list1"/>
    <dgm:cxn modelId="{5B4740C8-5117-43E5-B135-B592CA9AA613}" type="presParOf" srcId="{1630A45A-FCDC-4740-9066-56270661CC44}" destId="{A09DEC8F-21D6-43EC-8EA7-2552AAB48830}" srcOrd="0" destOrd="0" presId="urn:microsoft.com/office/officeart/2005/8/layout/list1"/>
    <dgm:cxn modelId="{7645D677-65C8-4BA1-9AEA-CA3BB4634D13}" type="presParOf" srcId="{1630A45A-FCDC-4740-9066-56270661CC44}" destId="{639F9F1D-7AA3-4F89-A2F9-AF9A37F1EAA5}" srcOrd="1" destOrd="0" presId="urn:microsoft.com/office/officeart/2005/8/layout/list1"/>
    <dgm:cxn modelId="{5081233A-DB30-4D38-90A9-6261A33D152B}" type="presParOf" srcId="{3F7152DF-FE83-426D-A73F-1FF9AEB78FFF}" destId="{6F18502F-86D1-4132-A667-63CF6EEB3C70}" srcOrd="1" destOrd="0" presId="urn:microsoft.com/office/officeart/2005/8/layout/list1"/>
    <dgm:cxn modelId="{970CD0A8-3F90-49E2-BEAC-9FE7C9A1CBE6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III) Les choix nécessaires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Avantages de Node.js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 custLinFactNeighborX="-3169" custLinFactNeighborY="1465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3B6E46FB-E441-4D61-A310-387B48C0AA27}" type="presOf" srcId="{6FC1B4DA-D139-468B-A833-71778E75C247}" destId="{639F9F1D-7AA3-4F89-A2F9-AF9A37F1EAA5}" srcOrd="1" destOrd="0" presId="urn:microsoft.com/office/officeart/2005/8/layout/list1"/>
    <dgm:cxn modelId="{0E4EBE57-236E-4DFB-B6B1-8B8331011022}" type="presOf" srcId="{A09EC86C-0476-44A6-AF08-8EB019E6EFFB}" destId="{3F7152DF-FE83-426D-A73F-1FF9AEB78FFF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AA55E71E-4BFD-4D6F-91B6-FB1C76B83C02}" type="presOf" srcId="{6FC1B4DA-D139-468B-A833-71778E75C247}" destId="{A09DEC8F-21D6-43EC-8EA7-2552AAB48830}" srcOrd="0" destOrd="0" presId="urn:microsoft.com/office/officeart/2005/8/layout/list1"/>
    <dgm:cxn modelId="{3712FF46-FBFC-4E08-92B8-E6B8ED1066BB}" type="presOf" srcId="{F0BB2479-2704-419A-8B2E-E78DD1345697}" destId="{6B9DA7AA-C026-4C53-AC69-F8B88A65EC1B}" srcOrd="0" destOrd="0" presId="urn:microsoft.com/office/officeart/2005/8/layout/list1"/>
    <dgm:cxn modelId="{38403AF1-3AE0-4BCD-A366-EB9C03ABB334}" type="presParOf" srcId="{3F7152DF-FE83-426D-A73F-1FF9AEB78FFF}" destId="{1630A45A-FCDC-4740-9066-56270661CC44}" srcOrd="0" destOrd="0" presId="urn:microsoft.com/office/officeart/2005/8/layout/list1"/>
    <dgm:cxn modelId="{5ACFE0D1-E108-4B2D-B4A3-6D5DEE2F7426}" type="presParOf" srcId="{1630A45A-FCDC-4740-9066-56270661CC44}" destId="{A09DEC8F-21D6-43EC-8EA7-2552AAB48830}" srcOrd="0" destOrd="0" presId="urn:microsoft.com/office/officeart/2005/8/layout/list1"/>
    <dgm:cxn modelId="{19F2FC55-5643-41CC-8E58-40A2C8366B2A}" type="presParOf" srcId="{1630A45A-FCDC-4740-9066-56270661CC44}" destId="{639F9F1D-7AA3-4F89-A2F9-AF9A37F1EAA5}" srcOrd="1" destOrd="0" presId="urn:microsoft.com/office/officeart/2005/8/layout/list1"/>
    <dgm:cxn modelId="{1866E9BD-609D-43C3-BC67-A04F48B1E6CE}" type="presParOf" srcId="{3F7152DF-FE83-426D-A73F-1FF9AEB78FFF}" destId="{6F18502F-86D1-4132-A667-63CF6EEB3C70}" srcOrd="1" destOrd="0" presId="urn:microsoft.com/office/officeart/2005/8/layout/list1"/>
    <dgm:cxn modelId="{D903ECDF-3C69-4AC6-87E4-C51CB0DBB375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III) Les choix nécessaires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Une bibliothèque JavaScript côté </a:t>
          </a:r>
          <a:r>
            <a:rPr lang="fr-FR" dirty="0" smtClean="0"/>
            <a:t>client pour l’interface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60F74366-748E-42CD-B4B8-84B4F133E050}" type="presOf" srcId="{F0BB2479-2704-419A-8B2E-E78DD1345697}" destId="{6B9DA7AA-C026-4C53-AC69-F8B88A65EC1B}" srcOrd="0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5E3071A6-C755-4FBE-BEB7-AE5C6B16EB1B}" type="presOf" srcId="{A09EC86C-0476-44A6-AF08-8EB019E6EFFB}" destId="{3F7152DF-FE83-426D-A73F-1FF9AEB78FFF}" srcOrd="0" destOrd="0" presId="urn:microsoft.com/office/officeart/2005/8/layout/list1"/>
    <dgm:cxn modelId="{8DFF9388-29F2-4E5E-957A-CD19378970BF}" type="presOf" srcId="{6FC1B4DA-D139-468B-A833-71778E75C247}" destId="{A09DEC8F-21D6-43EC-8EA7-2552AAB48830}" srcOrd="0" destOrd="0" presId="urn:microsoft.com/office/officeart/2005/8/layout/list1"/>
    <dgm:cxn modelId="{CECAF8CB-CFA5-49BA-A25B-E63F3BFCB46B}" type="presOf" srcId="{6FC1B4DA-D139-468B-A833-71778E75C247}" destId="{639F9F1D-7AA3-4F89-A2F9-AF9A37F1EAA5}" srcOrd="1" destOrd="0" presId="urn:microsoft.com/office/officeart/2005/8/layout/list1"/>
    <dgm:cxn modelId="{5826CE29-F170-4D4C-8F25-506593525EFA}" type="presParOf" srcId="{3F7152DF-FE83-426D-A73F-1FF9AEB78FFF}" destId="{1630A45A-FCDC-4740-9066-56270661CC44}" srcOrd="0" destOrd="0" presId="urn:microsoft.com/office/officeart/2005/8/layout/list1"/>
    <dgm:cxn modelId="{16BE5B70-E609-4EA8-91C0-AE386C43F432}" type="presParOf" srcId="{1630A45A-FCDC-4740-9066-56270661CC44}" destId="{A09DEC8F-21D6-43EC-8EA7-2552AAB48830}" srcOrd="0" destOrd="0" presId="urn:microsoft.com/office/officeart/2005/8/layout/list1"/>
    <dgm:cxn modelId="{F29E1915-1324-4151-AA15-B9970D953E0B}" type="presParOf" srcId="{1630A45A-FCDC-4740-9066-56270661CC44}" destId="{639F9F1D-7AA3-4F89-A2F9-AF9A37F1EAA5}" srcOrd="1" destOrd="0" presId="urn:microsoft.com/office/officeart/2005/8/layout/list1"/>
    <dgm:cxn modelId="{E7CD191C-F717-4B44-831A-3BAFB3FA3084}" type="presParOf" srcId="{3F7152DF-FE83-426D-A73F-1FF9AEB78FFF}" destId="{6F18502F-86D1-4132-A667-63CF6EEB3C70}" srcOrd="1" destOrd="0" presId="urn:microsoft.com/office/officeart/2005/8/layout/list1"/>
    <dgm:cxn modelId="{1358CBB5-992A-4519-9204-CC57C5E41F55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III) Les choix nécessaires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Un serveur de version pour le partage du code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E52CBA9E-B877-4CA7-8A80-020347DA5FA8}" type="presOf" srcId="{6FC1B4DA-D139-468B-A833-71778E75C247}" destId="{639F9F1D-7AA3-4F89-A2F9-AF9A37F1EAA5}" srcOrd="1" destOrd="0" presId="urn:microsoft.com/office/officeart/2005/8/layout/list1"/>
    <dgm:cxn modelId="{9D9AED09-BB57-4983-959F-A24D1958A7C7}" type="presOf" srcId="{6FC1B4DA-D139-468B-A833-71778E75C247}" destId="{A09DEC8F-21D6-43EC-8EA7-2552AAB48830}" srcOrd="0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64F27666-D465-4F4B-BBC5-AC89C3718567}" type="presOf" srcId="{A09EC86C-0476-44A6-AF08-8EB019E6EFFB}" destId="{3F7152DF-FE83-426D-A73F-1FF9AEB78FFF}" srcOrd="0" destOrd="0" presId="urn:microsoft.com/office/officeart/2005/8/layout/list1"/>
    <dgm:cxn modelId="{CCD96D31-8CA7-4E04-BED5-C03B70E35552}" type="presOf" srcId="{F0BB2479-2704-419A-8B2E-E78DD1345697}" destId="{6B9DA7AA-C026-4C53-AC69-F8B88A65EC1B}" srcOrd="0" destOrd="0" presId="urn:microsoft.com/office/officeart/2005/8/layout/list1"/>
    <dgm:cxn modelId="{1626A64C-9D1C-4D26-A4AA-E7D0D329D89A}" type="presParOf" srcId="{3F7152DF-FE83-426D-A73F-1FF9AEB78FFF}" destId="{1630A45A-FCDC-4740-9066-56270661CC44}" srcOrd="0" destOrd="0" presId="urn:microsoft.com/office/officeart/2005/8/layout/list1"/>
    <dgm:cxn modelId="{95C0D065-2B79-4492-BDFE-32D86170FDC3}" type="presParOf" srcId="{1630A45A-FCDC-4740-9066-56270661CC44}" destId="{A09DEC8F-21D6-43EC-8EA7-2552AAB48830}" srcOrd="0" destOrd="0" presId="urn:microsoft.com/office/officeart/2005/8/layout/list1"/>
    <dgm:cxn modelId="{59B0011F-2B5B-4877-AB05-6F4BC82F2570}" type="presParOf" srcId="{1630A45A-FCDC-4740-9066-56270661CC44}" destId="{639F9F1D-7AA3-4F89-A2F9-AF9A37F1EAA5}" srcOrd="1" destOrd="0" presId="urn:microsoft.com/office/officeart/2005/8/layout/list1"/>
    <dgm:cxn modelId="{B19CB210-4B2F-4E1B-ADDD-25F64D8B0C8F}" type="presParOf" srcId="{3F7152DF-FE83-426D-A73F-1FF9AEB78FFF}" destId="{6F18502F-86D1-4132-A667-63CF6EEB3C70}" srcOrd="1" destOrd="0" presId="urn:microsoft.com/office/officeart/2005/8/layout/list1"/>
    <dgm:cxn modelId="{D72109AD-5043-4570-99B1-D8A8821B815C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I) Notre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Organisation générale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8A5136C3-A987-45EB-BF80-475CE910127D}" type="presOf" srcId="{F0BB2479-2704-419A-8B2E-E78DD1345697}" destId="{6B9DA7AA-C026-4C53-AC69-F8B88A65EC1B}" srcOrd="0" destOrd="0" presId="urn:microsoft.com/office/officeart/2005/8/layout/list1"/>
    <dgm:cxn modelId="{E87D36B5-C12A-4E85-AF76-260FF71562FD}" type="presOf" srcId="{6FC1B4DA-D139-468B-A833-71778E75C247}" destId="{A09DEC8F-21D6-43EC-8EA7-2552AAB48830}" srcOrd="0" destOrd="0" presId="urn:microsoft.com/office/officeart/2005/8/layout/list1"/>
    <dgm:cxn modelId="{3F4CCD5A-4A16-4DBD-8CD9-1189D72847F0}" type="presOf" srcId="{6FC1B4DA-D139-468B-A833-71778E75C247}" destId="{639F9F1D-7AA3-4F89-A2F9-AF9A37F1EAA5}" srcOrd="1" destOrd="0" presId="urn:microsoft.com/office/officeart/2005/8/layout/list1"/>
    <dgm:cxn modelId="{74DF0737-CA57-458C-8552-1B3A9D0C15BC}" type="presOf" srcId="{A09EC86C-0476-44A6-AF08-8EB019E6EFFB}" destId="{3F7152DF-FE83-426D-A73F-1FF9AEB78FFF}" srcOrd="0" destOrd="0" presId="urn:microsoft.com/office/officeart/2005/8/layout/list1"/>
    <dgm:cxn modelId="{AE6A0E03-520E-4A54-8C09-2F43B6B7CBE5}" type="presParOf" srcId="{3F7152DF-FE83-426D-A73F-1FF9AEB78FFF}" destId="{1630A45A-FCDC-4740-9066-56270661CC44}" srcOrd="0" destOrd="0" presId="urn:microsoft.com/office/officeart/2005/8/layout/list1"/>
    <dgm:cxn modelId="{E85EDE26-5901-4F09-A4CE-E39B622E5841}" type="presParOf" srcId="{1630A45A-FCDC-4740-9066-56270661CC44}" destId="{A09DEC8F-21D6-43EC-8EA7-2552AAB48830}" srcOrd="0" destOrd="0" presId="urn:microsoft.com/office/officeart/2005/8/layout/list1"/>
    <dgm:cxn modelId="{C19B7BF2-EC0E-49BF-8881-CD05AA978528}" type="presParOf" srcId="{1630A45A-FCDC-4740-9066-56270661CC44}" destId="{639F9F1D-7AA3-4F89-A2F9-AF9A37F1EAA5}" srcOrd="1" destOrd="0" presId="urn:microsoft.com/office/officeart/2005/8/layout/list1"/>
    <dgm:cxn modelId="{4C203C0B-1D03-4B9F-9FF0-9968A27D520A}" type="presParOf" srcId="{3F7152DF-FE83-426D-A73F-1FF9AEB78FFF}" destId="{6F18502F-86D1-4132-A667-63CF6EEB3C70}" srcOrd="1" destOrd="0" presId="urn:microsoft.com/office/officeart/2005/8/layout/list1"/>
    <dgm:cxn modelId="{02E26486-B818-4AA6-8572-EFD9CA225D59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00C168-7CE4-453B-B67E-F394B76725DD}" type="doc">
      <dgm:prSet loTypeId="urn:microsoft.com/office/officeart/2005/8/layout/cycle7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1D5B2BD-5468-4AED-B34C-252506CB3853}">
      <dgm:prSet phldrT="[Texte]"/>
      <dgm:spPr/>
      <dgm:t>
        <a:bodyPr/>
        <a:lstStyle/>
        <a:p>
          <a:r>
            <a:rPr lang="fr-FR" dirty="0" smtClean="0"/>
            <a:t>L’équipe projet</a:t>
          </a:r>
        </a:p>
        <a:p>
          <a:r>
            <a:rPr lang="fr-FR" dirty="0" smtClean="0"/>
            <a:t>(3 élèves de 3A)</a:t>
          </a:r>
          <a:endParaRPr lang="fr-FR" dirty="0"/>
        </a:p>
      </dgm:t>
    </dgm:pt>
    <dgm:pt modelId="{0B8AE567-8CF2-4AAD-ACCF-B75249E7E046}" type="parTrans" cxnId="{1C0EB37F-A675-4DBB-81B8-1EB09316FA98}">
      <dgm:prSet/>
      <dgm:spPr/>
      <dgm:t>
        <a:bodyPr/>
        <a:lstStyle/>
        <a:p>
          <a:endParaRPr lang="fr-FR"/>
        </a:p>
      </dgm:t>
    </dgm:pt>
    <dgm:pt modelId="{5900FCB4-5BEE-45A0-8981-C86CB5A8232F}" type="sibTrans" cxnId="{1C0EB37F-A675-4DBB-81B8-1EB09316FA98}">
      <dgm:prSet/>
      <dgm:spPr/>
      <dgm:t>
        <a:bodyPr/>
        <a:lstStyle/>
        <a:p>
          <a:endParaRPr lang="fr-FR"/>
        </a:p>
      </dgm:t>
    </dgm:pt>
    <dgm:pt modelId="{5B54A1A2-A945-4015-986F-314E55298860}">
      <dgm:prSet phldrT="[Texte]"/>
      <dgm:spPr/>
      <dgm:t>
        <a:bodyPr/>
        <a:lstStyle/>
        <a:p>
          <a:r>
            <a:rPr lang="fr-FR" dirty="0" smtClean="0"/>
            <a:t>Le commanditaire</a:t>
          </a:r>
        </a:p>
        <a:p>
          <a:r>
            <a:rPr lang="fr-FR" dirty="0" smtClean="0"/>
            <a:t>Le </a:t>
          </a:r>
          <a:r>
            <a:rPr lang="fr-FR" dirty="0" err="1" smtClean="0"/>
            <a:t>learning</a:t>
          </a:r>
          <a:r>
            <a:rPr lang="fr-FR" dirty="0" smtClean="0"/>
            <a:t> </a:t>
          </a:r>
          <a:r>
            <a:rPr lang="fr-FR" dirty="0" err="1" smtClean="0"/>
            <a:t>lab</a:t>
          </a:r>
          <a:endParaRPr lang="fr-FR" dirty="0"/>
        </a:p>
      </dgm:t>
    </dgm:pt>
    <dgm:pt modelId="{79108E93-F824-4681-AA15-B8F484461A37}" type="parTrans" cxnId="{87B84BBF-DF4D-4537-924B-63B17070571D}">
      <dgm:prSet/>
      <dgm:spPr/>
      <dgm:t>
        <a:bodyPr/>
        <a:lstStyle/>
        <a:p>
          <a:endParaRPr lang="fr-FR"/>
        </a:p>
      </dgm:t>
    </dgm:pt>
    <dgm:pt modelId="{387208AE-A193-4953-872C-002ECA385EED}" type="sibTrans" cxnId="{87B84BBF-DF4D-4537-924B-63B17070571D}">
      <dgm:prSet/>
      <dgm:spPr/>
      <dgm:t>
        <a:bodyPr/>
        <a:lstStyle/>
        <a:p>
          <a:endParaRPr lang="fr-FR"/>
        </a:p>
      </dgm:t>
    </dgm:pt>
    <dgm:pt modelId="{D3717634-9721-49C3-B2F5-FB34BDE92D49}">
      <dgm:prSet phldrT="[Texte]"/>
      <dgm:spPr/>
      <dgm:t>
        <a:bodyPr/>
        <a:lstStyle/>
        <a:p>
          <a:r>
            <a:rPr lang="fr-FR" dirty="0" smtClean="0"/>
            <a:t>Le tuteur ECL</a:t>
          </a:r>
        </a:p>
        <a:p>
          <a:r>
            <a:rPr lang="fr-FR" dirty="0" smtClean="0"/>
            <a:t>M. Daniel MULLER</a:t>
          </a:r>
          <a:endParaRPr lang="fr-FR" dirty="0"/>
        </a:p>
      </dgm:t>
    </dgm:pt>
    <dgm:pt modelId="{5CD8C3B6-B36D-479B-BF7C-8F6E932D7318}" type="parTrans" cxnId="{877CBF84-464B-4341-BC78-D265459E9F7C}">
      <dgm:prSet/>
      <dgm:spPr/>
      <dgm:t>
        <a:bodyPr/>
        <a:lstStyle/>
        <a:p>
          <a:endParaRPr lang="fr-FR"/>
        </a:p>
      </dgm:t>
    </dgm:pt>
    <dgm:pt modelId="{534D44CB-2989-4F79-B789-89643DE1F1E0}" type="sibTrans" cxnId="{877CBF84-464B-4341-BC78-D265459E9F7C}">
      <dgm:prSet/>
      <dgm:spPr/>
      <dgm:t>
        <a:bodyPr/>
        <a:lstStyle/>
        <a:p>
          <a:endParaRPr lang="fr-FR"/>
        </a:p>
      </dgm:t>
    </dgm:pt>
    <dgm:pt modelId="{9A003904-833B-4DEF-B195-2EADB31AD235}" type="pres">
      <dgm:prSet presAssocID="{AE00C168-7CE4-453B-B67E-F394B76725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B17404-7B4C-41FB-8BFD-A6D38A856C5E}" type="pres">
      <dgm:prSet presAssocID="{C1D5B2BD-5468-4AED-B34C-252506CB38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2F5015-14AC-4FF7-952B-0405F0339231}" type="pres">
      <dgm:prSet presAssocID="{5900FCB4-5BEE-45A0-8981-C86CB5A8232F}" presName="sibTrans" presStyleLbl="sibTrans2D1" presStyleIdx="0" presStyleCnt="3"/>
      <dgm:spPr/>
      <dgm:t>
        <a:bodyPr/>
        <a:lstStyle/>
        <a:p>
          <a:endParaRPr lang="fr-FR"/>
        </a:p>
      </dgm:t>
    </dgm:pt>
    <dgm:pt modelId="{A6A6D536-2E80-4990-83D0-0E0F7346FD14}" type="pres">
      <dgm:prSet presAssocID="{5900FCB4-5BEE-45A0-8981-C86CB5A8232F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0B3B507-EBEE-4870-89D4-3B0D51E7325D}" type="pres">
      <dgm:prSet presAssocID="{5B54A1A2-A945-4015-986F-314E5529886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2A160B-2902-44E7-8F1D-600435F1F232}" type="pres">
      <dgm:prSet presAssocID="{387208AE-A193-4953-872C-002ECA385EED}" presName="sibTrans" presStyleLbl="sibTrans2D1" presStyleIdx="1" presStyleCnt="3"/>
      <dgm:spPr/>
      <dgm:t>
        <a:bodyPr/>
        <a:lstStyle/>
        <a:p>
          <a:endParaRPr lang="fr-FR"/>
        </a:p>
      </dgm:t>
    </dgm:pt>
    <dgm:pt modelId="{3380067C-4B4A-4D77-8ED4-8F10853705F2}" type="pres">
      <dgm:prSet presAssocID="{387208AE-A193-4953-872C-002ECA385EED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C647A832-B408-435E-A5A1-667CCB93DDA4}" type="pres">
      <dgm:prSet presAssocID="{D3717634-9721-49C3-B2F5-FB34BDE92D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FAEE4F-1943-4362-A3A2-E1D316A5B73B}" type="pres">
      <dgm:prSet presAssocID="{534D44CB-2989-4F79-B789-89643DE1F1E0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5010365-4175-46AE-AF6A-01C53910556F}" type="pres">
      <dgm:prSet presAssocID="{534D44CB-2989-4F79-B789-89643DE1F1E0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9D9C9F1-ED24-493B-A4CF-963856A65659}" type="presOf" srcId="{5900FCB4-5BEE-45A0-8981-C86CB5A8232F}" destId="{A6A6D536-2E80-4990-83D0-0E0F7346FD14}" srcOrd="1" destOrd="0" presId="urn:microsoft.com/office/officeart/2005/8/layout/cycle7"/>
    <dgm:cxn modelId="{A3E2A909-C3C1-4AD0-8C08-1F8079F290A1}" type="presOf" srcId="{387208AE-A193-4953-872C-002ECA385EED}" destId="{222A160B-2902-44E7-8F1D-600435F1F232}" srcOrd="0" destOrd="0" presId="urn:microsoft.com/office/officeart/2005/8/layout/cycle7"/>
    <dgm:cxn modelId="{17198DCC-A6A3-42D4-8373-AC5322EF96EA}" type="presOf" srcId="{534D44CB-2989-4F79-B789-89643DE1F1E0}" destId="{B5010365-4175-46AE-AF6A-01C53910556F}" srcOrd="1" destOrd="0" presId="urn:microsoft.com/office/officeart/2005/8/layout/cycle7"/>
    <dgm:cxn modelId="{827C54F9-C72D-4249-9C92-F218D2AC8C2F}" type="presOf" srcId="{AE00C168-7CE4-453B-B67E-F394B76725DD}" destId="{9A003904-833B-4DEF-B195-2EADB31AD235}" srcOrd="0" destOrd="0" presId="urn:microsoft.com/office/officeart/2005/8/layout/cycle7"/>
    <dgm:cxn modelId="{E7B0432D-3BEB-47F6-B4C1-7478BCBDBBF0}" type="presOf" srcId="{5B54A1A2-A945-4015-986F-314E55298860}" destId="{C0B3B507-EBEE-4870-89D4-3B0D51E7325D}" srcOrd="0" destOrd="0" presId="urn:microsoft.com/office/officeart/2005/8/layout/cycle7"/>
    <dgm:cxn modelId="{00CE950F-50F4-4F34-90B7-262093B11656}" type="presOf" srcId="{C1D5B2BD-5468-4AED-B34C-252506CB3853}" destId="{7BB17404-7B4C-41FB-8BFD-A6D38A856C5E}" srcOrd="0" destOrd="0" presId="urn:microsoft.com/office/officeart/2005/8/layout/cycle7"/>
    <dgm:cxn modelId="{130E9A00-541E-4C04-937A-A0244AB27570}" type="presOf" srcId="{5900FCB4-5BEE-45A0-8981-C86CB5A8232F}" destId="{252F5015-14AC-4FF7-952B-0405F0339231}" srcOrd="0" destOrd="0" presId="urn:microsoft.com/office/officeart/2005/8/layout/cycle7"/>
    <dgm:cxn modelId="{877CBF84-464B-4341-BC78-D265459E9F7C}" srcId="{AE00C168-7CE4-453B-B67E-F394B76725DD}" destId="{D3717634-9721-49C3-B2F5-FB34BDE92D49}" srcOrd="2" destOrd="0" parTransId="{5CD8C3B6-B36D-479B-BF7C-8F6E932D7318}" sibTransId="{534D44CB-2989-4F79-B789-89643DE1F1E0}"/>
    <dgm:cxn modelId="{07759B8E-1EE4-4D98-B0D8-669B1A234993}" type="presOf" srcId="{D3717634-9721-49C3-B2F5-FB34BDE92D49}" destId="{C647A832-B408-435E-A5A1-667CCB93DDA4}" srcOrd="0" destOrd="0" presId="urn:microsoft.com/office/officeart/2005/8/layout/cycle7"/>
    <dgm:cxn modelId="{1C0EB37F-A675-4DBB-81B8-1EB09316FA98}" srcId="{AE00C168-7CE4-453B-B67E-F394B76725DD}" destId="{C1D5B2BD-5468-4AED-B34C-252506CB3853}" srcOrd="0" destOrd="0" parTransId="{0B8AE567-8CF2-4AAD-ACCF-B75249E7E046}" sibTransId="{5900FCB4-5BEE-45A0-8981-C86CB5A8232F}"/>
    <dgm:cxn modelId="{E4046BA4-BEBD-4AA2-A5C3-06F6F49090A2}" type="presOf" srcId="{534D44CB-2989-4F79-B789-89643DE1F1E0}" destId="{7EFAEE4F-1943-4362-A3A2-E1D316A5B73B}" srcOrd="0" destOrd="0" presId="urn:microsoft.com/office/officeart/2005/8/layout/cycle7"/>
    <dgm:cxn modelId="{056F3277-3666-4ECC-9B43-F8E3D5DC4372}" type="presOf" srcId="{387208AE-A193-4953-872C-002ECA385EED}" destId="{3380067C-4B4A-4D77-8ED4-8F10853705F2}" srcOrd="1" destOrd="0" presId="urn:microsoft.com/office/officeart/2005/8/layout/cycle7"/>
    <dgm:cxn modelId="{87B84BBF-DF4D-4537-924B-63B17070571D}" srcId="{AE00C168-7CE4-453B-B67E-F394B76725DD}" destId="{5B54A1A2-A945-4015-986F-314E55298860}" srcOrd="1" destOrd="0" parTransId="{79108E93-F824-4681-AA15-B8F484461A37}" sibTransId="{387208AE-A193-4953-872C-002ECA385EED}"/>
    <dgm:cxn modelId="{D027FE11-3DDB-44E3-B394-0B71A3524161}" type="presParOf" srcId="{9A003904-833B-4DEF-B195-2EADB31AD235}" destId="{7BB17404-7B4C-41FB-8BFD-A6D38A856C5E}" srcOrd="0" destOrd="0" presId="urn:microsoft.com/office/officeart/2005/8/layout/cycle7"/>
    <dgm:cxn modelId="{1F582AFC-119C-4E82-BB4A-EE52F58836C4}" type="presParOf" srcId="{9A003904-833B-4DEF-B195-2EADB31AD235}" destId="{252F5015-14AC-4FF7-952B-0405F0339231}" srcOrd="1" destOrd="0" presId="urn:microsoft.com/office/officeart/2005/8/layout/cycle7"/>
    <dgm:cxn modelId="{51CA971A-4055-4397-9F1A-B75ADFBD129D}" type="presParOf" srcId="{252F5015-14AC-4FF7-952B-0405F0339231}" destId="{A6A6D536-2E80-4990-83D0-0E0F7346FD14}" srcOrd="0" destOrd="0" presId="urn:microsoft.com/office/officeart/2005/8/layout/cycle7"/>
    <dgm:cxn modelId="{5D592181-9F84-4781-BCE7-A2BC83F0E04C}" type="presParOf" srcId="{9A003904-833B-4DEF-B195-2EADB31AD235}" destId="{C0B3B507-EBEE-4870-89D4-3B0D51E7325D}" srcOrd="2" destOrd="0" presId="urn:microsoft.com/office/officeart/2005/8/layout/cycle7"/>
    <dgm:cxn modelId="{7602939C-2238-4F96-957A-E57DD1F0CC9C}" type="presParOf" srcId="{9A003904-833B-4DEF-B195-2EADB31AD235}" destId="{222A160B-2902-44E7-8F1D-600435F1F232}" srcOrd="3" destOrd="0" presId="urn:microsoft.com/office/officeart/2005/8/layout/cycle7"/>
    <dgm:cxn modelId="{1523F9F3-FA1C-427A-9710-7F058E9B801A}" type="presParOf" srcId="{222A160B-2902-44E7-8F1D-600435F1F232}" destId="{3380067C-4B4A-4D77-8ED4-8F10853705F2}" srcOrd="0" destOrd="0" presId="urn:microsoft.com/office/officeart/2005/8/layout/cycle7"/>
    <dgm:cxn modelId="{31E64E49-F5D0-4173-8279-EC3A1C3D421F}" type="presParOf" srcId="{9A003904-833B-4DEF-B195-2EADB31AD235}" destId="{C647A832-B408-435E-A5A1-667CCB93DDA4}" srcOrd="4" destOrd="0" presId="urn:microsoft.com/office/officeart/2005/8/layout/cycle7"/>
    <dgm:cxn modelId="{454DF374-E373-47D2-B7E7-E9C39536B9D2}" type="presParOf" srcId="{9A003904-833B-4DEF-B195-2EADB31AD235}" destId="{7EFAEE4F-1943-4362-A3A2-E1D316A5B73B}" srcOrd="5" destOrd="0" presId="urn:microsoft.com/office/officeart/2005/8/layout/cycle7"/>
    <dgm:cxn modelId="{0B0720D2-1F07-45AE-97D3-9238583C0608}" type="presParOf" srcId="{7EFAEE4F-1943-4362-A3A2-E1D316A5B73B}" destId="{B5010365-4175-46AE-AF6A-01C53910556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I) Notre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L’équipe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903FDEB3-F1F9-4250-962D-3AC579328444}" type="presOf" srcId="{6FC1B4DA-D139-468B-A833-71778E75C247}" destId="{A09DEC8F-21D6-43EC-8EA7-2552AAB48830}" srcOrd="0" destOrd="0" presId="urn:microsoft.com/office/officeart/2005/8/layout/list1"/>
    <dgm:cxn modelId="{B6F55949-B2C6-4DA1-9AD5-AC24952257D8}" type="presOf" srcId="{F0BB2479-2704-419A-8B2E-E78DD1345697}" destId="{6B9DA7AA-C026-4C53-AC69-F8B88A65EC1B}" srcOrd="0" destOrd="0" presId="urn:microsoft.com/office/officeart/2005/8/layout/list1"/>
    <dgm:cxn modelId="{B7C5E76B-13EF-4827-A1FF-5E6DA1CDD835}" type="presOf" srcId="{6FC1B4DA-D139-468B-A833-71778E75C247}" destId="{639F9F1D-7AA3-4F89-A2F9-AF9A37F1EAA5}" srcOrd="1" destOrd="0" presId="urn:microsoft.com/office/officeart/2005/8/layout/list1"/>
    <dgm:cxn modelId="{949E7103-E641-4635-9B7E-B4687F37095A}" type="presOf" srcId="{A09EC86C-0476-44A6-AF08-8EB019E6EFFB}" destId="{3F7152DF-FE83-426D-A73F-1FF9AEB78FFF}" srcOrd="0" destOrd="0" presId="urn:microsoft.com/office/officeart/2005/8/layout/list1"/>
    <dgm:cxn modelId="{C360B90F-65CB-4848-A529-CAC2DC9E9B71}" type="presParOf" srcId="{3F7152DF-FE83-426D-A73F-1FF9AEB78FFF}" destId="{1630A45A-FCDC-4740-9066-56270661CC44}" srcOrd="0" destOrd="0" presId="urn:microsoft.com/office/officeart/2005/8/layout/list1"/>
    <dgm:cxn modelId="{470AB4DA-A0BD-4FC0-AF45-BECEA75A7AEB}" type="presParOf" srcId="{1630A45A-FCDC-4740-9066-56270661CC44}" destId="{A09DEC8F-21D6-43EC-8EA7-2552AAB48830}" srcOrd="0" destOrd="0" presId="urn:microsoft.com/office/officeart/2005/8/layout/list1"/>
    <dgm:cxn modelId="{DB4BB6EE-8EF7-4749-A45D-624EF5982D37}" type="presParOf" srcId="{1630A45A-FCDC-4740-9066-56270661CC44}" destId="{639F9F1D-7AA3-4F89-A2F9-AF9A37F1EAA5}" srcOrd="1" destOrd="0" presId="urn:microsoft.com/office/officeart/2005/8/layout/list1"/>
    <dgm:cxn modelId="{9273CBDD-ED18-4A56-B436-4B7F88B2B7D3}" type="presParOf" srcId="{3F7152DF-FE83-426D-A73F-1FF9AEB78FFF}" destId="{6F18502F-86D1-4132-A667-63CF6EEB3C70}" srcOrd="1" destOrd="0" presId="urn:microsoft.com/office/officeart/2005/8/layout/list1"/>
    <dgm:cxn modelId="{A5345330-54DA-4166-A573-5BEF1510E4D3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A1AAC3-34B1-4527-9656-D38675389A9F}" type="doc">
      <dgm:prSet loTypeId="urn:microsoft.com/office/officeart/2005/8/layout/hList7#1" loCatId="list" qsTypeId="urn:microsoft.com/office/officeart/2005/8/quickstyle/3d1" qsCatId="3D" csTypeId="urn:microsoft.com/office/officeart/2005/8/colors/accent0_3" csCatId="mainScheme" phldr="1"/>
      <dgm:spPr/>
    </dgm:pt>
    <dgm:pt modelId="{36A221F8-5900-46D0-BA31-43D7D32A255B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Alexandre WILLERVAL</a:t>
          </a:r>
        </a:p>
        <a:p>
          <a:r>
            <a:rPr lang="fr-FR" dirty="0" smtClean="0"/>
            <a:t>Chef de projet</a:t>
          </a:r>
          <a:endParaRPr lang="fr-FR" dirty="0"/>
        </a:p>
      </dgm:t>
    </dgm:pt>
    <dgm:pt modelId="{07C18B8F-455E-42EB-90C5-69ED7202EA65}" type="parTrans" cxnId="{84A688EA-08AD-409F-B6D5-566184E287CC}">
      <dgm:prSet/>
      <dgm:spPr/>
      <dgm:t>
        <a:bodyPr/>
        <a:lstStyle/>
        <a:p>
          <a:endParaRPr lang="fr-FR"/>
        </a:p>
      </dgm:t>
    </dgm:pt>
    <dgm:pt modelId="{19E110B7-BE40-40DA-820C-56A216F2D60A}" type="sibTrans" cxnId="{84A688EA-08AD-409F-B6D5-566184E287CC}">
      <dgm:prSet/>
      <dgm:spPr/>
      <dgm:t>
        <a:bodyPr/>
        <a:lstStyle/>
        <a:p>
          <a:endParaRPr lang="fr-FR"/>
        </a:p>
      </dgm:t>
    </dgm:pt>
    <dgm:pt modelId="{16ADC98A-6B9C-41D2-83D9-7906D6D11E1C}">
      <dgm:prSet phldrT="[Texte]"/>
      <dgm:spPr/>
      <dgm:t>
        <a:bodyPr/>
        <a:lstStyle/>
        <a:p>
          <a:endParaRPr lang="fr-FR" dirty="0" smtClean="0">
            <a:solidFill>
              <a:schemeClr val="bg1"/>
            </a:solidFill>
            <a:ea typeface="DejaVu Sans" charset="0"/>
            <a:cs typeface="DejaVu Sans" charset="0"/>
          </a:endParaRPr>
        </a:p>
        <a:p>
          <a:r>
            <a:rPr lang="fr-FR" dirty="0" smtClean="0">
              <a:solidFill>
                <a:schemeClr val="bg1"/>
              </a:solidFill>
              <a:ea typeface="DejaVu Sans" charset="0"/>
              <a:cs typeface="DejaVu Sans" charset="0"/>
            </a:rPr>
            <a:t>David    RATEL</a:t>
          </a:r>
        </a:p>
        <a:p>
          <a:r>
            <a:rPr lang="fr-FR" dirty="0" smtClean="0">
              <a:solidFill>
                <a:schemeClr val="bg1"/>
              </a:solidFill>
              <a:ea typeface="DejaVu Sans" charset="0"/>
              <a:cs typeface="DejaVu Sans" charset="0"/>
            </a:rPr>
            <a:t>Développeur</a:t>
          </a:r>
        </a:p>
      </dgm:t>
    </dgm:pt>
    <dgm:pt modelId="{2858D974-3C2A-48BF-A31C-EB91E2A80C9F}" type="parTrans" cxnId="{63BB9969-FC52-439F-825E-E0312B9058ED}">
      <dgm:prSet/>
      <dgm:spPr/>
      <dgm:t>
        <a:bodyPr/>
        <a:lstStyle/>
        <a:p>
          <a:endParaRPr lang="fr-FR"/>
        </a:p>
      </dgm:t>
    </dgm:pt>
    <dgm:pt modelId="{E41A6AE5-29F3-4089-A738-7D50D6CFFA22}" type="sibTrans" cxnId="{63BB9969-FC52-439F-825E-E0312B9058ED}">
      <dgm:prSet/>
      <dgm:spPr/>
      <dgm:t>
        <a:bodyPr/>
        <a:lstStyle/>
        <a:p>
          <a:endParaRPr lang="fr-FR"/>
        </a:p>
      </dgm:t>
    </dgm:pt>
    <dgm:pt modelId="{D11C0F40-E1DD-49C5-93A3-B17668BD8DB0}">
      <dgm:prSet phldrT="[Texte]"/>
      <dgm:spPr/>
      <dgm:t>
        <a:bodyPr/>
        <a:lstStyle/>
        <a:p>
          <a:endParaRPr lang="fr-FR" dirty="0" smtClean="0">
            <a:solidFill>
              <a:schemeClr val="bg1"/>
            </a:solidFill>
            <a:ea typeface="DejaVu Sans" charset="0"/>
            <a:cs typeface="DejaVu Sans" charset="0"/>
          </a:endParaRPr>
        </a:p>
        <a:p>
          <a:r>
            <a:rPr lang="fr-FR" dirty="0" smtClean="0">
              <a:solidFill>
                <a:schemeClr val="bg1"/>
              </a:solidFill>
              <a:ea typeface="DejaVu Sans" charset="0"/>
              <a:cs typeface="DejaVu Sans" charset="0"/>
            </a:rPr>
            <a:t>Dorian MARTIN</a:t>
          </a:r>
        </a:p>
        <a:p>
          <a:r>
            <a:rPr lang="fr-FR" dirty="0" smtClean="0">
              <a:solidFill>
                <a:schemeClr val="bg1"/>
              </a:solidFill>
            </a:rPr>
            <a:t>Développeur</a:t>
          </a:r>
          <a:endParaRPr lang="fr-FR" dirty="0">
            <a:solidFill>
              <a:schemeClr val="bg1"/>
            </a:solidFill>
          </a:endParaRPr>
        </a:p>
      </dgm:t>
    </dgm:pt>
    <dgm:pt modelId="{3C3ACFF2-63FB-4343-A8F4-EDFD7CA20089}" type="parTrans" cxnId="{D91B6C1A-C185-4E20-898A-3DC1CC2FCB5A}">
      <dgm:prSet/>
      <dgm:spPr/>
      <dgm:t>
        <a:bodyPr/>
        <a:lstStyle/>
        <a:p>
          <a:endParaRPr lang="fr-FR"/>
        </a:p>
      </dgm:t>
    </dgm:pt>
    <dgm:pt modelId="{6E2AA4B5-8CCB-4FA5-AA63-213FA8E5807A}" type="sibTrans" cxnId="{D91B6C1A-C185-4E20-898A-3DC1CC2FCB5A}">
      <dgm:prSet/>
      <dgm:spPr/>
      <dgm:t>
        <a:bodyPr/>
        <a:lstStyle/>
        <a:p>
          <a:endParaRPr lang="fr-FR"/>
        </a:p>
      </dgm:t>
    </dgm:pt>
    <dgm:pt modelId="{D2614DC4-6BAC-4CC3-AACD-FE4BB6A2C827}" type="pres">
      <dgm:prSet presAssocID="{ABA1AAC3-34B1-4527-9656-D38675389A9F}" presName="Name0" presStyleCnt="0">
        <dgm:presLayoutVars>
          <dgm:dir/>
          <dgm:resizeHandles val="exact"/>
        </dgm:presLayoutVars>
      </dgm:prSet>
      <dgm:spPr/>
    </dgm:pt>
    <dgm:pt modelId="{D8370E18-F32D-48EB-BD49-25B57F1F9B33}" type="pres">
      <dgm:prSet presAssocID="{ABA1AAC3-34B1-4527-9656-D38675389A9F}" presName="fgShape" presStyleLbl="fgShp" presStyleIdx="0" presStyleCnt="1" custFlipVert="0" custScaleY="26316" custLinFactNeighborX="278" custLinFactNeighborY="35088"/>
      <dgm:spPr/>
      <dgm:t>
        <a:bodyPr/>
        <a:lstStyle/>
        <a:p>
          <a:endParaRPr lang="fr-FR"/>
        </a:p>
      </dgm:t>
    </dgm:pt>
    <dgm:pt modelId="{BEA2A1D4-36F7-46B9-9D05-10BC37FF15EB}" type="pres">
      <dgm:prSet presAssocID="{ABA1AAC3-34B1-4527-9656-D38675389A9F}" presName="linComp" presStyleCnt="0"/>
      <dgm:spPr/>
    </dgm:pt>
    <dgm:pt modelId="{6BFF801B-23B8-45DA-A71C-2B50E9791097}" type="pres">
      <dgm:prSet presAssocID="{36A221F8-5900-46D0-BA31-43D7D32A255B}" presName="compNode" presStyleCnt="0"/>
      <dgm:spPr/>
    </dgm:pt>
    <dgm:pt modelId="{12A1D76C-806D-41BC-8E59-B25104C55228}" type="pres">
      <dgm:prSet presAssocID="{36A221F8-5900-46D0-BA31-43D7D32A255B}" presName="bkgdShape" presStyleLbl="node1" presStyleIdx="0" presStyleCnt="3" custLinFactNeighborX="-64" custLinFactNeighborY="1607"/>
      <dgm:spPr/>
      <dgm:t>
        <a:bodyPr/>
        <a:lstStyle/>
        <a:p>
          <a:endParaRPr lang="fr-FR"/>
        </a:p>
      </dgm:t>
    </dgm:pt>
    <dgm:pt modelId="{31900881-8278-4141-A98D-2C4B3D7C0E49}" type="pres">
      <dgm:prSet presAssocID="{36A221F8-5900-46D0-BA31-43D7D32A255B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6949D5-95E7-484C-9D69-83010354BFA1}" type="pres">
      <dgm:prSet presAssocID="{36A221F8-5900-46D0-BA31-43D7D32A255B}" presName="invisiNode" presStyleLbl="node1" presStyleIdx="0" presStyleCnt="3"/>
      <dgm:spPr/>
    </dgm:pt>
    <dgm:pt modelId="{477F7E43-C426-4EC3-8892-2A11E804F806}" type="pres">
      <dgm:prSet presAssocID="{36A221F8-5900-46D0-BA31-43D7D32A255B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1F5770A-0C97-404E-84EB-B214E76F61A6}" type="pres">
      <dgm:prSet presAssocID="{19E110B7-BE40-40DA-820C-56A216F2D60A}" presName="sibTrans" presStyleLbl="sibTrans2D1" presStyleIdx="0" presStyleCnt="0"/>
      <dgm:spPr/>
      <dgm:t>
        <a:bodyPr/>
        <a:lstStyle/>
        <a:p>
          <a:endParaRPr lang="fr-FR"/>
        </a:p>
      </dgm:t>
    </dgm:pt>
    <dgm:pt modelId="{B6BDC2FE-A081-46B8-ACDB-DBC1253FBFF2}" type="pres">
      <dgm:prSet presAssocID="{16ADC98A-6B9C-41D2-83D9-7906D6D11E1C}" presName="compNode" presStyleCnt="0"/>
      <dgm:spPr/>
    </dgm:pt>
    <dgm:pt modelId="{388B5F89-EC92-46AF-BEBF-D5289C99DA66}" type="pres">
      <dgm:prSet presAssocID="{16ADC98A-6B9C-41D2-83D9-7906D6D11E1C}" presName="bkgdShape" presStyleLbl="node1" presStyleIdx="1" presStyleCnt="3"/>
      <dgm:spPr/>
      <dgm:t>
        <a:bodyPr/>
        <a:lstStyle/>
        <a:p>
          <a:endParaRPr lang="fr-FR"/>
        </a:p>
      </dgm:t>
    </dgm:pt>
    <dgm:pt modelId="{4A328436-2087-4B9A-A360-9A457A9F0F70}" type="pres">
      <dgm:prSet presAssocID="{16ADC98A-6B9C-41D2-83D9-7906D6D11E1C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52BBFC-EA28-4E39-BB37-98269CBD47CF}" type="pres">
      <dgm:prSet presAssocID="{16ADC98A-6B9C-41D2-83D9-7906D6D11E1C}" presName="invisiNode" presStyleLbl="node1" presStyleIdx="1" presStyleCnt="3"/>
      <dgm:spPr/>
    </dgm:pt>
    <dgm:pt modelId="{C3383363-C5AE-4DEF-BA68-DFCBCF4988C9}" type="pres">
      <dgm:prSet presAssocID="{16ADC98A-6B9C-41D2-83D9-7906D6D11E1C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FE17F1A2-4A7A-4AAA-81D8-F505F9A9F575}" type="pres">
      <dgm:prSet presAssocID="{E41A6AE5-29F3-4089-A738-7D50D6CFFA22}" presName="sibTrans" presStyleLbl="sibTrans2D1" presStyleIdx="0" presStyleCnt="0"/>
      <dgm:spPr/>
      <dgm:t>
        <a:bodyPr/>
        <a:lstStyle/>
        <a:p>
          <a:endParaRPr lang="fr-FR"/>
        </a:p>
      </dgm:t>
    </dgm:pt>
    <dgm:pt modelId="{CA7F6B7D-EA9F-400B-B6D1-6C5B73E46957}" type="pres">
      <dgm:prSet presAssocID="{D11C0F40-E1DD-49C5-93A3-B17668BD8DB0}" presName="compNode" presStyleCnt="0"/>
      <dgm:spPr/>
    </dgm:pt>
    <dgm:pt modelId="{D6EF7E8F-0CB6-417D-A232-AB05B3690201}" type="pres">
      <dgm:prSet presAssocID="{D11C0F40-E1DD-49C5-93A3-B17668BD8DB0}" presName="bkgdShape" presStyleLbl="node1" presStyleIdx="2" presStyleCnt="3"/>
      <dgm:spPr/>
      <dgm:t>
        <a:bodyPr/>
        <a:lstStyle/>
        <a:p>
          <a:endParaRPr lang="fr-FR"/>
        </a:p>
      </dgm:t>
    </dgm:pt>
    <dgm:pt modelId="{BF427C71-80EF-40A5-AFAA-2F532728BB09}" type="pres">
      <dgm:prSet presAssocID="{D11C0F40-E1DD-49C5-93A3-B17668BD8DB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8465A8-7019-4AFA-8683-76831A022133}" type="pres">
      <dgm:prSet presAssocID="{D11C0F40-E1DD-49C5-93A3-B17668BD8DB0}" presName="invisiNode" presStyleLbl="node1" presStyleIdx="2" presStyleCnt="3"/>
      <dgm:spPr/>
    </dgm:pt>
    <dgm:pt modelId="{DA99CE48-1AE7-48A0-9A34-49FF8C55DB81}" type="pres">
      <dgm:prSet presAssocID="{D11C0F40-E1DD-49C5-93A3-B17668BD8DB0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84A688EA-08AD-409F-B6D5-566184E287CC}" srcId="{ABA1AAC3-34B1-4527-9656-D38675389A9F}" destId="{36A221F8-5900-46D0-BA31-43D7D32A255B}" srcOrd="0" destOrd="0" parTransId="{07C18B8F-455E-42EB-90C5-69ED7202EA65}" sibTransId="{19E110B7-BE40-40DA-820C-56A216F2D60A}"/>
    <dgm:cxn modelId="{74F467F6-232F-40C1-A561-2512DF99E927}" type="presOf" srcId="{36A221F8-5900-46D0-BA31-43D7D32A255B}" destId="{31900881-8278-4141-A98D-2C4B3D7C0E49}" srcOrd="1" destOrd="0" presId="urn:microsoft.com/office/officeart/2005/8/layout/hList7#1"/>
    <dgm:cxn modelId="{E4B0B745-8035-4DB2-9ADD-E33C13D35F39}" type="presOf" srcId="{16ADC98A-6B9C-41D2-83D9-7906D6D11E1C}" destId="{4A328436-2087-4B9A-A360-9A457A9F0F70}" srcOrd="1" destOrd="0" presId="urn:microsoft.com/office/officeart/2005/8/layout/hList7#1"/>
    <dgm:cxn modelId="{7BC35983-7023-4014-BA9F-02C72FEC3036}" type="presOf" srcId="{E41A6AE5-29F3-4089-A738-7D50D6CFFA22}" destId="{FE17F1A2-4A7A-4AAA-81D8-F505F9A9F575}" srcOrd="0" destOrd="0" presId="urn:microsoft.com/office/officeart/2005/8/layout/hList7#1"/>
    <dgm:cxn modelId="{63BB9969-FC52-439F-825E-E0312B9058ED}" srcId="{ABA1AAC3-34B1-4527-9656-D38675389A9F}" destId="{16ADC98A-6B9C-41D2-83D9-7906D6D11E1C}" srcOrd="1" destOrd="0" parTransId="{2858D974-3C2A-48BF-A31C-EB91E2A80C9F}" sibTransId="{E41A6AE5-29F3-4089-A738-7D50D6CFFA22}"/>
    <dgm:cxn modelId="{F8EE19C2-C9C6-4D05-8B29-0A617F89C4CD}" type="presOf" srcId="{36A221F8-5900-46D0-BA31-43D7D32A255B}" destId="{12A1D76C-806D-41BC-8E59-B25104C55228}" srcOrd="0" destOrd="0" presId="urn:microsoft.com/office/officeart/2005/8/layout/hList7#1"/>
    <dgm:cxn modelId="{D9818F12-4C21-4E9F-9009-14B181B89F63}" type="presOf" srcId="{16ADC98A-6B9C-41D2-83D9-7906D6D11E1C}" destId="{388B5F89-EC92-46AF-BEBF-D5289C99DA66}" srcOrd="0" destOrd="0" presId="urn:microsoft.com/office/officeart/2005/8/layout/hList7#1"/>
    <dgm:cxn modelId="{B3446E4D-EA6E-423C-B8D1-32B6303F164C}" type="presOf" srcId="{D11C0F40-E1DD-49C5-93A3-B17668BD8DB0}" destId="{D6EF7E8F-0CB6-417D-A232-AB05B3690201}" srcOrd="0" destOrd="0" presId="urn:microsoft.com/office/officeart/2005/8/layout/hList7#1"/>
    <dgm:cxn modelId="{D91B6C1A-C185-4E20-898A-3DC1CC2FCB5A}" srcId="{ABA1AAC3-34B1-4527-9656-D38675389A9F}" destId="{D11C0F40-E1DD-49C5-93A3-B17668BD8DB0}" srcOrd="2" destOrd="0" parTransId="{3C3ACFF2-63FB-4343-A8F4-EDFD7CA20089}" sibTransId="{6E2AA4B5-8CCB-4FA5-AA63-213FA8E5807A}"/>
    <dgm:cxn modelId="{763E16D5-7081-4058-9B63-9788ECCD4809}" type="presOf" srcId="{D11C0F40-E1DD-49C5-93A3-B17668BD8DB0}" destId="{BF427C71-80EF-40A5-AFAA-2F532728BB09}" srcOrd="1" destOrd="0" presId="urn:microsoft.com/office/officeart/2005/8/layout/hList7#1"/>
    <dgm:cxn modelId="{08EAA45E-CB55-407C-86BB-87CF8EA5087D}" type="presOf" srcId="{19E110B7-BE40-40DA-820C-56A216F2D60A}" destId="{A1F5770A-0C97-404E-84EB-B214E76F61A6}" srcOrd="0" destOrd="0" presId="urn:microsoft.com/office/officeart/2005/8/layout/hList7#1"/>
    <dgm:cxn modelId="{DBBAB7FB-8A1A-498A-AF56-340326E1E68F}" type="presOf" srcId="{ABA1AAC3-34B1-4527-9656-D38675389A9F}" destId="{D2614DC4-6BAC-4CC3-AACD-FE4BB6A2C827}" srcOrd="0" destOrd="0" presId="urn:microsoft.com/office/officeart/2005/8/layout/hList7#1"/>
    <dgm:cxn modelId="{369B9986-4812-4F9F-803E-CFB682E1F8BE}" type="presParOf" srcId="{D2614DC4-6BAC-4CC3-AACD-FE4BB6A2C827}" destId="{D8370E18-F32D-48EB-BD49-25B57F1F9B33}" srcOrd="0" destOrd="0" presId="urn:microsoft.com/office/officeart/2005/8/layout/hList7#1"/>
    <dgm:cxn modelId="{B8BAA3C8-A6FB-4EE6-9611-E5D22B0A411D}" type="presParOf" srcId="{D2614DC4-6BAC-4CC3-AACD-FE4BB6A2C827}" destId="{BEA2A1D4-36F7-46B9-9D05-10BC37FF15EB}" srcOrd="1" destOrd="0" presId="urn:microsoft.com/office/officeart/2005/8/layout/hList7#1"/>
    <dgm:cxn modelId="{14CBD7DF-5D4A-43E0-8E30-2BCC388FCC15}" type="presParOf" srcId="{BEA2A1D4-36F7-46B9-9D05-10BC37FF15EB}" destId="{6BFF801B-23B8-45DA-A71C-2B50E9791097}" srcOrd="0" destOrd="0" presId="urn:microsoft.com/office/officeart/2005/8/layout/hList7#1"/>
    <dgm:cxn modelId="{313668A6-28F4-4734-BBD0-C14BCE6720C2}" type="presParOf" srcId="{6BFF801B-23B8-45DA-A71C-2B50E9791097}" destId="{12A1D76C-806D-41BC-8E59-B25104C55228}" srcOrd="0" destOrd="0" presId="urn:microsoft.com/office/officeart/2005/8/layout/hList7#1"/>
    <dgm:cxn modelId="{C32EEA01-A842-4BFA-8333-E1B7633E9C4F}" type="presParOf" srcId="{6BFF801B-23B8-45DA-A71C-2B50E9791097}" destId="{31900881-8278-4141-A98D-2C4B3D7C0E49}" srcOrd="1" destOrd="0" presId="urn:microsoft.com/office/officeart/2005/8/layout/hList7#1"/>
    <dgm:cxn modelId="{AC27685E-6EE3-4316-AFE5-AC7EE38B80D9}" type="presParOf" srcId="{6BFF801B-23B8-45DA-A71C-2B50E9791097}" destId="{446949D5-95E7-484C-9D69-83010354BFA1}" srcOrd="2" destOrd="0" presId="urn:microsoft.com/office/officeart/2005/8/layout/hList7#1"/>
    <dgm:cxn modelId="{80E2B1F2-E566-4C48-8D58-DFD37008C6B9}" type="presParOf" srcId="{6BFF801B-23B8-45DA-A71C-2B50E9791097}" destId="{477F7E43-C426-4EC3-8892-2A11E804F806}" srcOrd="3" destOrd="0" presId="urn:microsoft.com/office/officeart/2005/8/layout/hList7#1"/>
    <dgm:cxn modelId="{651243E7-20E3-4609-91BA-99A59FCA0CA9}" type="presParOf" srcId="{BEA2A1D4-36F7-46B9-9D05-10BC37FF15EB}" destId="{A1F5770A-0C97-404E-84EB-B214E76F61A6}" srcOrd="1" destOrd="0" presId="urn:microsoft.com/office/officeart/2005/8/layout/hList7#1"/>
    <dgm:cxn modelId="{B1A60E33-F9C6-443E-B938-2E3535BCC0CA}" type="presParOf" srcId="{BEA2A1D4-36F7-46B9-9D05-10BC37FF15EB}" destId="{B6BDC2FE-A081-46B8-ACDB-DBC1253FBFF2}" srcOrd="2" destOrd="0" presId="urn:microsoft.com/office/officeart/2005/8/layout/hList7#1"/>
    <dgm:cxn modelId="{C61A0F53-2A04-4AD9-A065-7DC2BA825F7E}" type="presParOf" srcId="{B6BDC2FE-A081-46B8-ACDB-DBC1253FBFF2}" destId="{388B5F89-EC92-46AF-BEBF-D5289C99DA66}" srcOrd="0" destOrd="0" presId="urn:microsoft.com/office/officeart/2005/8/layout/hList7#1"/>
    <dgm:cxn modelId="{36BFAEC6-E55D-4BF0-9A6D-75E08E80E6C0}" type="presParOf" srcId="{B6BDC2FE-A081-46B8-ACDB-DBC1253FBFF2}" destId="{4A328436-2087-4B9A-A360-9A457A9F0F70}" srcOrd="1" destOrd="0" presId="urn:microsoft.com/office/officeart/2005/8/layout/hList7#1"/>
    <dgm:cxn modelId="{DF0FA9D1-9454-4388-90CE-1C705CE7B8E2}" type="presParOf" srcId="{B6BDC2FE-A081-46B8-ACDB-DBC1253FBFF2}" destId="{0352BBFC-EA28-4E39-BB37-98269CBD47CF}" srcOrd="2" destOrd="0" presId="urn:microsoft.com/office/officeart/2005/8/layout/hList7#1"/>
    <dgm:cxn modelId="{E27F2F0F-72DB-49C9-867A-D28A429046F0}" type="presParOf" srcId="{B6BDC2FE-A081-46B8-ACDB-DBC1253FBFF2}" destId="{C3383363-C5AE-4DEF-BA68-DFCBCF4988C9}" srcOrd="3" destOrd="0" presId="urn:microsoft.com/office/officeart/2005/8/layout/hList7#1"/>
    <dgm:cxn modelId="{F55C0D32-159F-4589-9680-BC53800774A3}" type="presParOf" srcId="{BEA2A1D4-36F7-46B9-9D05-10BC37FF15EB}" destId="{FE17F1A2-4A7A-4AAA-81D8-F505F9A9F575}" srcOrd="3" destOrd="0" presId="urn:microsoft.com/office/officeart/2005/8/layout/hList7#1"/>
    <dgm:cxn modelId="{EF430EF4-6AF1-43D4-8017-977B4021C5CC}" type="presParOf" srcId="{BEA2A1D4-36F7-46B9-9D05-10BC37FF15EB}" destId="{CA7F6B7D-EA9F-400B-B6D1-6C5B73E46957}" srcOrd="4" destOrd="0" presId="urn:microsoft.com/office/officeart/2005/8/layout/hList7#1"/>
    <dgm:cxn modelId="{F8B4AC6E-6F13-4CD2-BFA4-6338959F2822}" type="presParOf" srcId="{CA7F6B7D-EA9F-400B-B6D1-6C5B73E46957}" destId="{D6EF7E8F-0CB6-417D-A232-AB05B3690201}" srcOrd="0" destOrd="0" presId="urn:microsoft.com/office/officeart/2005/8/layout/hList7#1"/>
    <dgm:cxn modelId="{632EB7B8-740C-4DE4-B44F-4539AE6268A6}" type="presParOf" srcId="{CA7F6B7D-EA9F-400B-B6D1-6C5B73E46957}" destId="{BF427C71-80EF-40A5-AFAA-2F532728BB09}" srcOrd="1" destOrd="0" presId="urn:microsoft.com/office/officeart/2005/8/layout/hList7#1"/>
    <dgm:cxn modelId="{B6CE7D52-52D0-44AD-827C-95CB3C8A60A5}" type="presParOf" srcId="{CA7F6B7D-EA9F-400B-B6D1-6C5B73E46957}" destId="{828465A8-7019-4AFA-8683-76831A022133}" srcOrd="2" destOrd="0" presId="urn:microsoft.com/office/officeart/2005/8/layout/hList7#1"/>
    <dgm:cxn modelId="{0994A084-D967-431A-BC08-20555379AE59}" type="presParOf" srcId="{CA7F6B7D-EA9F-400B-B6D1-6C5B73E46957}" destId="{DA99CE48-1AE7-48A0-9A34-49FF8C55DB8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I) Notre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Description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B6BDDADA-8C44-487F-B680-74571F48C720}" type="presOf" srcId="{A09EC86C-0476-44A6-AF08-8EB019E6EFFB}" destId="{3F7152DF-FE83-426D-A73F-1FF9AEB78FFF}" srcOrd="0" destOrd="0" presId="urn:microsoft.com/office/officeart/2005/8/layout/list1"/>
    <dgm:cxn modelId="{80FDC00B-6891-4CBF-9619-4FFB5706158C}" type="presOf" srcId="{6FC1B4DA-D139-468B-A833-71778E75C247}" destId="{639F9F1D-7AA3-4F89-A2F9-AF9A37F1EAA5}" srcOrd="1" destOrd="0" presId="urn:microsoft.com/office/officeart/2005/8/layout/list1"/>
    <dgm:cxn modelId="{D10EBBC5-175A-4C2D-BFCA-62FE5D11F928}" type="presOf" srcId="{F0BB2479-2704-419A-8B2E-E78DD1345697}" destId="{6B9DA7AA-C026-4C53-AC69-F8B88A65EC1B}" srcOrd="0" destOrd="0" presId="urn:microsoft.com/office/officeart/2005/8/layout/list1"/>
    <dgm:cxn modelId="{ED6F9723-DDE1-4A95-A069-83B016A06BE0}" type="presOf" srcId="{6FC1B4DA-D139-468B-A833-71778E75C247}" destId="{A09DEC8F-21D6-43EC-8EA7-2552AAB48830}" srcOrd="0" destOrd="0" presId="urn:microsoft.com/office/officeart/2005/8/layout/list1"/>
    <dgm:cxn modelId="{8E37E9AE-9A64-4B37-9E67-9D291A79C0EE}" type="presParOf" srcId="{3F7152DF-FE83-426D-A73F-1FF9AEB78FFF}" destId="{1630A45A-FCDC-4740-9066-56270661CC44}" srcOrd="0" destOrd="0" presId="urn:microsoft.com/office/officeart/2005/8/layout/list1"/>
    <dgm:cxn modelId="{D6A0F44C-CB91-4A45-B4BC-06E9BABF8C07}" type="presParOf" srcId="{1630A45A-FCDC-4740-9066-56270661CC44}" destId="{A09DEC8F-21D6-43EC-8EA7-2552AAB48830}" srcOrd="0" destOrd="0" presId="urn:microsoft.com/office/officeart/2005/8/layout/list1"/>
    <dgm:cxn modelId="{56881C78-F57E-459F-B3B5-FEE0DDC93600}" type="presParOf" srcId="{1630A45A-FCDC-4740-9066-56270661CC44}" destId="{639F9F1D-7AA3-4F89-A2F9-AF9A37F1EAA5}" srcOrd="1" destOrd="0" presId="urn:microsoft.com/office/officeart/2005/8/layout/list1"/>
    <dgm:cxn modelId="{219E0761-0DA1-4885-BED0-D1D210383B0E}" type="presParOf" srcId="{3F7152DF-FE83-426D-A73F-1FF9AEB78FFF}" destId="{6F18502F-86D1-4132-A667-63CF6EEB3C70}" srcOrd="1" destOrd="0" presId="urn:microsoft.com/office/officeart/2005/8/layout/list1"/>
    <dgm:cxn modelId="{B51B2B0C-A47E-4334-AF58-260EE4FD8AE8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Nos objectifs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Objectifs techniques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 custLinFactNeighborX="-5548" custLinFactNeighborY="-75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6927867-B2D5-45D3-8914-026D8F56C7A3}" type="presOf" srcId="{6FC1B4DA-D139-468B-A833-71778E75C247}" destId="{639F9F1D-7AA3-4F89-A2F9-AF9A37F1EAA5}" srcOrd="1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B7443075-6E5E-44C6-876A-14A44B088502}" type="presOf" srcId="{A09EC86C-0476-44A6-AF08-8EB019E6EFFB}" destId="{3F7152DF-FE83-426D-A73F-1FF9AEB78FFF}" srcOrd="0" destOrd="0" presId="urn:microsoft.com/office/officeart/2005/8/layout/list1"/>
    <dgm:cxn modelId="{ECABC5D0-B1C4-4460-845C-685329BF00BD}" type="presOf" srcId="{F0BB2479-2704-419A-8B2E-E78DD1345697}" destId="{6B9DA7AA-C026-4C53-AC69-F8B88A65EC1B}" srcOrd="0" destOrd="0" presId="urn:microsoft.com/office/officeart/2005/8/layout/list1"/>
    <dgm:cxn modelId="{58386DD9-4837-4C66-9106-3D036594DE49}" type="presOf" srcId="{6FC1B4DA-D139-468B-A833-71778E75C247}" destId="{A09DEC8F-21D6-43EC-8EA7-2552AAB48830}" srcOrd="0" destOrd="0" presId="urn:microsoft.com/office/officeart/2005/8/layout/list1"/>
    <dgm:cxn modelId="{050B4CD8-48C1-482D-9C20-2C051018E05E}" type="presParOf" srcId="{3F7152DF-FE83-426D-A73F-1FF9AEB78FFF}" destId="{1630A45A-FCDC-4740-9066-56270661CC44}" srcOrd="0" destOrd="0" presId="urn:microsoft.com/office/officeart/2005/8/layout/list1"/>
    <dgm:cxn modelId="{BA794B7C-8FB6-46C5-AED6-1F7F23116193}" type="presParOf" srcId="{1630A45A-FCDC-4740-9066-56270661CC44}" destId="{A09DEC8F-21D6-43EC-8EA7-2552AAB48830}" srcOrd="0" destOrd="0" presId="urn:microsoft.com/office/officeart/2005/8/layout/list1"/>
    <dgm:cxn modelId="{7996C80F-ADB5-4961-BA03-4D1993E31C03}" type="presParOf" srcId="{1630A45A-FCDC-4740-9066-56270661CC44}" destId="{639F9F1D-7AA3-4F89-A2F9-AF9A37F1EAA5}" srcOrd="1" destOrd="0" presId="urn:microsoft.com/office/officeart/2005/8/layout/list1"/>
    <dgm:cxn modelId="{346241F2-03DC-4A64-A5EB-D6E185976713}" type="presParOf" srcId="{3F7152DF-FE83-426D-A73F-1FF9AEB78FFF}" destId="{6F18502F-86D1-4132-A667-63CF6EEB3C70}" srcOrd="1" destOrd="0" presId="urn:microsoft.com/office/officeart/2005/8/layout/list1"/>
    <dgm:cxn modelId="{CEE97984-9AFF-4220-9EB4-8F85C0F4902D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Nos objectifs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Diagramme de Gantt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490E4C33-AA7A-4A99-8B63-B9C81F324558}" type="presOf" srcId="{A09EC86C-0476-44A6-AF08-8EB019E6EFFB}" destId="{3F7152DF-FE83-426D-A73F-1FF9AEB78FFF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69A66D15-20BA-45A4-9F5D-D994771465A8}" type="presOf" srcId="{6FC1B4DA-D139-468B-A833-71778E75C247}" destId="{A09DEC8F-21D6-43EC-8EA7-2552AAB48830}" srcOrd="0" destOrd="0" presId="urn:microsoft.com/office/officeart/2005/8/layout/list1"/>
    <dgm:cxn modelId="{1A8FF42A-8DC6-49FA-A403-A29881D8257B}" type="presOf" srcId="{F0BB2479-2704-419A-8B2E-E78DD1345697}" destId="{6B9DA7AA-C026-4C53-AC69-F8B88A65EC1B}" srcOrd="0" destOrd="0" presId="urn:microsoft.com/office/officeart/2005/8/layout/list1"/>
    <dgm:cxn modelId="{B844615C-DCC4-47CD-8847-166DC8936C0A}" type="presOf" srcId="{6FC1B4DA-D139-468B-A833-71778E75C247}" destId="{639F9F1D-7AA3-4F89-A2F9-AF9A37F1EAA5}" srcOrd="1" destOrd="0" presId="urn:microsoft.com/office/officeart/2005/8/layout/list1"/>
    <dgm:cxn modelId="{2B3D311F-A580-4908-BDFC-95AA0364EE88}" type="presParOf" srcId="{3F7152DF-FE83-426D-A73F-1FF9AEB78FFF}" destId="{1630A45A-FCDC-4740-9066-56270661CC44}" srcOrd="0" destOrd="0" presId="urn:microsoft.com/office/officeart/2005/8/layout/list1"/>
    <dgm:cxn modelId="{D1F64C12-33C8-49C5-9833-110A49D0893F}" type="presParOf" srcId="{1630A45A-FCDC-4740-9066-56270661CC44}" destId="{A09DEC8F-21D6-43EC-8EA7-2552AAB48830}" srcOrd="0" destOrd="0" presId="urn:microsoft.com/office/officeart/2005/8/layout/list1"/>
    <dgm:cxn modelId="{6137095B-68E2-4EBD-AD5E-850C46E85475}" type="presParOf" srcId="{1630A45A-FCDC-4740-9066-56270661CC44}" destId="{639F9F1D-7AA3-4F89-A2F9-AF9A37F1EAA5}" srcOrd="1" destOrd="0" presId="urn:microsoft.com/office/officeart/2005/8/layout/list1"/>
    <dgm:cxn modelId="{28166D4D-0F1E-4C5F-89B6-39C7C8D98E8C}" type="presParOf" srcId="{3F7152DF-FE83-426D-A73F-1FF9AEB78FFF}" destId="{6F18502F-86D1-4132-A667-63CF6EEB3C70}" srcOrd="1" destOrd="0" presId="urn:microsoft.com/office/officeart/2005/8/layout/list1"/>
    <dgm:cxn modelId="{B7A2141E-A16E-42F0-8A16-C8EEBE098BD3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III) Les choix nécessaires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Un serveur </a:t>
          </a:r>
          <a:r>
            <a:rPr lang="fr-FR" dirty="0" err="1" smtClean="0"/>
            <a:t>websocket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9A776963-3E08-44C7-93CE-D67C6E0506B4}" type="presOf" srcId="{A09EC86C-0476-44A6-AF08-8EB019E6EFFB}" destId="{3F7152DF-FE83-426D-A73F-1FF9AEB78FFF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7A43967E-9340-4077-A85B-FB0E414851F0}" type="presOf" srcId="{6FC1B4DA-D139-468B-A833-71778E75C247}" destId="{639F9F1D-7AA3-4F89-A2F9-AF9A37F1EAA5}" srcOrd="1" destOrd="0" presId="urn:microsoft.com/office/officeart/2005/8/layout/list1"/>
    <dgm:cxn modelId="{AFC0E39C-77DB-4BA5-A9D9-BD131D8D1E68}" type="presOf" srcId="{F0BB2479-2704-419A-8B2E-E78DD1345697}" destId="{6B9DA7AA-C026-4C53-AC69-F8B88A65EC1B}" srcOrd="0" destOrd="0" presId="urn:microsoft.com/office/officeart/2005/8/layout/list1"/>
    <dgm:cxn modelId="{BA5F7F81-5331-40E5-9572-7C483075277E}" type="presOf" srcId="{6FC1B4DA-D139-468B-A833-71778E75C247}" destId="{A09DEC8F-21D6-43EC-8EA7-2552AAB48830}" srcOrd="0" destOrd="0" presId="urn:microsoft.com/office/officeart/2005/8/layout/list1"/>
    <dgm:cxn modelId="{3BB54A53-659B-460D-B59B-9AA3D74D2ACA}" type="presParOf" srcId="{3F7152DF-FE83-426D-A73F-1FF9AEB78FFF}" destId="{1630A45A-FCDC-4740-9066-56270661CC44}" srcOrd="0" destOrd="0" presId="urn:microsoft.com/office/officeart/2005/8/layout/list1"/>
    <dgm:cxn modelId="{E7E81A7E-6BB1-4410-B844-B76BF128A915}" type="presParOf" srcId="{1630A45A-FCDC-4740-9066-56270661CC44}" destId="{A09DEC8F-21D6-43EC-8EA7-2552AAB48830}" srcOrd="0" destOrd="0" presId="urn:microsoft.com/office/officeart/2005/8/layout/list1"/>
    <dgm:cxn modelId="{08318F00-B09D-4D98-B301-C5DDCE78221C}" type="presParOf" srcId="{1630A45A-FCDC-4740-9066-56270661CC44}" destId="{639F9F1D-7AA3-4F89-A2F9-AF9A37F1EAA5}" srcOrd="1" destOrd="0" presId="urn:microsoft.com/office/officeart/2005/8/layout/list1"/>
    <dgm:cxn modelId="{1DD06073-7468-42B4-A90D-10811E851A17}" type="presParOf" srcId="{3F7152DF-FE83-426D-A73F-1FF9AEB78FFF}" destId="{6F18502F-86D1-4132-A667-63CF6EEB3C70}" srcOrd="1" destOrd="0" presId="urn:microsoft.com/office/officeart/2005/8/layout/list1"/>
    <dgm:cxn modelId="{4F706780-6F8D-4D55-8A63-F4C6C3FFBEF3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ED73-2F14-432A-B194-91326CDFBA2B}">
      <dsp:nvSpPr>
        <dsp:cNvPr id="0" name=""/>
        <dsp:cNvSpPr/>
      </dsp:nvSpPr>
      <dsp:spPr>
        <a:xfrm rot="5400000">
          <a:off x="-243155" y="24555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</a:t>
          </a:r>
          <a:endParaRPr lang="fr-FR" sz="3300" kern="1200" dirty="0"/>
        </a:p>
      </dsp:txBody>
      <dsp:txXfrm rot="-5400000">
        <a:off x="1" y="569762"/>
        <a:ext cx="1134726" cy="486312"/>
      </dsp:txXfrm>
    </dsp:sp>
    <dsp:sp modelId="{D379DAE0-7E40-4562-A54D-E822F8A8B805}">
      <dsp:nvSpPr>
        <dsp:cNvPr id="0" name=""/>
        <dsp:cNvSpPr/>
      </dsp:nvSpPr>
      <dsp:spPr>
        <a:xfrm rot="5400000">
          <a:off x="3400734" y="-2263608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dirty="0" smtClean="0"/>
            <a:t>Notre projet</a:t>
          </a:r>
          <a:endParaRPr lang="fr-FR" sz="4000" kern="1200" dirty="0"/>
        </a:p>
      </dsp:txBody>
      <dsp:txXfrm rot="-5400000">
        <a:off x="1134726" y="53836"/>
        <a:ext cx="5534254" cy="950802"/>
      </dsp:txXfrm>
    </dsp:sp>
    <dsp:sp modelId="{9B4F0C76-CEDB-4ADB-ACE5-A07B425D5901}">
      <dsp:nvSpPr>
        <dsp:cNvPr id="0" name=""/>
        <dsp:cNvSpPr/>
      </dsp:nvSpPr>
      <dsp:spPr>
        <a:xfrm rot="5400000">
          <a:off x="-243155" y="167277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</a:t>
          </a:r>
          <a:endParaRPr lang="fr-FR" sz="3300" kern="1200" dirty="0"/>
        </a:p>
      </dsp:txBody>
      <dsp:txXfrm rot="-5400000">
        <a:off x="1" y="1996982"/>
        <a:ext cx="1134726" cy="486312"/>
      </dsp:txXfrm>
    </dsp:sp>
    <dsp:sp modelId="{6C142ADC-51E5-47C3-A6A4-BED529A26C52}">
      <dsp:nvSpPr>
        <dsp:cNvPr id="0" name=""/>
        <dsp:cNvSpPr/>
      </dsp:nvSpPr>
      <dsp:spPr>
        <a:xfrm rot="5400000">
          <a:off x="3400734" y="-836387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dirty="0" smtClean="0"/>
            <a:t>Nos objectifs</a:t>
          </a:r>
          <a:endParaRPr lang="fr-FR" sz="4000" kern="1200" dirty="0"/>
        </a:p>
      </dsp:txBody>
      <dsp:txXfrm rot="-5400000">
        <a:off x="1134726" y="1481057"/>
        <a:ext cx="5534254" cy="950802"/>
      </dsp:txXfrm>
    </dsp:sp>
    <dsp:sp modelId="{B452F8EC-BAD6-4299-91C7-D6C50F2CA979}">
      <dsp:nvSpPr>
        <dsp:cNvPr id="0" name=""/>
        <dsp:cNvSpPr/>
      </dsp:nvSpPr>
      <dsp:spPr>
        <a:xfrm rot="5400000">
          <a:off x="-243155" y="309999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III</a:t>
          </a:r>
          <a:endParaRPr lang="fr-FR" sz="3300" kern="1200" dirty="0"/>
        </a:p>
      </dsp:txBody>
      <dsp:txXfrm rot="-5400000">
        <a:off x="1" y="3424202"/>
        <a:ext cx="1134726" cy="486312"/>
      </dsp:txXfrm>
    </dsp:sp>
    <dsp:sp modelId="{A29ED210-430B-4843-89CF-C74C189EBFE9}">
      <dsp:nvSpPr>
        <dsp:cNvPr id="0" name=""/>
        <dsp:cNvSpPr/>
      </dsp:nvSpPr>
      <dsp:spPr>
        <a:xfrm rot="5400000">
          <a:off x="3400734" y="590832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dirty="0" smtClean="0"/>
            <a:t>Les choix nécessaires</a:t>
          </a:r>
          <a:endParaRPr lang="fr-FR" sz="4000" kern="1200" dirty="0"/>
        </a:p>
      </dsp:txBody>
      <dsp:txXfrm rot="-5400000">
        <a:off x="1134726" y="2908276"/>
        <a:ext cx="5534254" cy="9508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Avantages de </a:t>
          </a:r>
          <a:r>
            <a:rPr lang="fr-FR" sz="2200" kern="1200" dirty="0" err="1" smtClean="0"/>
            <a:t>jWebSocket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III) Les choix nécessaires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43838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Avantages de Node.js</a:t>
          </a:r>
          <a:endParaRPr lang="fr-FR" sz="2200" kern="1200" dirty="0"/>
        </a:p>
      </dsp:txBody>
      <dsp:txXfrm>
        <a:off x="0" y="343838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III) Les choix nécessaires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Une bibliothèque JavaScript côté </a:t>
          </a:r>
          <a:r>
            <a:rPr lang="fr-FR" sz="2200" kern="1200" dirty="0" smtClean="0"/>
            <a:t>client pour l’interface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III) Les choix nécessaires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Un serveur de version pour le partage du code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III) Les choix nécessaires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Organisation générale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I) Notre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7404-7B4C-41FB-8BFD-A6D38A856C5E}">
      <dsp:nvSpPr>
        <dsp:cNvPr id="0" name=""/>
        <dsp:cNvSpPr/>
      </dsp:nvSpPr>
      <dsp:spPr>
        <a:xfrm>
          <a:off x="2200214" y="1300"/>
          <a:ext cx="2319987" cy="115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L’équipe projet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(3 élèves de 3A)</a:t>
          </a:r>
          <a:endParaRPr lang="fr-FR" sz="2000" kern="1200" dirty="0"/>
        </a:p>
      </dsp:txBody>
      <dsp:txXfrm>
        <a:off x="2234189" y="35275"/>
        <a:ext cx="2252037" cy="1092043"/>
      </dsp:txXfrm>
    </dsp:sp>
    <dsp:sp modelId="{252F5015-14AC-4FF7-952B-0405F0339231}">
      <dsp:nvSpPr>
        <dsp:cNvPr id="0" name=""/>
        <dsp:cNvSpPr/>
      </dsp:nvSpPr>
      <dsp:spPr>
        <a:xfrm rot="3600000">
          <a:off x="3713563" y="2037140"/>
          <a:ext cx="1208755" cy="40599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35362" y="2118339"/>
        <a:ext cx="965157" cy="243599"/>
      </dsp:txXfrm>
    </dsp:sp>
    <dsp:sp modelId="{C0B3B507-EBEE-4870-89D4-3B0D51E7325D}">
      <dsp:nvSpPr>
        <dsp:cNvPr id="0" name=""/>
        <dsp:cNvSpPr/>
      </dsp:nvSpPr>
      <dsp:spPr>
        <a:xfrm>
          <a:off x="4115680" y="3318984"/>
          <a:ext cx="2319987" cy="115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commanditaire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</a:t>
          </a:r>
          <a:r>
            <a:rPr lang="fr-FR" sz="2000" kern="1200" dirty="0" err="1" smtClean="0"/>
            <a:t>learning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lab</a:t>
          </a:r>
          <a:endParaRPr lang="fr-FR" sz="2000" kern="1200" dirty="0"/>
        </a:p>
      </dsp:txBody>
      <dsp:txXfrm>
        <a:off x="4149655" y="3352959"/>
        <a:ext cx="2252037" cy="1092043"/>
      </dsp:txXfrm>
    </dsp:sp>
    <dsp:sp modelId="{222A160B-2902-44E7-8F1D-600435F1F232}">
      <dsp:nvSpPr>
        <dsp:cNvPr id="0" name=""/>
        <dsp:cNvSpPr/>
      </dsp:nvSpPr>
      <dsp:spPr>
        <a:xfrm rot="10800000">
          <a:off x="2755830" y="3695982"/>
          <a:ext cx="1208755" cy="40599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877629" y="3777181"/>
        <a:ext cx="965157" cy="243599"/>
      </dsp:txXfrm>
    </dsp:sp>
    <dsp:sp modelId="{C647A832-B408-435E-A5A1-667CCB93DDA4}">
      <dsp:nvSpPr>
        <dsp:cNvPr id="0" name=""/>
        <dsp:cNvSpPr/>
      </dsp:nvSpPr>
      <dsp:spPr>
        <a:xfrm>
          <a:off x="284748" y="3318984"/>
          <a:ext cx="2319987" cy="115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tuteur ECL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M. Daniel MULLER</a:t>
          </a:r>
          <a:endParaRPr lang="fr-FR" sz="2000" kern="1200" dirty="0"/>
        </a:p>
      </dsp:txBody>
      <dsp:txXfrm>
        <a:off x="318723" y="3352959"/>
        <a:ext cx="2252037" cy="1092043"/>
      </dsp:txXfrm>
    </dsp:sp>
    <dsp:sp modelId="{7EFAEE4F-1943-4362-A3A2-E1D316A5B73B}">
      <dsp:nvSpPr>
        <dsp:cNvPr id="0" name=""/>
        <dsp:cNvSpPr/>
      </dsp:nvSpPr>
      <dsp:spPr>
        <a:xfrm rot="18000000">
          <a:off x="1798098" y="2037140"/>
          <a:ext cx="1208755" cy="40599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1919897" y="2118339"/>
        <a:ext cx="965157" cy="243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L’équipe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I) Notre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D76C-806D-41BC-8E59-B25104C55228}">
      <dsp:nvSpPr>
        <dsp:cNvPr id="0" name=""/>
        <dsp:cNvSpPr/>
      </dsp:nvSpPr>
      <dsp:spPr>
        <a:xfrm>
          <a:off x="6" y="0"/>
          <a:ext cx="2211081" cy="5472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dk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dk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dk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dk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Alexandre WILLERVAL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Chef de projet</a:t>
          </a:r>
          <a:endParaRPr lang="fr-FR" sz="2400" kern="1200" dirty="0"/>
        </a:p>
      </dsp:txBody>
      <dsp:txXfrm>
        <a:off x="6" y="2189043"/>
        <a:ext cx="2211081" cy="2189043"/>
      </dsp:txXfrm>
    </dsp:sp>
    <dsp:sp modelId="{477F7E43-C426-4EC3-8892-2A11E804F806}">
      <dsp:nvSpPr>
        <dsp:cNvPr id="0" name=""/>
        <dsp:cNvSpPr/>
      </dsp:nvSpPr>
      <dsp:spPr>
        <a:xfrm>
          <a:off x="195772" y="328356"/>
          <a:ext cx="1822378" cy="182237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dk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88B5F89-EC92-46AF-BEBF-D5289C99DA66}">
      <dsp:nvSpPr>
        <dsp:cNvPr id="0" name=""/>
        <dsp:cNvSpPr/>
      </dsp:nvSpPr>
      <dsp:spPr>
        <a:xfrm>
          <a:off x="2278835" y="0"/>
          <a:ext cx="2211081" cy="5472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dk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dk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dk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dk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  <a:ea typeface="DejaVu Sans" charset="0"/>
            <a:cs typeface="DejaVu Sans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  <a:ea typeface="DejaVu Sans" charset="0"/>
              <a:cs typeface="DejaVu Sans" charset="0"/>
            </a:rPr>
            <a:t>David    RATEL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  <a:ea typeface="DejaVu Sans" charset="0"/>
              <a:cs typeface="DejaVu Sans" charset="0"/>
            </a:rPr>
            <a:t>Développeur</a:t>
          </a:r>
        </a:p>
      </dsp:txBody>
      <dsp:txXfrm>
        <a:off x="2278835" y="2189043"/>
        <a:ext cx="2211081" cy="2189043"/>
      </dsp:txXfrm>
    </dsp:sp>
    <dsp:sp modelId="{C3383363-C5AE-4DEF-BA68-DFCBCF4988C9}">
      <dsp:nvSpPr>
        <dsp:cNvPr id="0" name=""/>
        <dsp:cNvSpPr/>
      </dsp:nvSpPr>
      <dsp:spPr>
        <a:xfrm>
          <a:off x="2473186" y="328356"/>
          <a:ext cx="1822378" cy="18223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9000" dist="25400" dir="5400000" rotWithShape="0">
            <a:schemeClr val="dk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6EF7E8F-0CB6-417D-A232-AB05B3690201}">
      <dsp:nvSpPr>
        <dsp:cNvPr id="0" name=""/>
        <dsp:cNvSpPr/>
      </dsp:nvSpPr>
      <dsp:spPr>
        <a:xfrm>
          <a:off x="4556249" y="0"/>
          <a:ext cx="2211081" cy="5472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dk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dk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dk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dk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  <a:ea typeface="DejaVu Sans" charset="0"/>
            <a:cs typeface="DejaVu Sans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  <a:ea typeface="DejaVu Sans" charset="0"/>
              <a:cs typeface="DejaVu Sans" charset="0"/>
            </a:rPr>
            <a:t>Dorian MARTIN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Développeur</a:t>
          </a:r>
          <a:endParaRPr lang="fr-FR" sz="2400" kern="1200" dirty="0">
            <a:solidFill>
              <a:schemeClr val="bg1"/>
            </a:solidFill>
          </a:endParaRPr>
        </a:p>
      </dsp:txBody>
      <dsp:txXfrm>
        <a:off x="4556249" y="2189043"/>
        <a:ext cx="2211081" cy="2189043"/>
      </dsp:txXfrm>
    </dsp:sp>
    <dsp:sp modelId="{DA99CE48-1AE7-48A0-9A34-49FF8C55DB81}">
      <dsp:nvSpPr>
        <dsp:cNvPr id="0" name=""/>
        <dsp:cNvSpPr/>
      </dsp:nvSpPr>
      <dsp:spPr>
        <a:xfrm>
          <a:off x="4750600" y="328356"/>
          <a:ext cx="1822378" cy="18223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9000" dist="25400" dir="5400000" rotWithShape="0">
            <a:schemeClr val="dk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8370E18-F32D-48EB-BD49-25B57F1F9B33}">
      <dsp:nvSpPr>
        <dsp:cNvPr id="0" name=""/>
        <dsp:cNvSpPr/>
      </dsp:nvSpPr>
      <dsp:spPr>
        <a:xfrm>
          <a:off x="288061" y="4968553"/>
          <a:ext cx="6227251" cy="21602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dk2">
              <a:tint val="6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Description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I) Notre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09860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Objectifs techniques</a:t>
          </a:r>
          <a:endParaRPr lang="fr-FR" sz="2200" kern="1200" dirty="0"/>
        </a:p>
      </dsp:txBody>
      <dsp:txXfrm>
        <a:off x="0" y="309860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Nos objectifs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Diagramme de Gantt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Nos objectifs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Un serveur </a:t>
          </a:r>
          <a:r>
            <a:rPr lang="fr-FR" sz="2200" kern="1200" dirty="0" err="1" smtClean="0"/>
            <a:t>websocket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III) Les choix nécessaires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C2A616B-2132-4399-97D8-F2637D1C930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51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50CE27-006F-443D-9EDE-21C1343A256A}" type="slidenum">
              <a:rPr lang="fr-FR"/>
              <a:pPr/>
              <a:t>1</a:t>
            </a:fld>
            <a:endParaRPr lang="fr-FR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4598E-9C27-4D4A-9981-C6DFFEA8D300}" type="slidenum">
              <a:rPr lang="fr-FR"/>
              <a:pPr/>
              <a:t>10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4598E-9C27-4D4A-9981-C6DFFEA8D300}" type="slidenum">
              <a:rPr lang="fr-FR"/>
              <a:pPr/>
              <a:t>11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4598E-9C27-4D4A-9981-C6DFFEA8D300}" type="slidenum">
              <a:rPr lang="fr-FR"/>
              <a:pPr/>
              <a:t>12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A8FD5B-B081-42AC-A961-0C3B7210011A}" type="slidenum">
              <a:rPr lang="fr-FR"/>
              <a:pPr/>
              <a:t>13</a:t>
            </a:fld>
            <a:endParaRPr lang="fr-FR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4495D-3C41-4BD8-B80A-2FE2FD66A448}" type="slidenum">
              <a:rPr lang="fr-FR"/>
              <a:pPr/>
              <a:t>2</a:t>
            </a:fld>
            <a:endParaRPr lang="fr-F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D827E-7D87-4BCF-8ECA-53F10CB7BDC3}" type="slidenum">
              <a:rPr lang="fr-FR"/>
              <a:pPr/>
              <a:t>3</a:t>
            </a:fld>
            <a:endParaRPr lang="fr-F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23D77-D3CB-4812-9AD1-EFF5D2AD6A1F}" type="slidenum">
              <a:rPr lang="fr-FR"/>
              <a:pPr/>
              <a:t>4</a:t>
            </a:fld>
            <a:endParaRPr lang="fr-FR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5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B27583-FF7D-440D-94EB-FCFCA6608199}" type="slidenum">
              <a:rPr lang="fr-FR"/>
              <a:pPr/>
              <a:t>6</a:t>
            </a:fld>
            <a:endParaRPr lang="fr-F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FD844-3B11-4D95-B9DF-72A301671DED}" type="slidenum">
              <a:rPr lang="fr-FR"/>
              <a:pPr/>
              <a:t>7</a:t>
            </a:fld>
            <a:endParaRPr lang="fr-FR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A83025-76AB-46DF-9E38-AF0DF6CDB948}" type="slidenum">
              <a:rPr lang="fr-FR"/>
              <a:pPr/>
              <a:t>8</a:t>
            </a:fld>
            <a:endParaRPr lang="fr-FR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4598E-9C27-4D4A-9981-C6DFFEA8D300}" type="slidenum">
              <a:rPr lang="fr-FR"/>
              <a:pPr/>
              <a:t>9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6D30DD6-C3CB-4F7B-A757-56B2A43EC4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D1EAD2-74C4-4E10-BA30-BA21472B1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D3461D-B80C-4EB9-BA34-59EFFA5758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E5650CA6-C9B3-476C-8AD0-39A427D64DB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06A6876-2EEB-4B50-B102-373FC48E07F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3815A-9D46-4BC0-BD90-68B1A348A8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fld id="{BE5DB117-6DF4-417A-8100-F7BC26414C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ED00-4BD7-431F-B6E2-9C78D07DDC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AF1A3-F712-4997-9786-8FE1F968713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0796C4-C237-4639-879D-85C34DF482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1E80F-0CF4-4CCA-97E6-E491000730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B3E0A2-67CA-4CF2-B87B-116BAEACD9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197FA1-065D-498E-8F08-ADA50725B7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0B99F66-8B36-47D4-8D20-1A0CB2A025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>
          <a:xfrm>
            <a:off x="3744168" y="1187549"/>
            <a:ext cx="5628349" cy="3161624"/>
          </a:xfrm>
        </p:spPr>
        <p:txBody>
          <a:bodyPr/>
          <a:lstStyle/>
          <a:p>
            <a:r>
              <a:rPr lang="fr-FR" sz="4000" b="0" dirty="0" smtClean="0"/>
              <a:t>Envoi </a:t>
            </a:r>
            <a:r>
              <a:rPr lang="fr-FR" sz="4000" b="0" dirty="0"/>
              <a:t>d’information entre </a:t>
            </a:r>
            <a:r>
              <a:rPr lang="fr-FR" sz="4000" b="0" dirty="0" err="1"/>
              <a:t>devices</a:t>
            </a:r>
            <a:r>
              <a:rPr lang="fr-FR" sz="4000" b="0" dirty="0"/>
              <a:t> en utilisant le </a:t>
            </a:r>
            <a:r>
              <a:rPr lang="fr-FR" sz="4000" b="0" dirty="0" smtClean="0"/>
              <a:t>geste</a:t>
            </a:r>
            <a:br>
              <a:rPr lang="fr-FR" sz="4000" b="0" dirty="0" smtClean="0"/>
            </a:br>
            <a:r>
              <a:rPr lang="fr-FR" sz="4000" b="0" dirty="0"/>
              <a:t/>
            </a:r>
            <a:br>
              <a:rPr lang="fr-FR" sz="4000" b="0" dirty="0"/>
            </a:br>
            <a:r>
              <a:rPr lang="fr-FR" sz="4000" dirty="0" smtClean="0"/>
              <a:t>REPORTING 1</a:t>
            </a:r>
            <a:endParaRPr lang="fr-FR" sz="4000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>
          <a:xfrm>
            <a:off x="3744168" y="6516141"/>
            <a:ext cx="5638688" cy="720080"/>
          </a:xfrm>
        </p:spPr>
        <p:txBody>
          <a:bodyPr/>
          <a:lstStyle/>
          <a:p>
            <a:r>
              <a:rPr lang="fr-FR" dirty="0" smtClean="0"/>
              <a:t>Jeudi 19 janvier 2012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" y="252974"/>
            <a:ext cx="1656184" cy="16561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533669820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09" y="2339677"/>
            <a:ext cx="7920880" cy="4608512"/>
          </a:xfrm>
          <a:prstGeom prst="rect">
            <a:avLst/>
          </a:prstGeom>
          <a:ln/>
        </p:spPr>
        <p:txBody>
          <a:bodyPr vert="horz" lIns="100794" tIns="50397" rIns="100794" bIns="50397">
            <a:normAutofit fontScale="92500" lnSpcReduction="10000"/>
          </a:bodyPr>
          <a:lstStyle>
            <a:lvl1pPr marL="302383" indent="-302383" algn="l" rtl="0" eaLnBrk="1" latinLnBrk="0" hangingPunct="1">
              <a:spcBef>
                <a:spcPts val="661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528" indent="-251986" algn="l" rtl="0" eaLnBrk="1" latinLnBrk="0" hangingPunct="1">
              <a:spcBef>
                <a:spcPts val="551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5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36593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37" indent="-251986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1120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2788" indent="-201589" algn="l" rtl="0" eaLnBrk="1" latinLnBrk="0" hangingPunct="1">
              <a:spcBef>
                <a:spcPts val="441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4536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6045" indent="-201589" algn="l" rtl="0" eaLnBrk="1" latinLnBrk="0" hangingPunct="1">
              <a:spcBef>
                <a:spcPts val="331"/>
              </a:spcBef>
              <a:buClr>
                <a:schemeClr val="accent4"/>
              </a:buClr>
              <a:buSzPct val="100000"/>
              <a:buChar char="•"/>
              <a:defRPr kumimoji="0" sz="18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67872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itchFamily="2" charset="2"/>
              <a:buChar char="Ø"/>
            </a:pPr>
            <a:r>
              <a:rPr lang="fr-FR" dirty="0"/>
              <a:t>F</a:t>
            </a:r>
            <a:r>
              <a:rPr lang="fr-FR" dirty="0" smtClean="0"/>
              <a:t>acile à </a:t>
            </a:r>
            <a:r>
              <a:rPr lang="fr-FR" dirty="0" smtClean="0"/>
              <a:t>installer </a:t>
            </a:r>
            <a:r>
              <a:rPr lang="fr-FR" dirty="0" smtClean="0"/>
              <a:t>(setup pour Windows et Mac)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Totalement asynchrone =&gt; grande capacité en charge (100 000 connexions simultanées)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De nombreux plug-ins (plus de 6200) pour nous faciliter le travail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Une stabilité assurée à 3 mois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Une communauté très active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755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24074820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09" y="2339677"/>
            <a:ext cx="7920880" cy="4608512"/>
          </a:xfrm>
          <a:prstGeom prst="rect">
            <a:avLst/>
          </a:prstGeom>
          <a:ln/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ts val="661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528" indent="-251986" algn="l" rtl="0" eaLnBrk="1" latinLnBrk="0" hangingPunct="1">
              <a:spcBef>
                <a:spcPts val="551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5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36593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37" indent="-251986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1120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2788" indent="-201589" algn="l" rtl="0" eaLnBrk="1" latinLnBrk="0" hangingPunct="1">
              <a:spcBef>
                <a:spcPts val="441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4536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6045" indent="-201589" algn="l" rtl="0" eaLnBrk="1" latinLnBrk="0" hangingPunct="1">
              <a:spcBef>
                <a:spcPts val="331"/>
              </a:spcBef>
              <a:buClr>
                <a:schemeClr val="accent4"/>
              </a:buClr>
              <a:buSzPct val="100000"/>
              <a:buChar char="•"/>
              <a:defRPr kumimoji="0" sz="18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67872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itchFamily="2" charset="2"/>
              <a:buChar char="Ø"/>
            </a:pPr>
            <a:r>
              <a:rPr lang="fr-FR" dirty="0" err="1" smtClean="0"/>
              <a:t>jQuery</a:t>
            </a: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dirty="0" err="1" smtClean="0"/>
              <a:t>Mootools</a:t>
            </a: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Prototype + </a:t>
            </a:r>
            <a:r>
              <a:rPr lang="fr-FR" dirty="0" err="1" smtClean="0"/>
              <a:t>ScriptAculous</a:t>
            </a: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err="1" smtClean="0"/>
              <a:t>ERAjs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5645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529171336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09" y="2339677"/>
            <a:ext cx="7920880" cy="4608512"/>
          </a:xfrm>
          <a:prstGeom prst="rect">
            <a:avLst/>
          </a:prstGeom>
          <a:ln/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ts val="661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528" indent="-251986" algn="l" rtl="0" eaLnBrk="1" latinLnBrk="0" hangingPunct="1">
              <a:spcBef>
                <a:spcPts val="551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5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36593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37" indent="-251986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1120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2788" indent="-201589" algn="l" rtl="0" eaLnBrk="1" latinLnBrk="0" hangingPunct="1">
              <a:spcBef>
                <a:spcPts val="441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4536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6045" indent="-201589" algn="l" rtl="0" eaLnBrk="1" latinLnBrk="0" hangingPunct="1">
              <a:spcBef>
                <a:spcPts val="331"/>
              </a:spcBef>
              <a:buClr>
                <a:schemeClr val="accent4"/>
              </a:buClr>
              <a:buSzPct val="100000"/>
              <a:buChar char="•"/>
              <a:defRPr kumimoji="0" sz="18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67872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itchFamily="2" charset="2"/>
              <a:buChar char="Ø"/>
            </a:pPr>
            <a:r>
              <a:rPr lang="fr-FR" dirty="0" smtClean="0"/>
              <a:t>SVN ou Git</a:t>
            </a: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Open source pour le dépôt</a:t>
            </a: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Par ex. SVN + </a:t>
            </a:r>
            <a:r>
              <a:rPr lang="fr-FR" dirty="0" err="1" smtClean="0"/>
              <a:t>tortoiseSVN</a:t>
            </a:r>
            <a:r>
              <a:rPr lang="fr-FR" dirty="0" smtClean="0"/>
              <a:t> + Google Codes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22491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2903830"/>
          </a:xfrm>
        </p:spPr>
        <p:txBody>
          <a:bodyPr/>
          <a:lstStyle/>
          <a:p>
            <a:r>
              <a:rPr lang="fr-FR" sz="6000" dirty="0" smtClean="0"/>
              <a:t>MERCI</a:t>
            </a:r>
            <a:endParaRPr lang="fr-FR" sz="60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3744168" y="4787949"/>
            <a:ext cx="5638688" cy="1213922"/>
          </a:xfrm>
        </p:spPr>
        <p:txBody>
          <a:bodyPr/>
          <a:lstStyle/>
          <a:p>
            <a:r>
              <a:rPr lang="fr-FR" dirty="0" smtClean="0"/>
              <a:t>Si vous avez des questions,</a:t>
            </a:r>
          </a:p>
          <a:p>
            <a:r>
              <a:rPr lang="fr-FR" dirty="0" smtClean="0"/>
              <a:t>n’hésitez pas…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6000" dirty="0"/>
              <a:t>Sommaire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29099428"/>
              </p:ext>
            </p:extLst>
          </p:nvPr>
        </p:nvGraphicFramePr>
        <p:xfrm>
          <a:off x="575816" y="2195661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448292438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97015109"/>
              </p:ext>
            </p:extLst>
          </p:nvPr>
        </p:nvGraphicFramePr>
        <p:xfrm>
          <a:off x="863848" y="2051645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286570773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022692089"/>
              </p:ext>
            </p:extLst>
          </p:nvPr>
        </p:nvGraphicFramePr>
        <p:xfrm>
          <a:off x="1223888" y="1763613"/>
          <a:ext cx="676875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2339677"/>
            <a:ext cx="7920880" cy="4608512"/>
          </a:xfrm>
          <a:ln/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/>
              <a:t>L’objectif du projet est de développer un prototype permettant d’envoyer des informations (</a:t>
            </a:r>
            <a:r>
              <a:rPr lang="fr-FR" dirty="0" smtClean="0"/>
              <a:t>texte, image</a:t>
            </a:r>
            <a:r>
              <a:rPr lang="fr-FR" dirty="0"/>
              <a:t>…) depuis un </a:t>
            </a:r>
            <a:r>
              <a:rPr lang="fr-FR" dirty="0" err="1"/>
              <a:t>device</a:t>
            </a:r>
            <a:r>
              <a:rPr lang="fr-FR" dirty="0"/>
              <a:t> vers un autre </a:t>
            </a:r>
            <a:r>
              <a:rPr lang="fr-FR" dirty="0" err="1"/>
              <a:t>device</a:t>
            </a:r>
            <a:r>
              <a:rPr lang="fr-FR" dirty="0"/>
              <a:t> en utilisant le geste</a:t>
            </a:r>
            <a:r>
              <a:rPr lang="fr-F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/>
              <a:t>Les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pouront</a:t>
            </a:r>
            <a:r>
              <a:rPr lang="fr-FR" dirty="0"/>
              <a:t> être multiples : </a:t>
            </a:r>
            <a:r>
              <a:rPr lang="fr-FR" dirty="0" err="1"/>
              <a:t>smartphones</a:t>
            </a:r>
            <a:r>
              <a:rPr lang="fr-FR" dirty="0"/>
              <a:t>, tablettes, ordinateurs </a:t>
            </a:r>
            <a:r>
              <a:rPr lang="fr-FR" dirty="0" smtClean="0"/>
              <a:t>tactiles, </a:t>
            </a:r>
            <a:r>
              <a:rPr lang="fr-FR" dirty="0"/>
              <a:t>et sous </a:t>
            </a:r>
            <a:r>
              <a:rPr lang="fr-FR" dirty="0" smtClean="0"/>
              <a:t>différents OS </a:t>
            </a:r>
            <a:r>
              <a:rPr lang="fr-FR" dirty="0"/>
              <a:t>: Windows, </a:t>
            </a:r>
            <a:r>
              <a:rPr lang="fr-FR" dirty="0" err="1"/>
              <a:t>Android</a:t>
            </a:r>
            <a:r>
              <a:rPr lang="fr-FR" dirty="0"/>
              <a:t>, </a:t>
            </a:r>
            <a:r>
              <a:rPr lang="fr-FR" dirty="0" err="1" smtClean="0"/>
              <a:t>iOS</a:t>
            </a:r>
            <a:r>
              <a:rPr lang="fr-FR" dirty="0" smtClean="0"/>
              <a:t>…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/>
              <a:t>Le Démonstrateur à réaliser doit permettre à plusieurs </a:t>
            </a:r>
            <a:r>
              <a:rPr lang="fr-FR" dirty="0" err="1"/>
              <a:t>devices</a:t>
            </a:r>
            <a:r>
              <a:rPr lang="fr-FR" dirty="0"/>
              <a:t> d’envoyer simultanément </a:t>
            </a:r>
            <a:r>
              <a:rPr lang="fr-FR" dirty="0" smtClean="0"/>
              <a:t>des étiquettes </a:t>
            </a:r>
            <a:r>
              <a:rPr lang="fr-FR" dirty="0"/>
              <a:t>de texte vers un </a:t>
            </a:r>
            <a:r>
              <a:rPr lang="fr-FR" dirty="0" err="1"/>
              <a:t>device</a:t>
            </a:r>
            <a:r>
              <a:rPr lang="fr-FR" dirty="0"/>
              <a:t> « central » pour réaliser des brainstorming.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26315904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114927070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3809" y="2339677"/>
            <a:ext cx="7920880" cy="4608512"/>
          </a:xfrm>
          <a:prstGeom prst="rect">
            <a:avLst/>
          </a:prstGeom>
          <a:ln/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ts val="661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528" indent="-251986" algn="l" rtl="0" eaLnBrk="1" latinLnBrk="0" hangingPunct="1">
              <a:spcBef>
                <a:spcPts val="551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5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36593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37" indent="-251986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1120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2788" indent="-201589" algn="l" rtl="0" eaLnBrk="1" latinLnBrk="0" hangingPunct="1">
              <a:spcBef>
                <a:spcPts val="441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4536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6045" indent="-201589" algn="l" rtl="0" eaLnBrk="1" latinLnBrk="0" hangingPunct="1">
              <a:spcBef>
                <a:spcPts val="331"/>
              </a:spcBef>
              <a:buClr>
                <a:schemeClr val="accent4"/>
              </a:buClr>
              <a:buSzPct val="100000"/>
              <a:buChar char="•"/>
              <a:defRPr kumimoji="0" sz="18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67872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itchFamily="2" charset="2"/>
              <a:buChar char="Ø"/>
            </a:pPr>
            <a:r>
              <a:rPr lang="fr-FR" dirty="0" smtClean="0"/>
              <a:t>Développer </a:t>
            </a:r>
            <a:r>
              <a:rPr lang="fr-FR" dirty="0"/>
              <a:t>une application accessible depuis un navigateur web (pour respecter la contrainte </a:t>
            </a:r>
            <a:r>
              <a:rPr lang="fr-FR" dirty="0" err="1"/>
              <a:t>muti</a:t>
            </a:r>
            <a:r>
              <a:rPr lang="fr-FR" dirty="0"/>
              <a:t>-plateforme multi-OS)</a:t>
            </a:r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Utiliser la technologie </a:t>
            </a:r>
            <a:r>
              <a:rPr lang="fr-FR" dirty="0" err="1" smtClean="0"/>
              <a:t>websocket</a:t>
            </a:r>
            <a:r>
              <a:rPr lang="fr-FR" dirty="0" smtClean="0"/>
              <a:t> de façon à pouvoir « pousser » des informations depuis le serveur vers les navigateurs clients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285161488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6"/>
          <a:stretch/>
        </p:blipFill>
        <p:spPr bwMode="auto">
          <a:xfrm>
            <a:off x="228878" y="2042788"/>
            <a:ext cx="9635970" cy="724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34461454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3809" y="2339677"/>
            <a:ext cx="7920880" cy="4608512"/>
          </a:xfrm>
          <a:prstGeom prst="rect">
            <a:avLst/>
          </a:prstGeom>
          <a:ln/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ts val="661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528" indent="-251986" algn="l" rtl="0" eaLnBrk="1" latinLnBrk="0" hangingPunct="1">
              <a:spcBef>
                <a:spcPts val="551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5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36593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37" indent="-251986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1120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2788" indent="-201589" algn="l" rtl="0" eaLnBrk="1" latinLnBrk="0" hangingPunct="1">
              <a:spcBef>
                <a:spcPts val="441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4536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6045" indent="-201589" algn="l" rtl="0" eaLnBrk="1" latinLnBrk="0" hangingPunct="1">
              <a:spcBef>
                <a:spcPts val="331"/>
              </a:spcBef>
              <a:buClr>
                <a:schemeClr val="accent4"/>
              </a:buClr>
              <a:buSzPct val="100000"/>
              <a:buChar char="•"/>
              <a:defRPr kumimoji="0" sz="18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67872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itchFamily="2" charset="2"/>
              <a:buChar char="Ø"/>
            </a:pPr>
            <a:r>
              <a:rPr lang="fr-FR" dirty="0" smtClean="0"/>
              <a:t>Un serveur complémentaire à Apache, pour traiter sur un autre port les communications par </a:t>
            </a:r>
            <a:r>
              <a:rPr lang="fr-FR" dirty="0" err="1" smtClean="0"/>
              <a:t>websocket</a:t>
            </a:r>
            <a:r>
              <a:rPr lang="fr-FR" dirty="0" smtClean="0"/>
              <a:t> (différents langages possibles)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Un serveur complétement asynchrone, spécialisé pour les </a:t>
            </a:r>
            <a:r>
              <a:rPr lang="fr-FR" dirty="0" err="1" smtClean="0"/>
              <a:t>websockets</a:t>
            </a:r>
            <a:r>
              <a:rPr lang="fr-FR" dirty="0" smtClean="0"/>
              <a:t>, en JavaScript</a:t>
            </a: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71257705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09" y="2339677"/>
            <a:ext cx="7920880" cy="4608512"/>
          </a:xfrm>
          <a:prstGeom prst="rect">
            <a:avLst/>
          </a:prstGeom>
          <a:ln/>
        </p:spPr>
        <p:txBody>
          <a:bodyPr vert="horz" lIns="100794" tIns="50397" rIns="100794" bIns="50397">
            <a:normAutofit lnSpcReduction="10000"/>
          </a:bodyPr>
          <a:lstStyle>
            <a:lvl1pPr marL="302383" indent="-302383" algn="l" rtl="0" eaLnBrk="1" latinLnBrk="0" hangingPunct="1">
              <a:spcBef>
                <a:spcPts val="661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528" indent="-251986" algn="l" rtl="0" eaLnBrk="1" latinLnBrk="0" hangingPunct="1">
              <a:spcBef>
                <a:spcPts val="551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5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36593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37" indent="-251986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1120" indent="-251986" algn="l" rtl="0" eaLnBrk="1" latinLnBrk="0" hangingPunct="1">
              <a:spcBef>
                <a:spcPts val="441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2788" indent="-201589" algn="l" rtl="0" eaLnBrk="1" latinLnBrk="0" hangingPunct="1">
              <a:spcBef>
                <a:spcPts val="441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4536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6045" indent="-201589" algn="l" rtl="0" eaLnBrk="1" latinLnBrk="0" hangingPunct="1">
              <a:spcBef>
                <a:spcPts val="331"/>
              </a:spcBef>
              <a:buClr>
                <a:schemeClr val="accent4"/>
              </a:buClr>
              <a:buSzPct val="100000"/>
              <a:buChar char="•"/>
              <a:defRPr kumimoji="0" sz="18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67872" indent="-201589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itchFamily="2" charset="2"/>
              <a:buChar char="Ø"/>
            </a:pPr>
            <a:r>
              <a:rPr lang="fr-FR" dirty="0" smtClean="0"/>
              <a:t>Implémenté </a:t>
            </a:r>
            <a:r>
              <a:rPr lang="fr-FR" dirty="0" smtClean="0"/>
              <a:t>en </a:t>
            </a:r>
            <a:r>
              <a:rPr lang="fr-FR" dirty="0" smtClean="0"/>
              <a:t>Java donc facile à développer sur différentes plateformes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Peut traiter les requêtes HTTP ou être utilisé en parallèle avec un serveur Apache</a:t>
            </a:r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Support des navigateurs les plus récents (dont Internet Explorer)</a:t>
            </a: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Communauté active</a:t>
            </a: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290</TotalTime>
  <Words>399</Words>
  <Application>Microsoft Office PowerPoint</Application>
  <PresentationFormat>Personnalisé</PresentationFormat>
  <Paragraphs>101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Opulent</vt:lpstr>
      <vt:lpstr>Envoi d’information entre devices en utilisant le geste  REPORTING 1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Drexal</cp:lastModifiedBy>
  <cp:revision>23</cp:revision>
  <cp:lastPrinted>1601-01-01T00:00:00Z</cp:lastPrinted>
  <dcterms:created xsi:type="dcterms:W3CDTF">2010-09-18T13:49:30Z</dcterms:created>
  <dcterms:modified xsi:type="dcterms:W3CDTF">2012-01-19T08:43:58Z</dcterms:modified>
</cp:coreProperties>
</file>