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82" r:id="rId4"/>
    <p:sldId id="258" r:id="rId5"/>
    <p:sldId id="283" r:id="rId6"/>
    <p:sldId id="263" r:id="rId7"/>
    <p:sldId id="291" r:id="rId8"/>
    <p:sldId id="293" r:id="rId9"/>
    <p:sldId id="292" r:id="rId10"/>
    <p:sldId id="285" r:id="rId11"/>
    <p:sldId id="261" r:id="rId12"/>
    <p:sldId id="294" r:id="rId13"/>
    <p:sldId id="295" r:id="rId14"/>
    <p:sldId id="296" r:id="rId15"/>
    <p:sldId id="286" r:id="rId16"/>
    <p:sldId id="289" r:id="rId17"/>
    <p:sldId id="277" r:id="rId1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>
        <p:scale>
          <a:sx n="60" d="100"/>
          <a:sy n="60" d="100"/>
        </p:scale>
        <p:origin x="-1452" y="-1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758C9-C84F-4067-BCC7-F5EEECF2AB23}" type="doc">
      <dgm:prSet loTypeId="urn:microsoft.com/office/officeart/2005/8/layout/chevron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D788584-576A-4DC3-9259-0C487A6FA752}">
      <dgm:prSet phldrT="[Texte]"/>
      <dgm:spPr/>
      <dgm:t>
        <a:bodyPr/>
        <a:lstStyle/>
        <a:p>
          <a:r>
            <a:rPr lang="fr-FR" dirty="0" smtClean="0"/>
            <a:t>I</a:t>
          </a:r>
          <a:endParaRPr lang="fr-FR" dirty="0"/>
        </a:p>
      </dgm:t>
    </dgm:pt>
    <dgm:pt modelId="{B6B86C51-CA87-4D5C-936B-6ADFD63C3044}" type="parTrans" cxnId="{1C72F3E0-AE98-404E-882C-4E1E542A19D2}">
      <dgm:prSet/>
      <dgm:spPr/>
      <dgm:t>
        <a:bodyPr/>
        <a:lstStyle/>
        <a:p>
          <a:endParaRPr lang="fr-FR"/>
        </a:p>
      </dgm:t>
    </dgm:pt>
    <dgm:pt modelId="{031FEC18-BC7A-4051-B444-7385C7B571B8}" type="sibTrans" cxnId="{1C72F3E0-AE98-404E-882C-4E1E542A19D2}">
      <dgm:prSet/>
      <dgm:spPr/>
      <dgm:t>
        <a:bodyPr/>
        <a:lstStyle/>
        <a:p>
          <a:endParaRPr lang="fr-FR"/>
        </a:p>
      </dgm:t>
    </dgm:pt>
    <dgm:pt modelId="{5389ECAE-2191-4E09-8931-A7A567BD6C1B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Un bref rappel</a:t>
          </a:r>
          <a:endParaRPr lang="fr-FR" dirty="0"/>
        </a:p>
      </dgm:t>
    </dgm:pt>
    <dgm:pt modelId="{C22A29B8-0429-45A7-A239-C0687803F4D8}" type="parTrans" cxnId="{6AFC5D70-38F7-403A-AD90-4E5C404E8430}">
      <dgm:prSet/>
      <dgm:spPr/>
      <dgm:t>
        <a:bodyPr/>
        <a:lstStyle/>
        <a:p>
          <a:endParaRPr lang="fr-FR"/>
        </a:p>
      </dgm:t>
    </dgm:pt>
    <dgm:pt modelId="{14553C06-3075-4A11-89CE-E9611A32B830}" type="sibTrans" cxnId="{6AFC5D70-38F7-403A-AD90-4E5C404E8430}">
      <dgm:prSet/>
      <dgm:spPr/>
      <dgm:t>
        <a:bodyPr/>
        <a:lstStyle/>
        <a:p>
          <a:endParaRPr lang="fr-FR"/>
        </a:p>
      </dgm:t>
    </dgm:pt>
    <dgm:pt modelId="{7DBD8451-03CB-482A-9F02-E384D65EA822}">
      <dgm:prSet phldrT="[Texte]"/>
      <dgm:spPr/>
      <dgm:t>
        <a:bodyPr/>
        <a:lstStyle/>
        <a:p>
          <a:r>
            <a:rPr lang="fr-FR" dirty="0" smtClean="0"/>
            <a:t>II</a:t>
          </a:r>
          <a:endParaRPr lang="fr-FR" dirty="0"/>
        </a:p>
      </dgm:t>
    </dgm:pt>
    <dgm:pt modelId="{8EAE74B7-DEA2-48EF-BEA0-C53A55756590}" type="parTrans" cxnId="{D121DB92-B317-4FAD-BCC4-80409C563C2B}">
      <dgm:prSet/>
      <dgm:spPr/>
      <dgm:t>
        <a:bodyPr/>
        <a:lstStyle/>
        <a:p>
          <a:endParaRPr lang="fr-FR"/>
        </a:p>
      </dgm:t>
    </dgm:pt>
    <dgm:pt modelId="{0FB77658-760A-4E4F-9EDE-C4B3962352D7}" type="sibTrans" cxnId="{D121DB92-B317-4FAD-BCC4-80409C563C2B}">
      <dgm:prSet/>
      <dgm:spPr/>
      <dgm:t>
        <a:bodyPr/>
        <a:lstStyle/>
        <a:p>
          <a:endParaRPr lang="fr-FR"/>
        </a:p>
      </dgm:t>
    </dgm:pt>
    <dgm:pt modelId="{AD7E0985-40D2-4231-A32C-0C09CAC1F9BA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Le bilan du projet</a:t>
          </a:r>
          <a:endParaRPr lang="fr-FR" dirty="0"/>
        </a:p>
      </dgm:t>
    </dgm:pt>
    <dgm:pt modelId="{5BEF2B94-5F16-4C81-A845-399509EA0AA5}" type="parTrans" cxnId="{724A0E45-6133-4C61-8092-EF4AA158A9FB}">
      <dgm:prSet/>
      <dgm:spPr/>
      <dgm:t>
        <a:bodyPr/>
        <a:lstStyle/>
        <a:p>
          <a:endParaRPr lang="fr-FR"/>
        </a:p>
      </dgm:t>
    </dgm:pt>
    <dgm:pt modelId="{B5D77667-1967-45DD-A74D-F6E50B2CFC4E}" type="sibTrans" cxnId="{724A0E45-6133-4C61-8092-EF4AA158A9FB}">
      <dgm:prSet/>
      <dgm:spPr/>
      <dgm:t>
        <a:bodyPr/>
        <a:lstStyle/>
        <a:p>
          <a:endParaRPr lang="fr-FR"/>
        </a:p>
      </dgm:t>
    </dgm:pt>
    <dgm:pt modelId="{FE8F22A9-2453-4167-98BD-7FAFE261560A}">
      <dgm:prSet phldrT="[Texte]"/>
      <dgm:spPr/>
      <dgm:t>
        <a:bodyPr/>
        <a:lstStyle/>
        <a:p>
          <a:r>
            <a:rPr lang="fr-FR" dirty="0" smtClean="0"/>
            <a:t>III</a:t>
          </a:r>
          <a:endParaRPr lang="fr-FR" dirty="0"/>
        </a:p>
      </dgm:t>
    </dgm:pt>
    <dgm:pt modelId="{67FE0467-E8CC-4743-9A8E-736CC0739018}" type="parTrans" cxnId="{F8236879-86D3-4CDF-A2A5-0B75206D327F}">
      <dgm:prSet/>
      <dgm:spPr/>
      <dgm:t>
        <a:bodyPr/>
        <a:lstStyle/>
        <a:p>
          <a:endParaRPr lang="fr-FR"/>
        </a:p>
      </dgm:t>
    </dgm:pt>
    <dgm:pt modelId="{7098317A-6AA5-4769-B9FA-3B047A56215A}" type="sibTrans" cxnId="{F8236879-86D3-4CDF-A2A5-0B75206D327F}">
      <dgm:prSet/>
      <dgm:spPr/>
      <dgm:t>
        <a:bodyPr/>
        <a:lstStyle/>
        <a:p>
          <a:endParaRPr lang="fr-FR"/>
        </a:p>
      </dgm:t>
    </dgm:pt>
    <dgm:pt modelId="{B1AB568C-251A-4E35-8C79-8876F6578EAD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ETHER en live !</a:t>
          </a:r>
          <a:endParaRPr lang="fr-FR" dirty="0"/>
        </a:p>
      </dgm:t>
    </dgm:pt>
    <dgm:pt modelId="{0C08EF49-D70D-47B7-A25F-6C764C75A254}" type="parTrans" cxnId="{67F3136D-29EF-438E-A297-8A671FF798BA}">
      <dgm:prSet/>
      <dgm:spPr/>
      <dgm:t>
        <a:bodyPr/>
        <a:lstStyle/>
        <a:p>
          <a:endParaRPr lang="fr-FR"/>
        </a:p>
      </dgm:t>
    </dgm:pt>
    <dgm:pt modelId="{4F012D8F-A8E4-4D7E-810B-429ADEC6C914}" type="sibTrans" cxnId="{67F3136D-29EF-438E-A297-8A671FF798BA}">
      <dgm:prSet/>
      <dgm:spPr/>
      <dgm:t>
        <a:bodyPr/>
        <a:lstStyle/>
        <a:p>
          <a:endParaRPr lang="fr-FR"/>
        </a:p>
      </dgm:t>
    </dgm:pt>
    <dgm:pt modelId="{A2E6452E-0502-407D-9311-9C70727BDD53}" type="pres">
      <dgm:prSet presAssocID="{032758C9-C84F-4067-BCC7-F5EEECF2AB2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CFB920-D4FD-4539-9474-8376B3FFC1CD}" type="pres">
      <dgm:prSet presAssocID="{1D788584-576A-4DC3-9259-0C487A6FA752}" presName="composite" presStyleCnt="0"/>
      <dgm:spPr/>
    </dgm:pt>
    <dgm:pt modelId="{926BED73-2F14-432A-B194-91326CDFBA2B}" type="pres">
      <dgm:prSet presAssocID="{1D788584-576A-4DC3-9259-0C487A6FA75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79DAE0-7E40-4562-A54D-E822F8A8B805}" type="pres">
      <dgm:prSet presAssocID="{1D788584-576A-4DC3-9259-0C487A6FA75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650E0D-920D-4EB3-8DC2-B0D3E45D4BBC}" type="pres">
      <dgm:prSet presAssocID="{031FEC18-BC7A-4051-B444-7385C7B571B8}" presName="sp" presStyleCnt="0"/>
      <dgm:spPr/>
    </dgm:pt>
    <dgm:pt modelId="{C51A84EB-ED7E-417F-ACB2-5EE9B267D099}" type="pres">
      <dgm:prSet presAssocID="{7DBD8451-03CB-482A-9F02-E384D65EA822}" presName="composite" presStyleCnt="0"/>
      <dgm:spPr/>
    </dgm:pt>
    <dgm:pt modelId="{9B4F0C76-CEDB-4ADB-ACE5-A07B425D5901}" type="pres">
      <dgm:prSet presAssocID="{7DBD8451-03CB-482A-9F02-E384D65EA82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142ADC-51E5-47C3-A6A4-BED529A26C52}" type="pres">
      <dgm:prSet presAssocID="{7DBD8451-03CB-482A-9F02-E384D65EA82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F9A8CF-11E8-4ED0-94BF-26C796439175}" type="pres">
      <dgm:prSet presAssocID="{0FB77658-760A-4E4F-9EDE-C4B3962352D7}" presName="sp" presStyleCnt="0"/>
      <dgm:spPr/>
    </dgm:pt>
    <dgm:pt modelId="{9DB81A21-EC4A-4B17-99E7-888FCD359236}" type="pres">
      <dgm:prSet presAssocID="{FE8F22A9-2453-4167-98BD-7FAFE261560A}" presName="composite" presStyleCnt="0"/>
      <dgm:spPr/>
    </dgm:pt>
    <dgm:pt modelId="{B452F8EC-BAD6-4299-91C7-D6C50F2CA979}" type="pres">
      <dgm:prSet presAssocID="{FE8F22A9-2453-4167-98BD-7FAFE261560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D210-430B-4843-89CF-C74C189EBFE9}" type="pres">
      <dgm:prSet presAssocID="{FE8F22A9-2453-4167-98BD-7FAFE261560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AFC5D70-38F7-403A-AD90-4E5C404E8430}" srcId="{1D788584-576A-4DC3-9259-0C487A6FA752}" destId="{5389ECAE-2191-4E09-8931-A7A567BD6C1B}" srcOrd="0" destOrd="0" parTransId="{C22A29B8-0429-45A7-A239-C0687803F4D8}" sibTransId="{14553C06-3075-4A11-89CE-E9611A32B830}"/>
    <dgm:cxn modelId="{68D1BBF2-3C57-4AAD-AAB7-6B0DABE3947F}" type="presOf" srcId="{7DBD8451-03CB-482A-9F02-E384D65EA822}" destId="{9B4F0C76-CEDB-4ADB-ACE5-A07B425D5901}" srcOrd="0" destOrd="0" presId="urn:microsoft.com/office/officeart/2005/8/layout/chevron2"/>
    <dgm:cxn modelId="{67F3136D-29EF-438E-A297-8A671FF798BA}" srcId="{FE8F22A9-2453-4167-98BD-7FAFE261560A}" destId="{B1AB568C-251A-4E35-8C79-8876F6578EAD}" srcOrd="0" destOrd="0" parTransId="{0C08EF49-D70D-47B7-A25F-6C764C75A254}" sibTransId="{4F012D8F-A8E4-4D7E-810B-429ADEC6C914}"/>
    <dgm:cxn modelId="{F8236879-86D3-4CDF-A2A5-0B75206D327F}" srcId="{032758C9-C84F-4067-BCC7-F5EEECF2AB23}" destId="{FE8F22A9-2453-4167-98BD-7FAFE261560A}" srcOrd="2" destOrd="0" parTransId="{67FE0467-E8CC-4743-9A8E-736CC0739018}" sibTransId="{7098317A-6AA5-4769-B9FA-3B047A56215A}"/>
    <dgm:cxn modelId="{FCF3A152-13BC-4A7F-90FB-A75DEC856CBB}" type="presOf" srcId="{FE8F22A9-2453-4167-98BD-7FAFE261560A}" destId="{B452F8EC-BAD6-4299-91C7-D6C50F2CA979}" srcOrd="0" destOrd="0" presId="urn:microsoft.com/office/officeart/2005/8/layout/chevron2"/>
    <dgm:cxn modelId="{A392206B-6F9E-4071-BABB-8C09DA8CBC0B}" type="presOf" srcId="{1D788584-576A-4DC3-9259-0C487A6FA752}" destId="{926BED73-2F14-432A-B194-91326CDFBA2B}" srcOrd="0" destOrd="0" presId="urn:microsoft.com/office/officeart/2005/8/layout/chevron2"/>
    <dgm:cxn modelId="{1C72F3E0-AE98-404E-882C-4E1E542A19D2}" srcId="{032758C9-C84F-4067-BCC7-F5EEECF2AB23}" destId="{1D788584-576A-4DC3-9259-0C487A6FA752}" srcOrd="0" destOrd="0" parTransId="{B6B86C51-CA87-4D5C-936B-6ADFD63C3044}" sibTransId="{031FEC18-BC7A-4051-B444-7385C7B571B8}"/>
    <dgm:cxn modelId="{D121DB92-B317-4FAD-BCC4-80409C563C2B}" srcId="{032758C9-C84F-4067-BCC7-F5EEECF2AB23}" destId="{7DBD8451-03CB-482A-9F02-E384D65EA822}" srcOrd="1" destOrd="0" parTransId="{8EAE74B7-DEA2-48EF-BEA0-C53A55756590}" sibTransId="{0FB77658-760A-4E4F-9EDE-C4B3962352D7}"/>
    <dgm:cxn modelId="{39EC90A7-BD28-40A1-BE9C-DFB9B37444BB}" type="presOf" srcId="{032758C9-C84F-4067-BCC7-F5EEECF2AB23}" destId="{A2E6452E-0502-407D-9311-9C70727BDD53}" srcOrd="0" destOrd="0" presId="urn:microsoft.com/office/officeart/2005/8/layout/chevron2"/>
    <dgm:cxn modelId="{35AF3D01-02B8-4F6A-B0EC-E6C897AD8BAD}" type="presOf" srcId="{B1AB568C-251A-4E35-8C79-8876F6578EAD}" destId="{A29ED210-430B-4843-89CF-C74C189EBFE9}" srcOrd="0" destOrd="0" presId="urn:microsoft.com/office/officeart/2005/8/layout/chevron2"/>
    <dgm:cxn modelId="{724A0E45-6133-4C61-8092-EF4AA158A9FB}" srcId="{7DBD8451-03CB-482A-9F02-E384D65EA822}" destId="{AD7E0985-40D2-4231-A32C-0C09CAC1F9BA}" srcOrd="0" destOrd="0" parTransId="{5BEF2B94-5F16-4C81-A845-399509EA0AA5}" sibTransId="{B5D77667-1967-45DD-A74D-F6E50B2CFC4E}"/>
    <dgm:cxn modelId="{0AA19850-C25B-4FE9-8E63-022B77A34EF2}" type="presOf" srcId="{AD7E0985-40D2-4231-A32C-0C09CAC1F9BA}" destId="{6C142ADC-51E5-47C3-A6A4-BED529A26C52}" srcOrd="0" destOrd="0" presId="urn:microsoft.com/office/officeart/2005/8/layout/chevron2"/>
    <dgm:cxn modelId="{895F3079-6781-4458-973E-56B9BDEF5287}" type="presOf" srcId="{5389ECAE-2191-4E09-8931-A7A567BD6C1B}" destId="{D379DAE0-7E40-4562-A54D-E822F8A8B805}" srcOrd="0" destOrd="0" presId="urn:microsoft.com/office/officeart/2005/8/layout/chevron2"/>
    <dgm:cxn modelId="{C568F841-7A28-4252-9B08-5411B79E4603}" type="presParOf" srcId="{A2E6452E-0502-407D-9311-9C70727BDD53}" destId="{94CFB920-D4FD-4539-9474-8376B3FFC1CD}" srcOrd="0" destOrd="0" presId="urn:microsoft.com/office/officeart/2005/8/layout/chevron2"/>
    <dgm:cxn modelId="{C0070A98-1416-4881-8BBC-78E4041B6DB0}" type="presParOf" srcId="{94CFB920-D4FD-4539-9474-8376B3FFC1CD}" destId="{926BED73-2F14-432A-B194-91326CDFBA2B}" srcOrd="0" destOrd="0" presId="urn:microsoft.com/office/officeart/2005/8/layout/chevron2"/>
    <dgm:cxn modelId="{690AB07B-A2FC-457F-9E85-7084A1F1A4D8}" type="presParOf" srcId="{94CFB920-D4FD-4539-9474-8376B3FFC1CD}" destId="{D379DAE0-7E40-4562-A54D-E822F8A8B805}" srcOrd="1" destOrd="0" presId="urn:microsoft.com/office/officeart/2005/8/layout/chevron2"/>
    <dgm:cxn modelId="{69894ADD-57C5-4DCB-87FF-50BC68D3C76B}" type="presParOf" srcId="{A2E6452E-0502-407D-9311-9C70727BDD53}" destId="{09650E0D-920D-4EB3-8DC2-B0D3E45D4BBC}" srcOrd="1" destOrd="0" presId="urn:microsoft.com/office/officeart/2005/8/layout/chevron2"/>
    <dgm:cxn modelId="{04F93B73-555D-45EA-BB29-44ACB2162379}" type="presParOf" srcId="{A2E6452E-0502-407D-9311-9C70727BDD53}" destId="{C51A84EB-ED7E-417F-ACB2-5EE9B267D099}" srcOrd="2" destOrd="0" presId="urn:microsoft.com/office/officeart/2005/8/layout/chevron2"/>
    <dgm:cxn modelId="{02848212-026F-41E2-B7EE-751CB4441D37}" type="presParOf" srcId="{C51A84EB-ED7E-417F-ACB2-5EE9B267D099}" destId="{9B4F0C76-CEDB-4ADB-ACE5-A07B425D5901}" srcOrd="0" destOrd="0" presId="urn:microsoft.com/office/officeart/2005/8/layout/chevron2"/>
    <dgm:cxn modelId="{3D77E79D-11E0-4150-A63A-C538389151A6}" type="presParOf" srcId="{C51A84EB-ED7E-417F-ACB2-5EE9B267D099}" destId="{6C142ADC-51E5-47C3-A6A4-BED529A26C52}" srcOrd="1" destOrd="0" presId="urn:microsoft.com/office/officeart/2005/8/layout/chevron2"/>
    <dgm:cxn modelId="{78356737-B31F-49DC-B6F4-DF00F143DF28}" type="presParOf" srcId="{A2E6452E-0502-407D-9311-9C70727BDD53}" destId="{8CF9A8CF-11E8-4ED0-94BF-26C796439175}" srcOrd="3" destOrd="0" presId="urn:microsoft.com/office/officeart/2005/8/layout/chevron2"/>
    <dgm:cxn modelId="{57163F5F-2206-42A8-9535-85ED2B5F6AEA}" type="presParOf" srcId="{A2E6452E-0502-407D-9311-9C70727BDD53}" destId="{9DB81A21-EC4A-4B17-99E7-888FCD359236}" srcOrd="4" destOrd="0" presId="urn:microsoft.com/office/officeart/2005/8/layout/chevron2"/>
    <dgm:cxn modelId="{C9AAB939-E1A6-4DC0-AA4E-2197909382DC}" type="presParOf" srcId="{9DB81A21-EC4A-4B17-99E7-888FCD359236}" destId="{B452F8EC-BAD6-4299-91C7-D6C50F2CA979}" srcOrd="0" destOrd="0" presId="urn:microsoft.com/office/officeart/2005/8/layout/chevron2"/>
    <dgm:cxn modelId="{E70678EE-40D6-4084-8120-CD032356E6D1}" type="presParOf" srcId="{9DB81A21-EC4A-4B17-99E7-888FCD359236}" destId="{A29ED210-430B-4843-89CF-C74C189EBF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</a:t>
          </a:r>
          <a:r>
            <a:rPr lang="fr-FR" b="1" baseline="0" dirty="0" smtClean="0"/>
            <a:t>Le bilan du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La communication client / serveur sur un exemple concret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B6BDDADA-8C44-487F-B680-74571F48C720}" type="presOf" srcId="{A09EC86C-0476-44A6-AF08-8EB019E6EFFB}" destId="{3F7152DF-FE83-426D-A73F-1FF9AEB78FFF}" srcOrd="0" destOrd="0" presId="urn:microsoft.com/office/officeart/2005/8/layout/list1"/>
    <dgm:cxn modelId="{80FDC00B-6891-4CBF-9619-4FFB5706158C}" type="presOf" srcId="{6FC1B4DA-D139-468B-A833-71778E75C247}" destId="{639F9F1D-7AA3-4F89-A2F9-AF9A37F1EAA5}" srcOrd="1" destOrd="0" presId="urn:microsoft.com/office/officeart/2005/8/layout/list1"/>
    <dgm:cxn modelId="{D10EBBC5-175A-4C2D-BFCA-62FE5D11F928}" type="presOf" srcId="{F0BB2479-2704-419A-8B2E-E78DD1345697}" destId="{6B9DA7AA-C026-4C53-AC69-F8B88A65EC1B}" srcOrd="0" destOrd="0" presId="urn:microsoft.com/office/officeart/2005/8/layout/list1"/>
    <dgm:cxn modelId="{ED6F9723-DDE1-4A95-A069-83B016A06BE0}" type="presOf" srcId="{6FC1B4DA-D139-468B-A833-71778E75C247}" destId="{A09DEC8F-21D6-43EC-8EA7-2552AAB48830}" srcOrd="0" destOrd="0" presId="urn:microsoft.com/office/officeart/2005/8/layout/list1"/>
    <dgm:cxn modelId="{8E37E9AE-9A64-4B37-9E67-9D291A79C0EE}" type="presParOf" srcId="{3F7152DF-FE83-426D-A73F-1FF9AEB78FFF}" destId="{1630A45A-FCDC-4740-9066-56270661CC44}" srcOrd="0" destOrd="0" presId="urn:microsoft.com/office/officeart/2005/8/layout/list1"/>
    <dgm:cxn modelId="{D6A0F44C-CB91-4A45-B4BC-06E9BABF8C07}" type="presParOf" srcId="{1630A45A-FCDC-4740-9066-56270661CC44}" destId="{A09DEC8F-21D6-43EC-8EA7-2552AAB48830}" srcOrd="0" destOrd="0" presId="urn:microsoft.com/office/officeart/2005/8/layout/list1"/>
    <dgm:cxn modelId="{56881C78-F57E-459F-B3B5-FEE0DDC93600}" type="presParOf" srcId="{1630A45A-FCDC-4740-9066-56270661CC44}" destId="{639F9F1D-7AA3-4F89-A2F9-AF9A37F1EAA5}" srcOrd="1" destOrd="0" presId="urn:microsoft.com/office/officeart/2005/8/layout/list1"/>
    <dgm:cxn modelId="{219E0761-0DA1-4885-BED0-D1D210383B0E}" type="presParOf" srcId="{3F7152DF-FE83-426D-A73F-1FF9AEB78FFF}" destId="{6F18502F-86D1-4132-A667-63CF6EEB3C70}" srcOrd="1" destOrd="0" presId="urn:microsoft.com/office/officeart/2005/8/layout/list1"/>
    <dgm:cxn modelId="{B51B2B0C-A47E-4334-AF58-260EE4FD8AE8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</a:t>
          </a:r>
          <a:r>
            <a:rPr lang="fr-FR" b="1" baseline="0" dirty="0" smtClean="0"/>
            <a:t>Le bilan du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Les difficultés rencontrées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7F85730-1009-4921-B3E7-4FDC6268A1AD}" type="presOf" srcId="{A09EC86C-0476-44A6-AF08-8EB019E6EFFB}" destId="{3F7152DF-FE83-426D-A73F-1FF9AEB78FFF}" srcOrd="0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4CEF7F0C-724D-4E22-B6A5-0C2B8519D695}" type="presOf" srcId="{6FC1B4DA-D139-468B-A833-71778E75C247}" destId="{639F9F1D-7AA3-4F89-A2F9-AF9A37F1EAA5}" srcOrd="1" destOrd="0" presId="urn:microsoft.com/office/officeart/2005/8/layout/list1"/>
    <dgm:cxn modelId="{B75917C4-E8EE-459E-8701-B1AD7C231A95}" type="presOf" srcId="{6FC1B4DA-D139-468B-A833-71778E75C247}" destId="{A09DEC8F-21D6-43EC-8EA7-2552AAB48830}" srcOrd="0" destOrd="0" presId="urn:microsoft.com/office/officeart/2005/8/layout/list1"/>
    <dgm:cxn modelId="{9BEFACEF-3930-4F56-9B9A-4213CE9CF26C}" type="presOf" srcId="{F0BB2479-2704-419A-8B2E-E78DD1345697}" destId="{6B9DA7AA-C026-4C53-AC69-F8B88A65EC1B}" srcOrd="0" destOrd="0" presId="urn:microsoft.com/office/officeart/2005/8/layout/list1"/>
    <dgm:cxn modelId="{0B7BBC56-B118-4F64-A23A-AABA70E48126}" type="presParOf" srcId="{3F7152DF-FE83-426D-A73F-1FF9AEB78FFF}" destId="{1630A45A-FCDC-4740-9066-56270661CC44}" srcOrd="0" destOrd="0" presId="urn:microsoft.com/office/officeart/2005/8/layout/list1"/>
    <dgm:cxn modelId="{AC37793D-8170-4B32-9261-B44DA1F931AB}" type="presParOf" srcId="{1630A45A-FCDC-4740-9066-56270661CC44}" destId="{A09DEC8F-21D6-43EC-8EA7-2552AAB48830}" srcOrd="0" destOrd="0" presId="urn:microsoft.com/office/officeart/2005/8/layout/list1"/>
    <dgm:cxn modelId="{A7066952-DF1F-4235-94E6-9AFC5F238D59}" type="presParOf" srcId="{1630A45A-FCDC-4740-9066-56270661CC44}" destId="{639F9F1D-7AA3-4F89-A2F9-AF9A37F1EAA5}" srcOrd="1" destOrd="0" presId="urn:microsoft.com/office/officeart/2005/8/layout/list1"/>
    <dgm:cxn modelId="{ED88C941-B0C3-43C4-8F95-0B69FE0E2CA4}" type="presParOf" srcId="{3F7152DF-FE83-426D-A73F-1FF9AEB78FFF}" destId="{6F18502F-86D1-4132-A667-63CF6EEB3C70}" srcOrd="1" destOrd="0" presId="urn:microsoft.com/office/officeart/2005/8/layout/list1"/>
    <dgm:cxn modelId="{404B35DC-99C3-4060-BCD6-B60B795483C1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</a:t>
          </a:r>
          <a:r>
            <a:rPr lang="fr-FR" b="1" baseline="0" dirty="0" smtClean="0"/>
            <a:t>Le bilan du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Le futur d’ETHER 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95C7159A-7478-4A63-8B13-FD679178F59D}" type="presOf" srcId="{F0BB2479-2704-419A-8B2E-E78DD1345697}" destId="{6B9DA7AA-C026-4C53-AC69-F8B88A65EC1B}" srcOrd="0" destOrd="0" presId="urn:microsoft.com/office/officeart/2005/8/layout/list1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6B3CB8F3-EB69-4E5B-B86B-C34A4FA1E452}" type="presOf" srcId="{6FC1B4DA-D139-468B-A833-71778E75C247}" destId="{639F9F1D-7AA3-4F89-A2F9-AF9A37F1EAA5}" srcOrd="1" destOrd="0" presId="urn:microsoft.com/office/officeart/2005/8/layout/list1"/>
    <dgm:cxn modelId="{E49E52E5-6CEC-4814-B2D0-EB8BDD20E82F}" type="presOf" srcId="{6FC1B4DA-D139-468B-A833-71778E75C247}" destId="{A09DEC8F-21D6-43EC-8EA7-2552AAB48830}" srcOrd="0" destOrd="0" presId="urn:microsoft.com/office/officeart/2005/8/layout/list1"/>
    <dgm:cxn modelId="{75AC3869-FE6F-47B1-9BFD-FEB028BF4911}" type="presOf" srcId="{A09EC86C-0476-44A6-AF08-8EB019E6EFFB}" destId="{3F7152DF-FE83-426D-A73F-1FF9AEB78FFF}" srcOrd="0" destOrd="0" presId="urn:microsoft.com/office/officeart/2005/8/layout/list1"/>
    <dgm:cxn modelId="{28FEE338-65AE-4B07-801D-580D803BF458}" type="presParOf" srcId="{3F7152DF-FE83-426D-A73F-1FF9AEB78FFF}" destId="{1630A45A-FCDC-4740-9066-56270661CC44}" srcOrd="0" destOrd="0" presId="urn:microsoft.com/office/officeart/2005/8/layout/list1"/>
    <dgm:cxn modelId="{86DDFCCC-89C1-4B02-A380-056801778A0C}" type="presParOf" srcId="{1630A45A-FCDC-4740-9066-56270661CC44}" destId="{A09DEC8F-21D6-43EC-8EA7-2552AAB48830}" srcOrd="0" destOrd="0" presId="urn:microsoft.com/office/officeart/2005/8/layout/list1"/>
    <dgm:cxn modelId="{71F42C7B-9391-44CE-AE6B-8BFEFE8CBEF9}" type="presParOf" srcId="{1630A45A-FCDC-4740-9066-56270661CC44}" destId="{639F9F1D-7AA3-4F89-A2F9-AF9A37F1EAA5}" srcOrd="1" destOrd="0" presId="urn:microsoft.com/office/officeart/2005/8/layout/list1"/>
    <dgm:cxn modelId="{559B224F-17CB-49AC-ABAA-70B87B6832F6}" type="presParOf" srcId="{3F7152DF-FE83-426D-A73F-1FF9AEB78FFF}" destId="{6F18502F-86D1-4132-A667-63CF6EEB3C70}" srcOrd="1" destOrd="0" presId="urn:microsoft.com/office/officeart/2005/8/layout/list1"/>
    <dgm:cxn modelId="{AFD28616-C53C-479A-90B7-A8792B07A350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</a:t>
          </a:r>
          <a:r>
            <a:rPr lang="fr-FR" b="1" baseline="0" dirty="0" smtClean="0"/>
            <a:t>Le bilan du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Conclusion 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68E620DB-974C-4B92-AD22-3625253A20D8}" type="presOf" srcId="{A09EC86C-0476-44A6-AF08-8EB019E6EFFB}" destId="{3F7152DF-FE83-426D-A73F-1FF9AEB78FFF}" srcOrd="0" destOrd="0" presId="urn:microsoft.com/office/officeart/2005/8/layout/list1"/>
    <dgm:cxn modelId="{875601C9-96D4-4E7C-9099-118BC5E8C79C}" type="presOf" srcId="{6FC1B4DA-D139-468B-A833-71778E75C247}" destId="{A09DEC8F-21D6-43EC-8EA7-2552AAB48830}" srcOrd="0" destOrd="0" presId="urn:microsoft.com/office/officeart/2005/8/layout/list1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4C464D52-9B12-42B6-8C48-844758B5C5BB}" type="presOf" srcId="{F0BB2479-2704-419A-8B2E-E78DD1345697}" destId="{6B9DA7AA-C026-4C53-AC69-F8B88A65EC1B}" srcOrd="0" destOrd="0" presId="urn:microsoft.com/office/officeart/2005/8/layout/list1"/>
    <dgm:cxn modelId="{B299A940-2C7C-4B8C-AAAE-F38E15F821C4}" type="presOf" srcId="{6FC1B4DA-D139-468B-A833-71778E75C247}" destId="{639F9F1D-7AA3-4F89-A2F9-AF9A37F1EAA5}" srcOrd="1" destOrd="0" presId="urn:microsoft.com/office/officeart/2005/8/layout/list1"/>
    <dgm:cxn modelId="{51648581-E96D-460A-8060-A9D0B370733A}" type="presParOf" srcId="{3F7152DF-FE83-426D-A73F-1FF9AEB78FFF}" destId="{1630A45A-FCDC-4740-9066-56270661CC44}" srcOrd="0" destOrd="0" presId="urn:microsoft.com/office/officeart/2005/8/layout/list1"/>
    <dgm:cxn modelId="{ABC9EEBE-5B85-4CF4-B9FC-9FC52ECC9FAB}" type="presParOf" srcId="{1630A45A-FCDC-4740-9066-56270661CC44}" destId="{A09DEC8F-21D6-43EC-8EA7-2552AAB48830}" srcOrd="0" destOrd="0" presId="urn:microsoft.com/office/officeart/2005/8/layout/list1"/>
    <dgm:cxn modelId="{C926D21A-BEFA-4DA2-913D-BD7B44A48ABA}" type="presParOf" srcId="{1630A45A-FCDC-4740-9066-56270661CC44}" destId="{639F9F1D-7AA3-4F89-A2F9-AF9A37F1EAA5}" srcOrd="1" destOrd="0" presId="urn:microsoft.com/office/officeart/2005/8/layout/list1"/>
    <dgm:cxn modelId="{BBC0314A-1BE9-4869-B742-3F98E9924C13}" type="presParOf" srcId="{3F7152DF-FE83-426D-A73F-1FF9AEB78FFF}" destId="{6F18502F-86D1-4132-A667-63CF6EEB3C70}" srcOrd="1" destOrd="0" presId="urn:microsoft.com/office/officeart/2005/8/layout/list1"/>
    <dgm:cxn modelId="{82AE7B5A-9715-4263-A450-AABF83AE990D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32758C9-C84F-4067-BCC7-F5EEECF2AB23}" type="doc">
      <dgm:prSet loTypeId="urn:microsoft.com/office/officeart/2005/8/layout/chevron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D788584-576A-4DC3-9259-0C487A6FA752}">
      <dgm:prSet phldrT="[Texte]"/>
      <dgm:spPr/>
      <dgm:t>
        <a:bodyPr/>
        <a:lstStyle/>
        <a:p>
          <a:r>
            <a:rPr lang="fr-FR" dirty="0" smtClean="0"/>
            <a:t>I</a:t>
          </a:r>
          <a:endParaRPr lang="fr-FR" dirty="0"/>
        </a:p>
      </dgm:t>
    </dgm:pt>
    <dgm:pt modelId="{B6B86C51-CA87-4D5C-936B-6ADFD63C3044}" type="parTrans" cxnId="{1C72F3E0-AE98-404E-882C-4E1E542A19D2}">
      <dgm:prSet/>
      <dgm:spPr/>
      <dgm:t>
        <a:bodyPr/>
        <a:lstStyle/>
        <a:p>
          <a:endParaRPr lang="fr-FR"/>
        </a:p>
      </dgm:t>
    </dgm:pt>
    <dgm:pt modelId="{031FEC18-BC7A-4051-B444-7385C7B571B8}" type="sibTrans" cxnId="{1C72F3E0-AE98-404E-882C-4E1E542A19D2}">
      <dgm:prSet/>
      <dgm:spPr/>
      <dgm:t>
        <a:bodyPr/>
        <a:lstStyle/>
        <a:p>
          <a:endParaRPr lang="fr-FR"/>
        </a:p>
      </dgm:t>
    </dgm:pt>
    <dgm:pt modelId="{5389ECAE-2191-4E09-8931-A7A567BD6C1B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Un bref rappel</a:t>
          </a:r>
          <a:endParaRPr lang="fr-FR" dirty="0"/>
        </a:p>
      </dgm:t>
    </dgm:pt>
    <dgm:pt modelId="{C22A29B8-0429-45A7-A239-C0687803F4D8}" type="parTrans" cxnId="{6AFC5D70-38F7-403A-AD90-4E5C404E8430}">
      <dgm:prSet/>
      <dgm:spPr/>
      <dgm:t>
        <a:bodyPr/>
        <a:lstStyle/>
        <a:p>
          <a:endParaRPr lang="fr-FR"/>
        </a:p>
      </dgm:t>
    </dgm:pt>
    <dgm:pt modelId="{14553C06-3075-4A11-89CE-E9611A32B830}" type="sibTrans" cxnId="{6AFC5D70-38F7-403A-AD90-4E5C404E8430}">
      <dgm:prSet/>
      <dgm:spPr/>
      <dgm:t>
        <a:bodyPr/>
        <a:lstStyle/>
        <a:p>
          <a:endParaRPr lang="fr-FR"/>
        </a:p>
      </dgm:t>
    </dgm:pt>
    <dgm:pt modelId="{7DBD8451-03CB-482A-9F02-E384D65EA822}">
      <dgm:prSet phldrT="[Texte]"/>
      <dgm:spPr/>
      <dgm:t>
        <a:bodyPr/>
        <a:lstStyle/>
        <a:p>
          <a:r>
            <a:rPr lang="fr-FR" dirty="0" smtClean="0"/>
            <a:t>II</a:t>
          </a:r>
          <a:endParaRPr lang="fr-FR" dirty="0"/>
        </a:p>
      </dgm:t>
    </dgm:pt>
    <dgm:pt modelId="{8EAE74B7-DEA2-48EF-BEA0-C53A55756590}" type="parTrans" cxnId="{D121DB92-B317-4FAD-BCC4-80409C563C2B}">
      <dgm:prSet/>
      <dgm:spPr/>
      <dgm:t>
        <a:bodyPr/>
        <a:lstStyle/>
        <a:p>
          <a:endParaRPr lang="fr-FR"/>
        </a:p>
      </dgm:t>
    </dgm:pt>
    <dgm:pt modelId="{0FB77658-760A-4E4F-9EDE-C4B3962352D7}" type="sibTrans" cxnId="{D121DB92-B317-4FAD-BCC4-80409C563C2B}">
      <dgm:prSet/>
      <dgm:spPr/>
      <dgm:t>
        <a:bodyPr/>
        <a:lstStyle/>
        <a:p>
          <a:endParaRPr lang="fr-FR"/>
        </a:p>
      </dgm:t>
    </dgm:pt>
    <dgm:pt modelId="{AD7E0985-40D2-4231-A32C-0C09CAC1F9BA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Le bilan du projet</a:t>
          </a:r>
          <a:endParaRPr lang="fr-FR" dirty="0"/>
        </a:p>
      </dgm:t>
    </dgm:pt>
    <dgm:pt modelId="{5BEF2B94-5F16-4C81-A845-399509EA0AA5}" type="parTrans" cxnId="{724A0E45-6133-4C61-8092-EF4AA158A9FB}">
      <dgm:prSet/>
      <dgm:spPr/>
      <dgm:t>
        <a:bodyPr/>
        <a:lstStyle/>
        <a:p>
          <a:endParaRPr lang="fr-FR"/>
        </a:p>
      </dgm:t>
    </dgm:pt>
    <dgm:pt modelId="{B5D77667-1967-45DD-A74D-F6E50B2CFC4E}" type="sibTrans" cxnId="{724A0E45-6133-4C61-8092-EF4AA158A9FB}">
      <dgm:prSet/>
      <dgm:spPr/>
      <dgm:t>
        <a:bodyPr/>
        <a:lstStyle/>
        <a:p>
          <a:endParaRPr lang="fr-FR"/>
        </a:p>
      </dgm:t>
    </dgm:pt>
    <dgm:pt modelId="{FE8F22A9-2453-4167-98BD-7FAFE261560A}">
      <dgm:prSet phldrT="[Texte]"/>
      <dgm:spPr/>
      <dgm:t>
        <a:bodyPr/>
        <a:lstStyle/>
        <a:p>
          <a:r>
            <a:rPr lang="fr-FR" dirty="0" smtClean="0"/>
            <a:t>III</a:t>
          </a:r>
          <a:endParaRPr lang="fr-FR" dirty="0"/>
        </a:p>
      </dgm:t>
    </dgm:pt>
    <dgm:pt modelId="{67FE0467-E8CC-4743-9A8E-736CC0739018}" type="parTrans" cxnId="{F8236879-86D3-4CDF-A2A5-0B75206D327F}">
      <dgm:prSet/>
      <dgm:spPr/>
      <dgm:t>
        <a:bodyPr/>
        <a:lstStyle/>
        <a:p>
          <a:endParaRPr lang="fr-FR"/>
        </a:p>
      </dgm:t>
    </dgm:pt>
    <dgm:pt modelId="{7098317A-6AA5-4769-B9FA-3B047A56215A}" type="sibTrans" cxnId="{F8236879-86D3-4CDF-A2A5-0B75206D327F}">
      <dgm:prSet/>
      <dgm:spPr/>
      <dgm:t>
        <a:bodyPr/>
        <a:lstStyle/>
        <a:p>
          <a:endParaRPr lang="fr-FR"/>
        </a:p>
      </dgm:t>
    </dgm:pt>
    <dgm:pt modelId="{B1AB568C-251A-4E35-8C79-8876F6578EAD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ETHER en live !</a:t>
          </a:r>
          <a:endParaRPr lang="fr-FR" dirty="0"/>
        </a:p>
      </dgm:t>
    </dgm:pt>
    <dgm:pt modelId="{0C08EF49-D70D-47B7-A25F-6C764C75A254}" type="parTrans" cxnId="{67F3136D-29EF-438E-A297-8A671FF798BA}">
      <dgm:prSet/>
      <dgm:spPr/>
      <dgm:t>
        <a:bodyPr/>
        <a:lstStyle/>
        <a:p>
          <a:endParaRPr lang="fr-FR"/>
        </a:p>
      </dgm:t>
    </dgm:pt>
    <dgm:pt modelId="{4F012D8F-A8E4-4D7E-810B-429ADEC6C914}" type="sibTrans" cxnId="{67F3136D-29EF-438E-A297-8A671FF798BA}">
      <dgm:prSet/>
      <dgm:spPr/>
      <dgm:t>
        <a:bodyPr/>
        <a:lstStyle/>
        <a:p>
          <a:endParaRPr lang="fr-FR"/>
        </a:p>
      </dgm:t>
    </dgm:pt>
    <dgm:pt modelId="{A2E6452E-0502-407D-9311-9C70727BDD53}" type="pres">
      <dgm:prSet presAssocID="{032758C9-C84F-4067-BCC7-F5EEECF2AB2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CFB920-D4FD-4539-9474-8376B3FFC1CD}" type="pres">
      <dgm:prSet presAssocID="{1D788584-576A-4DC3-9259-0C487A6FA752}" presName="composite" presStyleCnt="0"/>
      <dgm:spPr/>
    </dgm:pt>
    <dgm:pt modelId="{926BED73-2F14-432A-B194-91326CDFBA2B}" type="pres">
      <dgm:prSet presAssocID="{1D788584-576A-4DC3-9259-0C487A6FA75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79DAE0-7E40-4562-A54D-E822F8A8B805}" type="pres">
      <dgm:prSet presAssocID="{1D788584-576A-4DC3-9259-0C487A6FA75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650E0D-920D-4EB3-8DC2-B0D3E45D4BBC}" type="pres">
      <dgm:prSet presAssocID="{031FEC18-BC7A-4051-B444-7385C7B571B8}" presName="sp" presStyleCnt="0"/>
      <dgm:spPr/>
    </dgm:pt>
    <dgm:pt modelId="{C51A84EB-ED7E-417F-ACB2-5EE9B267D099}" type="pres">
      <dgm:prSet presAssocID="{7DBD8451-03CB-482A-9F02-E384D65EA822}" presName="composite" presStyleCnt="0"/>
      <dgm:spPr/>
    </dgm:pt>
    <dgm:pt modelId="{9B4F0C76-CEDB-4ADB-ACE5-A07B425D5901}" type="pres">
      <dgm:prSet presAssocID="{7DBD8451-03CB-482A-9F02-E384D65EA82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142ADC-51E5-47C3-A6A4-BED529A26C52}" type="pres">
      <dgm:prSet presAssocID="{7DBD8451-03CB-482A-9F02-E384D65EA82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F9A8CF-11E8-4ED0-94BF-26C796439175}" type="pres">
      <dgm:prSet presAssocID="{0FB77658-760A-4E4F-9EDE-C4B3962352D7}" presName="sp" presStyleCnt="0"/>
      <dgm:spPr/>
    </dgm:pt>
    <dgm:pt modelId="{9DB81A21-EC4A-4B17-99E7-888FCD359236}" type="pres">
      <dgm:prSet presAssocID="{FE8F22A9-2453-4167-98BD-7FAFE261560A}" presName="composite" presStyleCnt="0"/>
      <dgm:spPr/>
    </dgm:pt>
    <dgm:pt modelId="{B452F8EC-BAD6-4299-91C7-D6C50F2CA979}" type="pres">
      <dgm:prSet presAssocID="{FE8F22A9-2453-4167-98BD-7FAFE261560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D210-430B-4843-89CF-C74C189EBFE9}" type="pres">
      <dgm:prSet presAssocID="{FE8F22A9-2453-4167-98BD-7FAFE261560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AFC5D70-38F7-403A-AD90-4E5C404E8430}" srcId="{1D788584-576A-4DC3-9259-0C487A6FA752}" destId="{5389ECAE-2191-4E09-8931-A7A567BD6C1B}" srcOrd="0" destOrd="0" parTransId="{C22A29B8-0429-45A7-A239-C0687803F4D8}" sibTransId="{14553C06-3075-4A11-89CE-E9611A32B830}"/>
    <dgm:cxn modelId="{67F3136D-29EF-438E-A297-8A671FF798BA}" srcId="{FE8F22A9-2453-4167-98BD-7FAFE261560A}" destId="{B1AB568C-251A-4E35-8C79-8876F6578EAD}" srcOrd="0" destOrd="0" parTransId="{0C08EF49-D70D-47B7-A25F-6C764C75A254}" sibTransId="{4F012D8F-A8E4-4D7E-810B-429ADEC6C914}"/>
    <dgm:cxn modelId="{F8236879-86D3-4CDF-A2A5-0B75206D327F}" srcId="{032758C9-C84F-4067-BCC7-F5EEECF2AB23}" destId="{FE8F22A9-2453-4167-98BD-7FAFE261560A}" srcOrd="2" destOrd="0" parTransId="{67FE0467-E8CC-4743-9A8E-736CC0739018}" sibTransId="{7098317A-6AA5-4769-B9FA-3B047A56215A}"/>
    <dgm:cxn modelId="{C296A831-2821-4F0C-A5BD-727692D83DBC}" type="presOf" srcId="{032758C9-C84F-4067-BCC7-F5EEECF2AB23}" destId="{A2E6452E-0502-407D-9311-9C70727BDD53}" srcOrd="0" destOrd="0" presId="urn:microsoft.com/office/officeart/2005/8/layout/chevron2"/>
    <dgm:cxn modelId="{1C72F3E0-AE98-404E-882C-4E1E542A19D2}" srcId="{032758C9-C84F-4067-BCC7-F5EEECF2AB23}" destId="{1D788584-576A-4DC3-9259-0C487A6FA752}" srcOrd="0" destOrd="0" parTransId="{B6B86C51-CA87-4D5C-936B-6ADFD63C3044}" sibTransId="{031FEC18-BC7A-4051-B444-7385C7B571B8}"/>
    <dgm:cxn modelId="{D121DB92-B317-4FAD-BCC4-80409C563C2B}" srcId="{032758C9-C84F-4067-BCC7-F5EEECF2AB23}" destId="{7DBD8451-03CB-482A-9F02-E384D65EA822}" srcOrd="1" destOrd="0" parTransId="{8EAE74B7-DEA2-48EF-BEA0-C53A55756590}" sibTransId="{0FB77658-760A-4E4F-9EDE-C4B3962352D7}"/>
    <dgm:cxn modelId="{0E451F57-1800-4054-8A83-33204BDC4967}" type="presOf" srcId="{1D788584-576A-4DC3-9259-0C487A6FA752}" destId="{926BED73-2F14-432A-B194-91326CDFBA2B}" srcOrd="0" destOrd="0" presId="urn:microsoft.com/office/officeart/2005/8/layout/chevron2"/>
    <dgm:cxn modelId="{8FD55C42-0E3B-45B6-80E7-AD68650E9CFE}" type="presOf" srcId="{B1AB568C-251A-4E35-8C79-8876F6578EAD}" destId="{A29ED210-430B-4843-89CF-C74C189EBFE9}" srcOrd="0" destOrd="0" presId="urn:microsoft.com/office/officeart/2005/8/layout/chevron2"/>
    <dgm:cxn modelId="{724A0E45-6133-4C61-8092-EF4AA158A9FB}" srcId="{7DBD8451-03CB-482A-9F02-E384D65EA822}" destId="{AD7E0985-40D2-4231-A32C-0C09CAC1F9BA}" srcOrd="0" destOrd="0" parTransId="{5BEF2B94-5F16-4C81-A845-399509EA0AA5}" sibTransId="{B5D77667-1967-45DD-A74D-F6E50B2CFC4E}"/>
    <dgm:cxn modelId="{7E57ADAE-F9A3-4346-9266-8E5C60089A6E}" type="presOf" srcId="{7DBD8451-03CB-482A-9F02-E384D65EA822}" destId="{9B4F0C76-CEDB-4ADB-ACE5-A07B425D5901}" srcOrd="0" destOrd="0" presId="urn:microsoft.com/office/officeart/2005/8/layout/chevron2"/>
    <dgm:cxn modelId="{BA55B3C9-CE36-4EA5-A566-F0BDE5020895}" type="presOf" srcId="{AD7E0985-40D2-4231-A32C-0C09CAC1F9BA}" destId="{6C142ADC-51E5-47C3-A6A4-BED529A26C52}" srcOrd="0" destOrd="0" presId="urn:microsoft.com/office/officeart/2005/8/layout/chevron2"/>
    <dgm:cxn modelId="{BC2FB34A-3B65-48B9-B6DB-C47AEDE5D918}" type="presOf" srcId="{5389ECAE-2191-4E09-8931-A7A567BD6C1B}" destId="{D379DAE0-7E40-4562-A54D-E822F8A8B805}" srcOrd="0" destOrd="0" presId="urn:microsoft.com/office/officeart/2005/8/layout/chevron2"/>
    <dgm:cxn modelId="{024C2DBC-F631-4B50-AA35-05DBFE81D531}" type="presOf" srcId="{FE8F22A9-2453-4167-98BD-7FAFE261560A}" destId="{B452F8EC-BAD6-4299-91C7-D6C50F2CA979}" srcOrd="0" destOrd="0" presId="urn:microsoft.com/office/officeart/2005/8/layout/chevron2"/>
    <dgm:cxn modelId="{17BF62DB-004A-4F2C-A380-25C873EA8A28}" type="presParOf" srcId="{A2E6452E-0502-407D-9311-9C70727BDD53}" destId="{94CFB920-D4FD-4539-9474-8376B3FFC1CD}" srcOrd="0" destOrd="0" presId="urn:microsoft.com/office/officeart/2005/8/layout/chevron2"/>
    <dgm:cxn modelId="{F2F0A5E5-DA3F-417C-90AF-00CED81FE0D9}" type="presParOf" srcId="{94CFB920-D4FD-4539-9474-8376B3FFC1CD}" destId="{926BED73-2F14-432A-B194-91326CDFBA2B}" srcOrd="0" destOrd="0" presId="urn:microsoft.com/office/officeart/2005/8/layout/chevron2"/>
    <dgm:cxn modelId="{5E551144-EA17-4735-9FC2-5664B86268AB}" type="presParOf" srcId="{94CFB920-D4FD-4539-9474-8376B3FFC1CD}" destId="{D379DAE0-7E40-4562-A54D-E822F8A8B805}" srcOrd="1" destOrd="0" presId="urn:microsoft.com/office/officeart/2005/8/layout/chevron2"/>
    <dgm:cxn modelId="{EC048558-ECA9-42BE-B80E-EFBDF66EFD37}" type="presParOf" srcId="{A2E6452E-0502-407D-9311-9C70727BDD53}" destId="{09650E0D-920D-4EB3-8DC2-B0D3E45D4BBC}" srcOrd="1" destOrd="0" presId="urn:microsoft.com/office/officeart/2005/8/layout/chevron2"/>
    <dgm:cxn modelId="{3ABAA166-DD42-477C-993E-ECF8854991A4}" type="presParOf" srcId="{A2E6452E-0502-407D-9311-9C70727BDD53}" destId="{C51A84EB-ED7E-417F-ACB2-5EE9B267D099}" srcOrd="2" destOrd="0" presId="urn:microsoft.com/office/officeart/2005/8/layout/chevron2"/>
    <dgm:cxn modelId="{B3BAD239-FB5B-47CA-A96B-3D619E777985}" type="presParOf" srcId="{C51A84EB-ED7E-417F-ACB2-5EE9B267D099}" destId="{9B4F0C76-CEDB-4ADB-ACE5-A07B425D5901}" srcOrd="0" destOrd="0" presId="urn:microsoft.com/office/officeart/2005/8/layout/chevron2"/>
    <dgm:cxn modelId="{95686432-CEFC-433B-8B02-0FA0671954B0}" type="presParOf" srcId="{C51A84EB-ED7E-417F-ACB2-5EE9B267D099}" destId="{6C142ADC-51E5-47C3-A6A4-BED529A26C52}" srcOrd="1" destOrd="0" presId="urn:microsoft.com/office/officeart/2005/8/layout/chevron2"/>
    <dgm:cxn modelId="{344AEC00-9CF3-404A-BB0C-5C0FDFDEF059}" type="presParOf" srcId="{A2E6452E-0502-407D-9311-9C70727BDD53}" destId="{8CF9A8CF-11E8-4ED0-94BF-26C796439175}" srcOrd="3" destOrd="0" presId="urn:microsoft.com/office/officeart/2005/8/layout/chevron2"/>
    <dgm:cxn modelId="{3A3B2525-0E2F-4A63-B780-D55DEA535890}" type="presParOf" srcId="{A2E6452E-0502-407D-9311-9C70727BDD53}" destId="{9DB81A21-EC4A-4B17-99E7-888FCD359236}" srcOrd="4" destOrd="0" presId="urn:microsoft.com/office/officeart/2005/8/layout/chevron2"/>
    <dgm:cxn modelId="{A2CA03A2-DA68-4AA3-A96A-E3BD7A4CBE45}" type="presParOf" srcId="{9DB81A21-EC4A-4B17-99E7-888FCD359236}" destId="{B452F8EC-BAD6-4299-91C7-D6C50F2CA979}" srcOrd="0" destOrd="0" presId="urn:microsoft.com/office/officeart/2005/8/layout/chevron2"/>
    <dgm:cxn modelId="{04FA9AC6-0DF6-496B-BE4A-38557BEE6099}" type="presParOf" srcId="{9DB81A21-EC4A-4B17-99E7-888FCD359236}" destId="{A29ED210-430B-4843-89CF-C74C189EBF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III) </a:t>
          </a:r>
          <a:r>
            <a:rPr lang="fr-FR" b="1" baseline="0" dirty="0" smtClean="0"/>
            <a:t>ETHER en live !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err="1" smtClean="0"/>
            <a:t>Let’s</a:t>
          </a:r>
          <a:r>
            <a:rPr lang="fr-FR" dirty="0" smtClean="0"/>
            <a:t> </a:t>
          </a:r>
          <a:r>
            <a:rPr lang="fr-FR" dirty="0" err="1" smtClean="0"/>
            <a:t>try</a:t>
          </a:r>
          <a:r>
            <a:rPr lang="fr-FR" dirty="0" smtClean="0"/>
            <a:t> </a:t>
          </a:r>
          <a:r>
            <a:rPr lang="fr-FR" dirty="0" err="1" smtClean="0"/>
            <a:t>it</a:t>
          </a:r>
          <a:r>
            <a:rPr lang="fr-FR" dirty="0" smtClean="0"/>
            <a:t> !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5F7D8705-2449-4609-8DC9-B71E523C3976}" type="presOf" srcId="{F0BB2479-2704-419A-8B2E-E78DD1345697}" destId="{6B9DA7AA-C026-4C53-AC69-F8B88A65EC1B}" srcOrd="0" destOrd="0" presId="urn:microsoft.com/office/officeart/2005/8/layout/list1"/>
    <dgm:cxn modelId="{37294D08-F4BC-4750-8428-F86AE103CA21}" type="presOf" srcId="{6FC1B4DA-D139-468B-A833-71778E75C247}" destId="{639F9F1D-7AA3-4F89-A2F9-AF9A37F1EAA5}" srcOrd="1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7BBFAD50-D433-4519-937E-59F89B38839D}" type="presOf" srcId="{6FC1B4DA-D139-468B-A833-71778E75C247}" destId="{A09DEC8F-21D6-43EC-8EA7-2552AAB48830}" srcOrd="0" destOrd="0" presId="urn:microsoft.com/office/officeart/2005/8/layout/list1"/>
    <dgm:cxn modelId="{8CA41CF4-C4EF-4424-A4CD-C0EA2CEB0E17}" type="presOf" srcId="{A09EC86C-0476-44A6-AF08-8EB019E6EFFB}" destId="{3F7152DF-FE83-426D-A73F-1FF9AEB78FFF}" srcOrd="0" destOrd="0" presId="urn:microsoft.com/office/officeart/2005/8/layout/list1"/>
    <dgm:cxn modelId="{C2B026BF-5060-4F3C-A8D5-7E7518E2F923}" type="presParOf" srcId="{3F7152DF-FE83-426D-A73F-1FF9AEB78FFF}" destId="{1630A45A-FCDC-4740-9066-56270661CC44}" srcOrd="0" destOrd="0" presId="urn:microsoft.com/office/officeart/2005/8/layout/list1"/>
    <dgm:cxn modelId="{E97F5C14-C578-4EC2-BCB9-2CE498596322}" type="presParOf" srcId="{1630A45A-FCDC-4740-9066-56270661CC44}" destId="{A09DEC8F-21D6-43EC-8EA7-2552AAB48830}" srcOrd="0" destOrd="0" presId="urn:microsoft.com/office/officeart/2005/8/layout/list1"/>
    <dgm:cxn modelId="{82BE5E84-6243-4FEB-BB6A-E18850E87A56}" type="presParOf" srcId="{1630A45A-FCDC-4740-9066-56270661CC44}" destId="{639F9F1D-7AA3-4F89-A2F9-AF9A37F1EAA5}" srcOrd="1" destOrd="0" presId="urn:microsoft.com/office/officeart/2005/8/layout/list1"/>
    <dgm:cxn modelId="{6E940031-3DFA-4D0E-9BFB-0B82D9E15491}" type="presParOf" srcId="{3F7152DF-FE83-426D-A73F-1FF9AEB78FFF}" destId="{6F18502F-86D1-4132-A667-63CF6EEB3C70}" srcOrd="1" destOrd="0" presId="urn:microsoft.com/office/officeart/2005/8/layout/list1"/>
    <dgm:cxn modelId="{0083EE12-D6EE-405A-912B-19972C002D52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758C9-C84F-4067-BCC7-F5EEECF2AB23}" type="doc">
      <dgm:prSet loTypeId="urn:microsoft.com/office/officeart/2005/8/layout/chevron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D788584-576A-4DC3-9259-0C487A6FA752}">
      <dgm:prSet phldrT="[Texte]"/>
      <dgm:spPr/>
      <dgm:t>
        <a:bodyPr/>
        <a:lstStyle/>
        <a:p>
          <a:r>
            <a:rPr lang="fr-FR" dirty="0" smtClean="0"/>
            <a:t>I</a:t>
          </a:r>
          <a:endParaRPr lang="fr-FR" dirty="0"/>
        </a:p>
      </dgm:t>
    </dgm:pt>
    <dgm:pt modelId="{B6B86C51-CA87-4D5C-936B-6ADFD63C3044}" type="parTrans" cxnId="{1C72F3E0-AE98-404E-882C-4E1E542A19D2}">
      <dgm:prSet/>
      <dgm:spPr/>
      <dgm:t>
        <a:bodyPr/>
        <a:lstStyle/>
        <a:p>
          <a:endParaRPr lang="fr-FR"/>
        </a:p>
      </dgm:t>
    </dgm:pt>
    <dgm:pt modelId="{031FEC18-BC7A-4051-B444-7385C7B571B8}" type="sibTrans" cxnId="{1C72F3E0-AE98-404E-882C-4E1E542A19D2}">
      <dgm:prSet/>
      <dgm:spPr/>
      <dgm:t>
        <a:bodyPr/>
        <a:lstStyle/>
        <a:p>
          <a:endParaRPr lang="fr-FR"/>
        </a:p>
      </dgm:t>
    </dgm:pt>
    <dgm:pt modelId="{5389ECAE-2191-4E09-8931-A7A567BD6C1B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Un bref rappel</a:t>
          </a:r>
          <a:endParaRPr lang="fr-FR" dirty="0"/>
        </a:p>
      </dgm:t>
    </dgm:pt>
    <dgm:pt modelId="{C22A29B8-0429-45A7-A239-C0687803F4D8}" type="parTrans" cxnId="{6AFC5D70-38F7-403A-AD90-4E5C404E8430}">
      <dgm:prSet/>
      <dgm:spPr/>
      <dgm:t>
        <a:bodyPr/>
        <a:lstStyle/>
        <a:p>
          <a:endParaRPr lang="fr-FR"/>
        </a:p>
      </dgm:t>
    </dgm:pt>
    <dgm:pt modelId="{14553C06-3075-4A11-89CE-E9611A32B830}" type="sibTrans" cxnId="{6AFC5D70-38F7-403A-AD90-4E5C404E8430}">
      <dgm:prSet/>
      <dgm:spPr/>
      <dgm:t>
        <a:bodyPr/>
        <a:lstStyle/>
        <a:p>
          <a:endParaRPr lang="fr-FR"/>
        </a:p>
      </dgm:t>
    </dgm:pt>
    <dgm:pt modelId="{7DBD8451-03CB-482A-9F02-E384D65EA822}">
      <dgm:prSet phldrT="[Texte]"/>
      <dgm:spPr/>
      <dgm:t>
        <a:bodyPr/>
        <a:lstStyle/>
        <a:p>
          <a:r>
            <a:rPr lang="fr-FR" dirty="0" smtClean="0"/>
            <a:t>II</a:t>
          </a:r>
          <a:endParaRPr lang="fr-FR" dirty="0"/>
        </a:p>
      </dgm:t>
    </dgm:pt>
    <dgm:pt modelId="{8EAE74B7-DEA2-48EF-BEA0-C53A55756590}" type="parTrans" cxnId="{D121DB92-B317-4FAD-BCC4-80409C563C2B}">
      <dgm:prSet/>
      <dgm:spPr/>
      <dgm:t>
        <a:bodyPr/>
        <a:lstStyle/>
        <a:p>
          <a:endParaRPr lang="fr-FR"/>
        </a:p>
      </dgm:t>
    </dgm:pt>
    <dgm:pt modelId="{0FB77658-760A-4E4F-9EDE-C4B3962352D7}" type="sibTrans" cxnId="{D121DB92-B317-4FAD-BCC4-80409C563C2B}">
      <dgm:prSet/>
      <dgm:spPr/>
      <dgm:t>
        <a:bodyPr/>
        <a:lstStyle/>
        <a:p>
          <a:endParaRPr lang="fr-FR"/>
        </a:p>
      </dgm:t>
    </dgm:pt>
    <dgm:pt modelId="{AD7E0985-40D2-4231-A32C-0C09CAC1F9BA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Le bilan du projet</a:t>
          </a:r>
          <a:endParaRPr lang="fr-FR" dirty="0"/>
        </a:p>
      </dgm:t>
    </dgm:pt>
    <dgm:pt modelId="{5BEF2B94-5F16-4C81-A845-399509EA0AA5}" type="parTrans" cxnId="{724A0E45-6133-4C61-8092-EF4AA158A9FB}">
      <dgm:prSet/>
      <dgm:spPr/>
      <dgm:t>
        <a:bodyPr/>
        <a:lstStyle/>
        <a:p>
          <a:endParaRPr lang="fr-FR"/>
        </a:p>
      </dgm:t>
    </dgm:pt>
    <dgm:pt modelId="{B5D77667-1967-45DD-A74D-F6E50B2CFC4E}" type="sibTrans" cxnId="{724A0E45-6133-4C61-8092-EF4AA158A9FB}">
      <dgm:prSet/>
      <dgm:spPr/>
      <dgm:t>
        <a:bodyPr/>
        <a:lstStyle/>
        <a:p>
          <a:endParaRPr lang="fr-FR"/>
        </a:p>
      </dgm:t>
    </dgm:pt>
    <dgm:pt modelId="{FE8F22A9-2453-4167-98BD-7FAFE261560A}">
      <dgm:prSet phldrT="[Texte]"/>
      <dgm:spPr/>
      <dgm:t>
        <a:bodyPr/>
        <a:lstStyle/>
        <a:p>
          <a:r>
            <a:rPr lang="fr-FR" dirty="0" smtClean="0"/>
            <a:t>III</a:t>
          </a:r>
          <a:endParaRPr lang="fr-FR" dirty="0"/>
        </a:p>
      </dgm:t>
    </dgm:pt>
    <dgm:pt modelId="{67FE0467-E8CC-4743-9A8E-736CC0739018}" type="parTrans" cxnId="{F8236879-86D3-4CDF-A2A5-0B75206D327F}">
      <dgm:prSet/>
      <dgm:spPr/>
      <dgm:t>
        <a:bodyPr/>
        <a:lstStyle/>
        <a:p>
          <a:endParaRPr lang="fr-FR"/>
        </a:p>
      </dgm:t>
    </dgm:pt>
    <dgm:pt modelId="{7098317A-6AA5-4769-B9FA-3B047A56215A}" type="sibTrans" cxnId="{F8236879-86D3-4CDF-A2A5-0B75206D327F}">
      <dgm:prSet/>
      <dgm:spPr/>
      <dgm:t>
        <a:bodyPr/>
        <a:lstStyle/>
        <a:p>
          <a:endParaRPr lang="fr-FR"/>
        </a:p>
      </dgm:t>
    </dgm:pt>
    <dgm:pt modelId="{B1AB568C-251A-4E35-8C79-8876F6578EAD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ETHER en live !</a:t>
          </a:r>
          <a:endParaRPr lang="fr-FR" dirty="0"/>
        </a:p>
      </dgm:t>
    </dgm:pt>
    <dgm:pt modelId="{0C08EF49-D70D-47B7-A25F-6C764C75A254}" type="parTrans" cxnId="{67F3136D-29EF-438E-A297-8A671FF798BA}">
      <dgm:prSet/>
      <dgm:spPr/>
      <dgm:t>
        <a:bodyPr/>
        <a:lstStyle/>
        <a:p>
          <a:endParaRPr lang="fr-FR"/>
        </a:p>
      </dgm:t>
    </dgm:pt>
    <dgm:pt modelId="{4F012D8F-A8E4-4D7E-810B-429ADEC6C914}" type="sibTrans" cxnId="{67F3136D-29EF-438E-A297-8A671FF798BA}">
      <dgm:prSet/>
      <dgm:spPr/>
      <dgm:t>
        <a:bodyPr/>
        <a:lstStyle/>
        <a:p>
          <a:endParaRPr lang="fr-FR"/>
        </a:p>
      </dgm:t>
    </dgm:pt>
    <dgm:pt modelId="{A2E6452E-0502-407D-9311-9C70727BDD53}" type="pres">
      <dgm:prSet presAssocID="{032758C9-C84F-4067-BCC7-F5EEECF2AB2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CFB920-D4FD-4539-9474-8376B3FFC1CD}" type="pres">
      <dgm:prSet presAssocID="{1D788584-576A-4DC3-9259-0C487A6FA752}" presName="composite" presStyleCnt="0"/>
      <dgm:spPr/>
    </dgm:pt>
    <dgm:pt modelId="{926BED73-2F14-432A-B194-91326CDFBA2B}" type="pres">
      <dgm:prSet presAssocID="{1D788584-576A-4DC3-9259-0C487A6FA75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79DAE0-7E40-4562-A54D-E822F8A8B805}" type="pres">
      <dgm:prSet presAssocID="{1D788584-576A-4DC3-9259-0C487A6FA75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650E0D-920D-4EB3-8DC2-B0D3E45D4BBC}" type="pres">
      <dgm:prSet presAssocID="{031FEC18-BC7A-4051-B444-7385C7B571B8}" presName="sp" presStyleCnt="0"/>
      <dgm:spPr/>
    </dgm:pt>
    <dgm:pt modelId="{C51A84EB-ED7E-417F-ACB2-5EE9B267D099}" type="pres">
      <dgm:prSet presAssocID="{7DBD8451-03CB-482A-9F02-E384D65EA822}" presName="composite" presStyleCnt="0"/>
      <dgm:spPr/>
    </dgm:pt>
    <dgm:pt modelId="{9B4F0C76-CEDB-4ADB-ACE5-A07B425D5901}" type="pres">
      <dgm:prSet presAssocID="{7DBD8451-03CB-482A-9F02-E384D65EA82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142ADC-51E5-47C3-A6A4-BED529A26C52}" type="pres">
      <dgm:prSet presAssocID="{7DBD8451-03CB-482A-9F02-E384D65EA82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F9A8CF-11E8-4ED0-94BF-26C796439175}" type="pres">
      <dgm:prSet presAssocID="{0FB77658-760A-4E4F-9EDE-C4B3962352D7}" presName="sp" presStyleCnt="0"/>
      <dgm:spPr/>
    </dgm:pt>
    <dgm:pt modelId="{9DB81A21-EC4A-4B17-99E7-888FCD359236}" type="pres">
      <dgm:prSet presAssocID="{FE8F22A9-2453-4167-98BD-7FAFE261560A}" presName="composite" presStyleCnt="0"/>
      <dgm:spPr/>
    </dgm:pt>
    <dgm:pt modelId="{B452F8EC-BAD6-4299-91C7-D6C50F2CA979}" type="pres">
      <dgm:prSet presAssocID="{FE8F22A9-2453-4167-98BD-7FAFE261560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D210-430B-4843-89CF-C74C189EBFE9}" type="pres">
      <dgm:prSet presAssocID="{FE8F22A9-2453-4167-98BD-7FAFE261560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AFC5D70-38F7-403A-AD90-4E5C404E8430}" srcId="{1D788584-576A-4DC3-9259-0C487A6FA752}" destId="{5389ECAE-2191-4E09-8931-A7A567BD6C1B}" srcOrd="0" destOrd="0" parTransId="{C22A29B8-0429-45A7-A239-C0687803F4D8}" sibTransId="{14553C06-3075-4A11-89CE-E9611A32B830}"/>
    <dgm:cxn modelId="{BF27BF7A-C525-4383-8C2E-AE0737D375F4}" type="presOf" srcId="{7DBD8451-03CB-482A-9F02-E384D65EA822}" destId="{9B4F0C76-CEDB-4ADB-ACE5-A07B425D5901}" srcOrd="0" destOrd="0" presId="urn:microsoft.com/office/officeart/2005/8/layout/chevron2"/>
    <dgm:cxn modelId="{67F3136D-29EF-438E-A297-8A671FF798BA}" srcId="{FE8F22A9-2453-4167-98BD-7FAFE261560A}" destId="{B1AB568C-251A-4E35-8C79-8876F6578EAD}" srcOrd="0" destOrd="0" parTransId="{0C08EF49-D70D-47B7-A25F-6C764C75A254}" sibTransId="{4F012D8F-A8E4-4D7E-810B-429ADEC6C914}"/>
    <dgm:cxn modelId="{F8236879-86D3-4CDF-A2A5-0B75206D327F}" srcId="{032758C9-C84F-4067-BCC7-F5EEECF2AB23}" destId="{FE8F22A9-2453-4167-98BD-7FAFE261560A}" srcOrd="2" destOrd="0" parTransId="{67FE0467-E8CC-4743-9A8E-736CC0739018}" sibTransId="{7098317A-6AA5-4769-B9FA-3B047A56215A}"/>
    <dgm:cxn modelId="{1C72F3E0-AE98-404E-882C-4E1E542A19D2}" srcId="{032758C9-C84F-4067-BCC7-F5EEECF2AB23}" destId="{1D788584-576A-4DC3-9259-0C487A6FA752}" srcOrd="0" destOrd="0" parTransId="{B6B86C51-CA87-4D5C-936B-6ADFD63C3044}" sibTransId="{031FEC18-BC7A-4051-B444-7385C7B571B8}"/>
    <dgm:cxn modelId="{58744A64-0427-43D0-875D-ADA460049957}" type="presOf" srcId="{AD7E0985-40D2-4231-A32C-0C09CAC1F9BA}" destId="{6C142ADC-51E5-47C3-A6A4-BED529A26C52}" srcOrd="0" destOrd="0" presId="urn:microsoft.com/office/officeart/2005/8/layout/chevron2"/>
    <dgm:cxn modelId="{E5C8321E-08EC-45E8-A1AC-D199D708676A}" type="presOf" srcId="{B1AB568C-251A-4E35-8C79-8876F6578EAD}" destId="{A29ED210-430B-4843-89CF-C74C189EBFE9}" srcOrd="0" destOrd="0" presId="urn:microsoft.com/office/officeart/2005/8/layout/chevron2"/>
    <dgm:cxn modelId="{D121DB92-B317-4FAD-BCC4-80409C563C2B}" srcId="{032758C9-C84F-4067-BCC7-F5EEECF2AB23}" destId="{7DBD8451-03CB-482A-9F02-E384D65EA822}" srcOrd="1" destOrd="0" parTransId="{8EAE74B7-DEA2-48EF-BEA0-C53A55756590}" sibTransId="{0FB77658-760A-4E4F-9EDE-C4B3962352D7}"/>
    <dgm:cxn modelId="{8305D6BA-7ABC-45ED-8A4C-B0956AC72608}" type="presOf" srcId="{1D788584-576A-4DC3-9259-0C487A6FA752}" destId="{926BED73-2F14-432A-B194-91326CDFBA2B}" srcOrd="0" destOrd="0" presId="urn:microsoft.com/office/officeart/2005/8/layout/chevron2"/>
    <dgm:cxn modelId="{21E1FDC0-10A3-48DF-87F3-C93BB38F9189}" type="presOf" srcId="{032758C9-C84F-4067-BCC7-F5EEECF2AB23}" destId="{A2E6452E-0502-407D-9311-9C70727BDD53}" srcOrd="0" destOrd="0" presId="urn:microsoft.com/office/officeart/2005/8/layout/chevron2"/>
    <dgm:cxn modelId="{724A0E45-6133-4C61-8092-EF4AA158A9FB}" srcId="{7DBD8451-03CB-482A-9F02-E384D65EA822}" destId="{AD7E0985-40D2-4231-A32C-0C09CAC1F9BA}" srcOrd="0" destOrd="0" parTransId="{5BEF2B94-5F16-4C81-A845-399509EA0AA5}" sibTransId="{B5D77667-1967-45DD-A74D-F6E50B2CFC4E}"/>
    <dgm:cxn modelId="{A9EEB1E1-CF07-4386-81FF-A9BDBF875DFB}" type="presOf" srcId="{5389ECAE-2191-4E09-8931-A7A567BD6C1B}" destId="{D379DAE0-7E40-4562-A54D-E822F8A8B805}" srcOrd="0" destOrd="0" presId="urn:microsoft.com/office/officeart/2005/8/layout/chevron2"/>
    <dgm:cxn modelId="{B0B82053-1E7A-41FE-A4F3-9FF28B23B3B4}" type="presOf" srcId="{FE8F22A9-2453-4167-98BD-7FAFE261560A}" destId="{B452F8EC-BAD6-4299-91C7-D6C50F2CA979}" srcOrd="0" destOrd="0" presId="urn:microsoft.com/office/officeart/2005/8/layout/chevron2"/>
    <dgm:cxn modelId="{D5EDF3D0-52DC-496E-B961-AE3DF3CB2745}" type="presParOf" srcId="{A2E6452E-0502-407D-9311-9C70727BDD53}" destId="{94CFB920-D4FD-4539-9474-8376B3FFC1CD}" srcOrd="0" destOrd="0" presId="urn:microsoft.com/office/officeart/2005/8/layout/chevron2"/>
    <dgm:cxn modelId="{94E42E53-4C8A-4A2C-A6A6-9BD19D562237}" type="presParOf" srcId="{94CFB920-D4FD-4539-9474-8376B3FFC1CD}" destId="{926BED73-2F14-432A-B194-91326CDFBA2B}" srcOrd="0" destOrd="0" presId="urn:microsoft.com/office/officeart/2005/8/layout/chevron2"/>
    <dgm:cxn modelId="{39878A68-7E40-4D30-BCCF-922B5CDD0318}" type="presParOf" srcId="{94CFB920-D4FD-4539-9474-8376B3FFC1CD}" destId="{D379DAE0-7E40-4562-A54D-E822F8A8B805}" srcOrd="1" destOrd="0" presId="urn:microsoft.com/office/officeart/2005/8/layout/chevron2"/>
    <dgm:cxn modelId="{A15CBE97-4491-4858-90F7-6C7F87281761}" type="presParOf" srcId="{A2E6452E-0502-407D-9311-9C70727BDD53}" destId="{09650E0D-920D-4EB3-8DC2-B0D3E45D4BBC}" srcOrd="1" destOrd="0" presId="urn:microsoft.com/office/officeart/2005/8/layout/chevron2"/>
    <dgm:cxn modelId="{34D2BB99-8B36-4FF4-93FF-2C01EF75A6EA}" type="presParOf" srcId="{A2E6452E-0502-407D-9311-9C70727BDD53}" destId="{C51A84EB-ED7E-417F-ACB2-5EE9B267D099}" srcOrd="2" destOrd="0" presId="urn:microsoft.com/office/officeart/2005/8/layout/chevron2"/>
    <dgm:cxn modelId="{2F873B3F-7810-476A-A049-7C8970823F08}" type="presParOf" srcId="{C51A84EB-ED7E-417F-ACB2-5EE9B267D099}" destId="{9B4F0C76-CEDB-4ADB-ACE5-A07B425D5901}" srcOrd="0" destOrd="0" presId="urn:microsoft.com/office/officeart/2005/8/layout/chevron2"/>
    <dgm:cxn modelId="{F333A837-80E4-4CCE-B82A-6A707862642A}" type="presParOf" srcId="{C51A84EB-ED7E-417F-ACB2-5EE9B267D099}" destId="{6C142ADC-51E5-47C3-A6A4-BED529A26C52}" srcOrd="1" destOrd="0" presId="urn:microsoft.com/office/officeart/2005/8/layout/chevron2"/>
    <dgm:cxn modelId="{2FBDC6A8-853F-4523-920E-1D385A302098}" type="presParOf" srcId="{A2E6452E-0502-407D-9311-9C70727BDD53}" destId="{8CF9A8CF-11E8-4ED0-94BF-26C796439175}" srcOrd="3" destOrd="0" presId="urn:microsoft.com/office/officeart/2005/8/layout/chevron2"/>
    <dgm:cxn modelId="{7C3DEAE3-64BD-48A8-AF24-F23D589F1478}" type="presParOf" srcId="{A2E6452E-0502-407D-9311-9C70727BDD53}" destId="{9DB81A21-EC4A-4B17-99E7-888FCD359236}" srcOrd="4" destOrd="0" presId="urn:microsoft.com/office/officeart/2005/8/layout/chevron2"/>
    <dgm:cxn modelId="{954E4460-1E25-40B4-ADD1-E85387F23729}" type="presParOf" srcId="{9DB81A21-EC4A-4B17-99E7-888FCD359236}" destId="{B452F8EC-BAD6-4299-91C7-D6C50F2CA979}" srcOrd="0" destOrd="0" presId="urn:microsoft.com/office/officeart/2005/8/layout/chevron2"/>
    <dgm:cxn modelId="{E76D6FF0-AEA8-4FED-A24F-31BC15A2219E}" type="presParOf" srcId="{9DB81A21-EC4A-4B17-99E7-888FCD359236}" destId="{A29ED210-430B-4843-89CF-C74C189EBF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I) </a:t>
          </a:r>
          <a:r>
            <a:rPr lang="fr-FR" b="1" baseline="0" dirty="0" smtClean="0"/>
            <a:t>Un bref rappel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Inspiré de « </a:t>
          </a:r>
          <a:r>
            <a:rPr lang="fr-FR" dirty="0" err="1" smtClean="0"/>
            <a:t>konnectUS</a:t>
          </a:r>
          <a:r>
            <a:rPr lang="fr-FR" dirty="0" smtClean="0"/>
            <a:t> »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8A5136C3-A987-45EB-BF80-475CE910127D}" type="presOf" srcId="{F0BB2479-2704-419A-8B2E-E78DD1345697}" destId="{6B9DA7AA-C026-4C53-AC69-F8B88A65EC1B}" srcOrd="0" destOrd="0" presId="urn:microsoft.com/office/officeart/2005/8/layout/list1"/>
    <dgm:cxn modelId="{E87D36B5-C12A-4E85-AF76-260FF71562FD}" type="presOf" srcId="{6FC1B4DA-D139-468B-A833-71778E75C247}" destId="{A09DEC8F-21D6-43EC-8EA7-2552AAB48830}" srcOrd="0" destOrd="0" presId="urn:microsoft.com/office/officeart/2005/8/layout/list1"/>
    <dgm:cxn modelId="{3F4CCD5A-4A16-4DBD-8CD9-1189D72847F0}" type="presOf" srcId="{6FC1B4DA-D139-468B-A833-71778E75C247}" destId="{639F9F1D-7AA3-4F89-A2F9-AF9A37F1EAA5}" srcOrd="1" destOrd="0" presId="urn:microsoft.com/office/officeart/2005/8/layout/list1"/>
    <dgm:cxn modelId="{74DF0737-CA57-458C-8552-1B3A9D0C15BC}" type="presOf" srcId="{A09EC86C-0476-44A6-AF08-8EB019E6EFFB}" destId="{3F7152DF-FE83-426D-A73F-1FF9AEB78FFF}" srcOrd="0" destOrd="0" presId="urn:microsoft.com/office/officeart/2005/8/layout/list1"/>
    <dgm:cxn modelId="{AE6A0E03-520E-4A54-8C09-2F43B6B7CBE5}" type="presParOf" srcId="{3F7152DF-FE83-426D-A73F-1FF9AEB78FFF}" destId="{1630A45A-FCDC-4740-9066-56270661CC44}" srcOrd="0" destOrd="0" presId="urn:microsoft.com/office/officeart/2005/8/layout/list1"/>
    <dgm:cxn modelId="{E85EDE26-5901-4F09-A4CE-E39B622E5841}" type="presParOf" srcId="{1630A45A-FCDC-4740-9066-56270661CC44}" destId="{A09DEC8F-21D6-43EC-8EA7-2552AAB48830}" srcOrd="0" destOrd="0" presId="urn:microsoft.com/office/officeart/2005/8/layout/list1"/>
    <dgm:cxn modelId="{C19B7BF2-EC0E-49BF-8881-CD05AA978528}" type="presParOf" srcId="{1630A45A-FCDC-4740-9066-56270661CC44}" destId="{639F9F1D-7AA3-4F89-A2F9-AF9A37F1EAA5}" srcOrd="1" destOrd="0" presId="urn:microsoft.com/office/officeart/2005/8/layout/list1"/>
    <dgm:cxn modelId="{4C203C0B-1D03-4B9F-9FF0-9968A27D520A}" type="presParOf" srcId="{3F7152DF-FE83-426D-A73F-1FF9AEB78FFF}" destId="{6F18502F-86D1-4132-A667-63CF6EEB3C70}" srcOrd="1" destOrd="0" presId="urn:microsoft.com/office/officeart/2005/8/layout/list1"/>
    <dgm:cxn modelId="{02E26486-B818-4AA6-8572-EFD9CA225D59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2758C9-C84F-4067-BCC7-F5EEECF2AB23}" type="doc">
      <dgm:prSet loTypeId="urn:microsoft.com/office/officeart/2005/8/layout/chevron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D788584-576A-4DC3-9259-0C487A6FA752}">
      <dgm:prSet phldrT="[Texte]"/>
      <dgm:spPr/>
      <dgm:t>
        <a:bodyPr/>
        <a:lstStyle/>
        <a:p>
          <a:r>
            <a:rPr lang="fr-FR" dirty="0" smtClean="0"/>
            <a:t>I</a:t>
          </a:r>
          <a:endParaRPr lang="fr-FR" dirty="0"/>
        </a:p>
      </dgm:t>
    </dgm:pt>
    <dgm:pt modelId="{B6B86C51-CA87-4D5C-936B-6ADFD63C3044}" type="parTrans" cxnId="{1C72F3E0-AE98-404E-882C-4E1E542A19D2}">
      <dgm:prSet/>
      <dgm:spPr/>
      <dgm:t>
        <a:bodyPr/>
        <a:lstStyle/>
        <a:p>
          <a:endParaRPr lang="fr-FR"/>
        </a:p>
      </dgm:t>
    </dgm:pt>
    <dgm:pt modelId="{031FEC18-BC7A-4051-B444-7385C7B571B8}" type="sibTrans" cxnId="{1C72F3E0-AE98-404E-882C-4E1E542A19D2}">
      <dgm:prSet/>
      <dgm:spPr/>
      <dgm:t>
        <a:bodyPr/>
        <a:lstStyle/>
        <a:p>
          <a:endParaRPr lang="fr-FR"/>
        </a:p>
      </dgm:t>
    </dgm:pt>
    <dgm:pt modelId="{5389ECAE-2191-4E09-8931-A7A567BD6C1B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Un bref rappel</a:t>
          </a:r>
          <a:endParaRPr lang="fr-FR" dirty="0"/>
        </a:p>
      </dgm:t>
    </dgm:pt>
    <dgm:pt modelId="{C22A29B8-0429-45A7-A239-C0687803F4D8}" type="parTrans" cxnId="{6AFC5D70-38F7-403A-AD90-4E5C404E8430}">
      <dgm:prSet/>
      <dgm:spPr/>
      <dgm:t>
        <a:bodyPr/>
        <a:lstStyle/>
        <a:p>
          <a:endParaRPr lang="fr-FR"/>
        </a:p>
      </dgm:t>
    </dgm:pt>
    <dgm:pt modelId="{14553C06-3075-4A11-89CE-E9611A32B830}" type="sibTrans" cxnId="{6AFC5D70-38F7-403A-AD90-4E5C404E8430}">
      <dgm:prSet/>
      <dgm:spPr/>
      <dgm:t>
        <a:bodyPr/>
        <a:lstStyle/>
        <a:p>
          <a:endParaRPr lang="fr-FR"/>
        </a:p>
      </dgm:t>
    </dgm:pt>
    <dgm:pt modelId="{7DBD8451-03CB-482A-9F02-E384D65EA822}">
      <dgm:prSet phldrT="[Texte]"/>
      <dgm:spPr/>
      <dgm:t>
        <a:bodyPr/>
        <a:lstStyle/>
        <a:p>
          <a:r>
            <a:rPr lang="fr-FR" dirty="0" smtClean="0"/>
            <a:t>II</a:t>
          </a:r>
          <a:endParaRPr lang="fr-FR" dirty="0"/>
        </a:p>
      </dgm:t>
    </dgm:pt>
    <dgm:pt modelId="{8EAE74B7-DEA2-48EF-BEA0-C53A55756590}" type="parTrans" cxnId="{D121DB92-B317-4FAD-BCC4-80409C563C2B}">
      <dgm:prSet/>
      <dgm:spPr/>
      <dgm:t>
        <a:bodyPr/>
        <a:lstStyle/>
        <a:p>
          <a:endParaRPr lang="fr-FR"/>
        </a:p>
      </dgm:t>
    </dgm:pt>
    <dgm:pt modelId="{0FB77658-760A-4E4F-9EDE-C4B3962352D7}" type="sibTrans" cxnId="{D121DB92-B317-4FAD-BCC4-80409C563C2B}">
      <dgm:prSet/>
      <dgm:spPr/>
      <dgm:t>
        <a:bodyPr/>
        <a:lstStyle/>
        <a:p>
          <a:endParaRPr lang="fr-FR"/>
        </a:p>
      </dgm:t>
    </dgm:pt>
    <dgm:pt modelId="{AD7E0985-40D2-4231-A32C-0C09CAC1F9BA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Le bilan du projet</a:t>
          </a:r>
          <a:endParaRPr lang="fr-FR" dirty="0"/>
        </a:p>
      </dgm:t>
    </dgm:pt>
    <dgm:pt modelId="{5BEF2B94-5F16-4C81-A845-399509EA0AA5}" type="parTrans" cxnId="{724A0E45-6133-4C61-8092-EF4AA158A9FB}">
      <dgm:prSet/>
      <dgm:spPr/>
      <dgm:t>
        <a:bodyPr/>
        <a:lstStyle/>
        <a:p>
          <a:endParaRPr lang="fr-FR"/>
        </a:p>
      </dgm:t>
    </dgm:pt>
    <dgm:pt modelId="{B5D77667-1967-45DD-A74D-F6E50B2CFC4E}" type="sibTrans" cxnId="{724A0E45-6133-4C61-8092-EF4AA158A9FB}">
      <dgm:prSet/>
      <dgm:spPr/>
      <dgm:t>
        <a:bodyPr/>
        <a:lstStyle/>
        <a:p>
          <a:endParaRPr lang="fr-FR"/>
        </a:p>
      </dgm:t>
    </dgm:pt>
    <dgm:pt modelId="{FE8F22A9-2453-4167-98BD-7FAFE261560A}">
      <dgm:prSet phldrT="[Texte]"/>
      <dgm:spPr/>
      <dgm:t>
        <a:bodyPr/>
        <a:lstStyle/>
        <a:p>
          <a:r>
            <a:rPr lang="fr-FR" dirty="0" smtClean="0"/>
            <a:t>III</a:t>
          </a:r>
          <a:endParaRPr lang="fr-FR" dirty="0"/>
        </a:p>
      </dgm:t>
    </dgm:pt>
    <dgm:pt modelId="{67FE0467-E8CC-4743-9A8E-736CC0739018}" type="parTrans" cxnId="{F8236879-86D3-4CDF-A2A5-0B75206D327F}">
      <dgm:prSet/>
      <dgm:spPr/>
      <dgm:t>
        <a:bodyPr/>
        <a:lstStyle/>
        <a:p>
          <a:endParaRPr lang="fr-FR"/>
        </a:p>
      </dgm:t>
    </dgm:pt>
    <dgm:pt modelId="{7098317A-6AA5-4769-B9FA-3B047A56215A}" type="sibTrans" cxnId="{F8236879-86D3-4CDF-A2A5-0B75206D327F}">
      <dgm:prSet/>
      <dgm:spPr/>
      <dgm:t>
        <a:bodyPr/>
        <a:lstStyle/>
        <a:p>
          <a:endParaRPr lang="fr-FR"/>
        </a:p>
      </dgm:t>
    </dgm:pt>
    <dgm:pt modelId="{B1AB568C-251A-4E35-8C79-8876F6578EAD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smtClean="0"/>
            <a:t>ETHER en live !</a:t>
          </a:r>
          <a:endParaRPr lang="fr-FR" dirty="0"/>
        </a:p>
      </dgm:t>
    </dgm:pt>
    <dgm:pt modelId="{0C08EF49-D70D-47B7-A25F-6C764C75A254}" type="parTrans" cxnId="{67F3136D-29EF-438E-A297-8A671FF798BA}">
      <dgm:prSet/>
      <dgm:spPr/>
      <dgm:t>
        <a:bodyPr/>
        <a:lstStyle/>
        <a:p>
          <a:endParaRPr lang="fr-FR"/>
        </a:p>
      </dgm:t>
    </dgm:pt>
    <dgm:pt modelId="{4F012D8F-A8E4-4D7E-810B-429ADEC6C914}" type="sibTrans" cxnId="{67F3136D-29EF-438E-A297-8A671FF798BA}">
      <dgm:prSet/>
      <dgm:spPr/>
      <dgm:t>
        <a:bodyPr/>
        <a:lstStyle/>
        <a:p>
          <a:endParaRPr lang="fr-FR"/>
        </a:p>
      </dgm:t>
    </dgm:pt>
    <dgm:pt modelId="{A2E6452E-0502-407D-9311-9C70727BDD53}" type="pres">
      <dgm:prSet presAssocID="{032758C9-C84F-4067-BCC7-F5EEECF2AB2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CFB920-D4FD-4539-9474-8376B3FFC1CD}" type="pres">
      <dgm:prSet presAssocID="{1D788584-576A-4DC3-9259-0C487A6FA752}" presName="composite" presStyleCnt="0"/>
      <dgm:spPr/>
    </dgm:pt>
    <dgm:pt modelId="{926BED73-2F14-432A-B194-91326CDFBA2B}" type="pres">
      <dgm:prSet presAssocID="{1D788584-576A-4DC3-9259-0C487A6FA75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79DAE0-7E40-4562-A54D-E822F8A8B805}" type="pres">
      <dgm:prSet presAssocID="{1D788584-576A-4DC3-9259-0C487A6FA75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650E0D-920D-4EB3-8DC2-B0D3E45D4BBC}" type="pres">
      <dgm:prSet presAssocID="{031FEC18-BC7A-4051-B444-7385C7B571B8}" presName="sp" presStyleCnt="0"/>
      <dgm:spPr/>
    </dgm:pt>
    <dgm:pt modelId="{C51A84EB-ED7E-417F-ACB2-5EE9B267D099}" type="pres">
      <dgm:prSet presAssocID="{7DBD8451-03CB-482A-9F02-E384D65EA822}" presName="composite" presStyleCnt="0"/>
      <dgm:spPr/>
    </dgm:pt>
    <dgm:pt modelId="{9B4F0C76-CEDB-4ADB-ACE5-A07B425D5901}" type="pres">
      <dgm:prSet presAssocID="{7DBD8451-03CB-482A-9F02-E384D65EA82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142ADC-51E5-47C3-A6A4-BED529A26C52}" type="pres">
      <dgm:prSet presAssocID="{7DBD8451-03CB-482A-9F02-E384D65EA82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F9A8CF-11E8-4ED0-94BF-26C796439175}" type="pres">
      <dgm:prSet presAssocID="{0FB77658-760A-4E4F-9EDE-C4B3962352D7}" presName="sp" presStyleCnt="0"/>
      <dgm:spPr/>
    </dgm:pt>
    <dgm:pt modelId="{9DB81A21-EC4A-4B17-99E7-888FCD359236}" type="pres">
      <dgm:prSet presAssocID="{FE8F22A9-2453-4167-98BD-7FAFE261560A}" presName="composite" presStyleCnt="0"/>
      <dgm:spPr/>
    </dgm:pt>
    <dgm:pt modelId="{B452F8EC-BAD6-4299-91C7-D6C50F2CA979}" type="pres">
      <dgm:prSet presAssocID="{FE8F22A9-2453-4167-98BD-7FAFE261560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D210-430B-4843-89CF-C74C189EBFE9}" type="pres">
      <dgm:prSet presAssocID="{FE8F22A9-2453-4167-98BD-7FAFE261560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AFC5D70-38F7-403A-AD90-4E5C404E8430}" srcId="{1D788584-576A-4DC3-9259-0C487A6FA752}" destId="{5389ECAE-2191-4E09-8931-A7A567BD6C1B}" srcOrd="0" destOrd="0" parTransId="{C22A29B8-0429-45A7-A239-C0687803F4D8}" sibTransId="{14553C06-3075-4A11-89CE-E9611A32B830}"/>
    <dgm:cxn modelId="{67F3136D-29EF-438E-A297-8A671FF798BA}" srcId="{FE8F22A9-2453-4167-98BD-7FAFE261560A}" destId="{B1AB568C-251A-4E35-8C79-8876F6578EAD}" srcOrd="0" destOrd="0" parTransId="{0C08EF49-D70D-47B7-A25F-6C764C75A254}" sibTransId="{4F012D8F-A8E4-4D7E-810B-429ADEC6C914}"/>
    <dgm:cxn modelId="{F8236879-86D3-4CDF-A2A5-0B75206D327F}" srcId="{032758C9-C84F-4067-BCC7-F5EEECF2AB23}" destId="{FE8F22A9-2453-4167-98BD-7FAFE261560A}" srcOrd="2" destOrd="0" parTransId="{67FE0467-E8CC-4743-9A8E-736CC0739018}" sibTransId="{7098317A-6AA5-4769-B9FA-3B047A56215A}"/>
    <dgm:cxn modelId="{58DDF43C-6292-4A12-A7AB-849E1C977C19}" type="presOf" srcId="{1D788584-576A-4DC3-9259-0C487A6FA752}" destId="{926BED73-2F14-432A-B194-91326CDFBA2B}" srcOrd="0" destOrd="0" presId="urn:microsoft.com/office/officeart/2005/8/layout/chevron2"/>
    <dgm:cxn modelId="{1C72F3E0-AE98-404E-882C-4E1E542A19D2}" srcId="{032758C9-C84F-4067-BCC7-F5EEECF2AB23}" destId="{1D788584-576A-4DC3-9259-0C487A6FA752}" srcOrd="0" destOrd="0" parTransId="{B6B86C51-CA87-4D5C-936B-6ADFD63C3044}" sibTransId="{031FEC18-BC7A-4051-B444-7385C7B571B8}"/>
    <dgm:cxn modelId="{D121DB92-B317-4FAD-BCC4-80409C563C2B}" srcId="{032758C9-C84F-4067-BCC7-F5EEECF2AB23}" destId="{7DBD8451-03CB-482A-9F02-E384D65EA822}" srcOrd="1" destOrd="0" parTransId="{8EAE74B7-DEA2-48EF-BEA0-C53A55756590}" sibTransId="{0FB77658-760A-4E4F-9EDE-C4B3962352D7}"/>
    <dgm:cxn modelId="{94E54E38-7507-4DB6-AEB2-6848B27745EB}" type="presOf" srcId="{B1AB568C-251A-4E35-8C79-8876F6578EAD}" destId="{A29ED210-430B-4843-89CF-C74C189EBFE9}" srcOrd="0" destOrd="0" presId="urn:microsoft.com/office/officeart/2005/8/layout/chevron2"/>
    <dgm:cxn modelId="{B528B8D8-9865-4DF4-8100-4E01BECC0A74}" type="presOf" srcId="{AD7E0985-40D2-4231-A32C-0C09CAC1F9BA}" destId="{6C142ADC-51E5-47C3-A6A4-BED529A26C52}" srcOrd="0" destOrd="0" presId="urn:microsoft.com/office/officeart/2005/8/layout/chevron2"/>
    <dgm:cxn modelId="{6650E448-1673-4D3C-986A-109F476E0516}" type="presOf" srcId="{7DBD8451-03CB-482A-9F02-E384D65EA822}" destId="{9B4F0C76-CEDB-4ADB-ACE5-A07B425D5901}" srcOrd="0" destOrd="0" presId="urn:microsoft.com/office/officeart/2005/8/layout/chevron2"/>
    <dgm:cxn modelId="{724A0E45-6133-4C61-8092-EF4AA158A9FB}" srcId="{7DBD8451-03CB-482A-9F02-E384D65EA822}" destId="{AD7E0985-40D2-4231-A32C-0C09CAC1F9BA}" srcOrd="0" destOrd="0" parTransId="{5BEF2B94-5F16-4C81-A845-399509EA0AA5}" sibTransId="{B5D77667-1967-45DD-A74D-F6E50B2CFC4E}"/>
    <dgm:cxn modelId="{893F4CCF-587D-4626-9702-B737A70E606E}" type="presOf" srcId="{032758C9-C84F-4067-BCC7-F5EEECF2AB23}" destId="{A2E6452E-0502-407D-9311-9C70727BDD53}" srcOrd="0" destOrd="0" presId="urn:microsoft.com/office/officeart/2005/8/layout/chevron2"/>
    <dgm:cxn modelId="{86CFD134-758A-4BBD-AB5D-94EB1F848BD5}" type="presOf" srcId="{5389ECAE-2191-4E09-8931-A7A567BD6C1B}" destId="{D379DAE0-7E40-4562-A54D-E822F8A8B805}" srcOrd="0" destOrd="0" presId="urn:microsoft.com/office/officeart/2005/8/layout/chevron2"/>
    <dgm:cxn modelId="{90242860-0AB8-488B-9FBF-E439546CCA8F}" type="presOf" srcId="{FE8F22A9-2453-4167-98BD-7FAFE261560A}" destId="{B452F8EC-BAD6-4299-91C7-D6C50F2CA979}" srcOrd="0" destOrd="0" presId="urn:microsoft.com/office/officeart/2005/8/layout/chevron2"/>
    <dgm:cxn modelId="{07D0E7AC-EAA2-4125-821C-39E08D1412A6}" type="presParOf" srcId="{A2E6452E-0502-407D-9311-9C70727BDD53}" destId="{94CFB920-D4FD-4539-9474-8376B3FFC1CD}" srcOrd="0" destOrd="0" presId="urn:microsoft.com/office/officeart/2005/8/layout/chevron2"/>
    <dgm:cxn modelId="{5EF0418F-6CAB-467E-8CAF-3F9330B47490}" type="presParOf" srcId="{94CFB920-D4FD-4539-9474-8376B3FFC1CD}" destId="{926BED73-2F14-432A-B194-91326CDFBA2B}" srcOrd="0" destOrd="0" presId="urn:microsoft.com/office/officeart/2005/8/layout/chevron2"/>
    <dgm:cxn modelId="{55313596-4AF6-4F5C-99E3-91CFD3ED398F}" type="presParOf" srcId="{94CFB920-D4FD-4539-9474-8376B3FFC1CD}" destId="{D379DAE0-7E40-4562-A54D-E822F8A8B805}" srcOrd="1" destOrd="0" presId="urn:microsoft.com/office/officeart/2005/8/layout/chevron2"/>
    <dgm:cxn modelId="{63D7B9EB-A517-4FB9-8D42-FC8CC923377B}" type="presParOf" srcId="{A2E6452E-0502-407D-9311-9C70727BDD53}" destId="{09650E0D-920D-4EB3-8DC2-B0D3E45D4BBC}" srcOrd="1" destOrd="0" presId="urn:microsoft.com/office/officeart/2005/8/layout/chevron2"/>
    <dgm:cxn modelId="{FD5EBC51-6107-4BFE-86CD-DA91795C7BA0}" type="presParOf" srcId="{A2E6452E-0502-407D-9311-9C70727BDD53}" destId="{C51A84EB-ED7E-417F-ACB2-5EE9B267D099}" srcOrd="2" destOrd="0" presId="urn:microsoft.com/office/officeart/2005/8/layout/chevron2"/>
    <dgm:cxn modelId="{46F572CC-F213-4276-97A9-A10079219B43}" type="presParOf" srcId="{C51A84EB-ED7E-417F-ACB2-5EE9B267D099}" destId="{9B4F0C76-CEDB-4ADB-ACE5-A07B425D5901}" srcOrd="0" destOrd="0" presId="urn:microsoft.com/office/officeart/2005/8/layout/chevron2"/>
    <dgm:cxn modelId="{215FDBFF-771F-44D0-BF42-95F68842E461}" type="presParOf" srcId="{C51A84EB-ED7E-417F-ACB2-5EE9B267D099}" destId="{6C142ADC-51E5-47C3-A6A4-BED529A26C52}" srcOrd="1" destOrd="0" presId="urn:microsoft.com/office/officeart/2005/8/layout/chevron2"/>
    <dgm:cxn modelId="{0E34528E-2B2C-4DA5-80C7-83BEFB539208}" type="presParOf" srcId="{A2E6452E-0502-407D-9311-9C70727BDD53}" destId="{8CF9A8CF-11E8-4ED0-94BF-26C796439175}" srcOrd="3" destOrd="0" presId="urn:microsoft.com/office/officeart/2005/8/layout/chevron2"/>
    <dgm:cxn modelId="{A89A149A-7176-4A0A-BDF5-FE2CC510EED1}" type="presParOf" srcId="{A2E6452E-0502-407D-9311-9C70727BDD53}" destId="{9DB81A21-EC4A-4B17-99E7-888FCD359236}" srcOrd="4" destOrd="0" presId="urn:microsoft.com/office/officeart/2005/8/layout/chevron2"/>
    <dgm:cxn modelId="{0E1EF294-6443-4166-AFC1-CEC723B2814B}" type="presParOf" srcId="{9DB81A21-EC4A-4B17-99E7-888FCD359236}" destId="{B452F8EC-BAD6-4299-91C7-D6C50F2CA979}" srcOrd="0" destOrd="0" presId="urn:microsoft.com/office/officeart/2005/8/layout/chevron2"/>
    <dgm:cxn modelId="{FC08D9E4-E9BB-41FC-8B33-435FFDFE0FC8}" type="presParOf" srcId="{9DB81A21-EC4A-4B17-99E7-888FCD359236}" destId="{A29ED210-430B-4843-89CF-C74C189EBF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Le bilan du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Il y a deux semaines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490E4C33-AA7A-4A99-8B63-B9C81F324558}" type="presOf" srcId="{A09EC86C-0476-44A6-AF08-8EB019E6EFFB}" destId="{3F7152DF-FE83-426D-A73F-1FF9AEB78FFF}" srcOrd="0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69A66D15-20BA-45A4-9F5D-D994771465A8}" type="presOf" srcId="{6FC1B4DA-D139-468B-A833-71778E75C247}" destId="{A09DEC8F-21D6-43EC-8EA7-2552AAB48830}" srcOrd="0" destOrd="0" presId="urn:microsoft.com/office/officeart/2005/8/layout/list1"/>
    <dgm:cxn modelId="{1A8FF42A-8DC6-49FA-A403-A29881D8257B}" type="presOf" srcId="{F0BB2479-2704-419A-8B2E-E78DD1345697}" destId="{6B9DA7AA-C026-4C53-AC69-F8B88A65EC1B}" srcOrd="0" destOrd="0" presId="urn:microsoft.com/office/officeart/2005/8/layout/list1"/>
    <dgm:cxn modelId="{B844615C-DCC4-47CD-8847-166DC8936C0A}" type="presOf" srcId="{6FC1B4DA-D139-468B-A833-71778E75C247}" destId="{639F9F1D-7AA3-4F89-A2F9-AF9A37F1EAA5}" srcOrd="1" destOrd="0" presId="urn:microsoft.com/office/officeart/2005/8/layout/list1"/>
    <dgm:cxn modelId="{2B3D311F-A580-4908-BDFC-95AA0364EE88}" type="presParOf" srcId="{3F7152DF-FE83-426D-A73F-1FF9AEB78FFF}" destId="{1630A45A-FCDC-4740-9066-56270661CC44}" srcOrd="0" destOrd="0" presId="urn:microsoft.com/office/officeart/2005/8/layout/list1"/>
    <dgm:cxn modelId="{D1F64C12-33C8-49C5-9833-110A49D0893F}" type="presParOf" srcId="{1630A45A-FCDC-4740-9066-56270661CC44}" destId="{A09DEC8F-21D6-43EC-8EA7-2552AAB48830}" srcOrd="0" destOrd="0" presId="urn:microsoft.com/office/officeart/2005/8/layout/list1"/>
    <dgm:cxn modelId="{6137095B-68E2-4EBD-AD5E-850C46E85475}" type="presParOf" srcId="{1630A45A-FCDC-4740-9066-56270661CC44}" destId="{639F9F1D-7AA3-4F89-A2F9-AF9A37F1EAA5}" srcOrd="1" destOrd="0" presId="urn:microsoft.com/office/officeart/2005/8/layout/list1"/>
    <dgm:cxn modelId="{28166D4D-0F1E-4C5F-89B6-39C7C8D98E8C}" type="presParOf" srcId="{3F7152DF-FE83-426D-A73F-1FF9AEB78FFF}" destId="{6F18502F-86D1-4132-A667-63CF6EEB3C70}" srcOrd="1" destOrd="0" presId="urn:microsoft.com/office/officeart/2005/8/layout/list1"/>
    <dgm:cxn modelId="{B7A2141E-A16E-42F0-8A16-C8EEBE098BD3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Le bilan du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Aujourd’hui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439CE-4732-4FF2-B301-5F204B18AD43}" type="presOf" srcId="{F0BB2479-2704-419A-8B2E-E78DD1345697}" destId="{6B9DA7AA-C026-4C53-AC69-F8B88A65EC1B}" srcOrd="0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327EBCCF-4C28-44FF-8AEA-34D13061CF23}" type="presOf" srcId="{A09EC86C-0476-44A6-AF08-8EB019E6EFFB}" destId="{3F7152DF-FE83-426D-A73F-1FF9AEB78FFF}" srcOrd="0" destOrd="0" presId="urn:microsoft.com/office/officeart/2005/8/layout/list1"/>
    <dgm:cxn modelId="{DA568692-A010-4BDA-B987-BC8CE6B2A7A3}" type="presOf" srcId="{6FC1B4DA-D139-468B-A833-71778E75C247}" destId="{639F9F1D-7AA3-4F89-A2F9-AF9A37F1EAA5}" srcOrd="1" destOrd="0" presId="urn:microsoft.com/office/officeart/2005/8/layout/list1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EE6B103F-0CE4-4B20-A817-64047F16437C}" type="presOf" srcId="{6FC1B4DA-D139-468B-A833-71778E75C247}" destId="{A09DEC8F-21D6-43EC-8EA7-2552AAB48830}" srcOrd="0" destOrd="0" presId="urn:microsoft.com/office/officeart/2005/8/layout/list1"/>
    <dgm:cxn modelId="{476F0CDE-00E4-47E5-8C11-6586CE8276D9}" type="presParOf" srcId="{3F7152DF-FE83-426D-A73F-1FF9AEB78FFF}" destId="{1630A45A-FCDC-4740-9066-56270661CC44}" srcOrd="0" destOrd="0" presId="urn:microsoft.com/office/officeart/2005/8/layout/list1"/>
    <dgm:cxn modelId="{22E67512-14E9-4D02-A765-F414B3EADE84}" type="presParOf" srcId="{1630A45A-FCDC-4740-9066-56270661CC44}" destId="{A09DEC8F-21D6-43EC-8EA7-2552AAB48830}" srcOrd="0" destOrd="0" presId="urn:microsoft.com/office/officeart/2005/8/layout/list1"/>
    <dgm:cxn modelId="{E7841F28-5991-4ECD-9693-EB324C5DC5D3}" type="presParOf" srcId="{1630A45A-FCDC-4740-9066-56270661CC44}" destId="{639F9F1D-7AA3-4F89-A2F9-AF9A37F1EAA5}" srcOrd="1" destOrd="0" presId="urn:microsoft.com/office/officeart/2005/8/layout/list1"/>
    <dgm:cxn modelId="{628002B5-E38D-4C70-B649-EEAB7B4D9BE1}" type="presParOf" srcId="{3F7152DF-FE83-426D-A73F-1FF9AEB78FFF}" destId="{6F18502F-86D1-4132-A667-63CF6EEB3C70}" srcOrd="1" destOrd="0" presId="urn:microsoft.com/office/officeart/2005/8/layout/list1"/>
    <dgm:cxn modelId="{2A3338DC-4531-4B38-8ED3-700939658E80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</a:t>
          </a:r>
          <a:r>
            <a:rPr lang="fr-FR" b="1" baseline="0" dirty="0" smtClean="0"/>
            <a:t>Le bilan du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Les fonctionnalités développées (1/3)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2629E555-B8DB-4F62-85BE-B55C3C907655}" type="presOf" srcId="{A09EC86C-0476-44A6-AF08-8EB019E6EFFB}" destId="{3F7152DF-FE83-426D-A73F-1FF9AEB78FFF}" srcOrd="0" destOrd="0" presId="urn:microsoft.com/office/officeart/2005/8/layout/list1"/>
    <dgm:cxn modelId="{A9ECA1D6-6CAB-40DC-87A3-B95D74B4F46E}" type="presOf" srcId="{F0BB2479-2704-419A-8B2E-E78DD1345697}" destId="{6B9DA7AA-C026-4C53-AC69-F8B88A65EC1B}" srcOrd="0" destOrd="0" presId="urn:microsoft.com/office/officeart/2005/8/layout/list1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9ACDB0D3-E69A-4DBC-AA46-7AE9E5EB46DA}" type="presOf" srcId="{6FC1B4DA-D139-468B-A833-71778E75C247}" destId="{A09DEC8F-21D6-43EC-8EA7-2552AAB48830}" srcOrd="0" destOrd="0" presId="urn:microsoft.com/office/officeart/2005/8/layout/list1"/>
    <dgm:cxn modelId="{34EC9271-E573-4DEA-94A5-7D38D6C07CC9}" type="presOf" srcId="{6FC1B4DA-D139-468B-A833-71778E75C247}" destId="{639F9F1D-7AA3-4F89-A2F9-AF9A37F1EAA5}" srcOrd="1" destOrd="0" presId="urn:microsoft.com/office/officeart/2005/8/layout/list1"/>
    <dgm:cxn modelId="{4A4B8249-4319-4556-AFD9-F195D1598AB7}" type="presParOf" srcId="{3F7152DF-FE83-426D-A73F-1FF9AEB78FFF}" destId="{1630A45A-FCDC-4740-9066-56270661CC44}" srcOrd="0" destOrd="0" presId="urn:microsoft.com/office/officeart/2005/8/layout/list1"/>
    <dgm:cxn modelId="{3A6DB545-373B-4878-B156-F36480340BA8}" type="presParOf" srcId="{1630A45A-FCDC-4740-9066-56270661CC44}" destId="{A09DEC8F-21D6-43EC-8EA7-2552AAB48830}" srcOrd="0" destOrd="0" presId="urn:microsoft.com/office/officeart/2005/8/layout/list1"/>
    <dgm:cxn modelId="{946FFB1A-0419-43DF-A8F8-989B7A7401C5}" type="presParOf" srcId="{1630A45A-FCDC-4740-9066-56270661CC44}" destId="{639F9F1D-7AA3-4F89-A2F9-AF9A37F1EAA5}" srcOrd="1" destOrd="0" presId="urn:microsoft.com/office/officeart/2005/8/layout/list1"/>
    <dgm:cxn modelId="{4C2B465E-215D-4848-9098-388C183139F4}" type="presParOf" srcId="{3F7152DF-FE83-426D-A73F-1FF9AEB78FFF}" destId="{6F18502F-86D1-4132-A667-63CF6EEB3C70}" srcOrd="1" destOrd="0" presId="urn:microsoft.com/office/officeart/2005/8/layout/list1"/>
    <dgm:cxn modelId="{B6AA091A-160D-414B-AAF5-C86615E5A223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</a:t>
          </a:r>
          <a:r>
            <a:rPr lang="fr-FR" b="1" baseline="0" dirty="0" smtClean="0"/>
            <a:t>Le bilan du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Les fonctionnalités développées (2/3)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14C473B4-1A07-4831-8D83-07C4267AE4A7}" type="presOf" srcId="{A09EC86C-0476-44A6-AF08-8EB019E6EFFB}" destId="{3F7152DF-FE83-426D-A73F-1FF9AEB78FFF}" srcOrd="0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333F7400-1A4E-41CF-B7C3-AF87E6C9A5E8}" type="presOf" srcId="{F0BB2479-2704-419A-8B2E-E78DD1345697}" destId="{6B9DA7AA-C026-4C53-AC69-F8B88A65EC1B}" srcOrd="0" destOrd="0" presId="urn:microsoft.com/office/officeart/2005/8/layout/list1"/>
    <dgm:cxn modelId="{1F23E95E-C9A6-4913-947C-53CA77C191DF}" type="presOf" srcId="{6FC1B4DA-D139-468B-A833-71778E75C247}" destId="{639F9F1D-7AA3-4F89-A2F9-AF9A37F1EAA5}" srcOrd="1" destOrd="0" presId="urn:microsoft.com/office/officeart/2005/8/layout/list1"/>
    <dgm:cxn modelId="{F1C74845-F91D-4243-A242-DDC63AB07017}" type="presOf" srcId="{6FC1B4DA-D139-468B-A833-71778E75C247}" destId="{A09DEC8F-21D6-43EC-8EA7-2552AAB48830}" srcOrd="0" destOrd="0" presId="urn:microsoft.com/office/officeart/2005/8/layout/list1"/>
    <dgm:cxn modelId="{AAFAEED6-EDEE-4108-884E-BA234BDA89C4}" type="presParOf" srcId="{3F7152DF-FE83-426D-A73F-1FF9AEB78FFF}" destId="{1630A45A-FCDC-4740-9066-56270661CC44}" srcOrd="0" destOrd="0" presId="urn:microsoft.com/office/officeart/2005/8/layout/list1"/>
    <dgm:cxn modelId="{1EC84AF3-D559-43FF-A137-7463805B50B8}" type="presParOf" srcId="{1630A45A-FCDC-4740-9066-56270661CC44}" destId="{A09DEC8F-21D6-43EC-8EA7-2552AAB48830}" srcOrd="0" destOrd="0" presId="urn:microsoft.com/office/officeart/2005/8/layout/list1"/>
    <dgm:cxn modelId="{D3DE8673-BC05-466C-8FAF-BA4806DFD269}" type="presParOf" srcId="{1630A45A-FCDC-4740-9066-56270661CC44}" destId="{639F9F1D-7AA3-4F89-A2F9-AF9A37F1EAA5}" srcOrd="1" destOrd="0" presId="urn:microsoft.com/office/officeart/2005/8/layout/list1"/>
    <dgm:cxn modelId="{9D4C408E-DEFD-4F99-8F09-3BA2C7022343}" type="presParOf" srcId="{3F7152DF-FE83-426D-A73F-1FF9AEB78FFF}" destId="{6F18502F-86D1-4132-A667-63CF6EEB3C70}" srcOrd="1" destOrd="0" presId="urn:microsoft.com/office/officeart/2005/8/layout/list1"/>
    <dgm:cxn modelId="{FA7F8BE8-4A31-4317-89D4-ADEC04A4E533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9EC86C-0476-44A6-AF08-8EB019E6EFF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FC1B4DA-D139-468B-A833-71778E75C247}">
      <dgm:prSet/>
      <dgm:spPr/>
      <dgm:t>
        <a:bodyPr/>
        <a:lstStyle/>
        <a:p>
          <a:pPr rtl="0"/>
          <a:r>
            <a:rPr lang="fr-FR" b="1" baseline="0" dirty="0" smtClean="0"/>
            <a:t>II) </a:t>
          </a:r>
          <a:r>
            <a:rPr lang="fr-FR" b="1" baseline="0" dirty="0" smtClean="0"/>
            <a:t>Le bilan du projet</a:t>
          </a:r>
          <a:endParaRPr lang="fr-FR" dirty="0"/>
        </a:p>
      </dgm:t>
    </dgm:pt>
    <dgm:pt modelId="{ADE9E9CF-1A2F-442C-975A-2EFE67C7A55E}" type="parTrans" cxnId="{C44B8BB2-DEBF-4D1D-A82C-68A9F94FECF1}">
      <dgm:prSet/>
      <dgm:spPr/>
      <dgm:t>
        <a:bodyPr/>
        <a:lstStyle/>
        <a:p>
          <a:endParaRPr lang="fr-FR"/>
        </a:p>
      </dgm:t>
    </dgm:pt>
    <dgm:pt modelId="{CE046CFD-0EAD-4B45-A36C-DD85744D8F65}" type="sibTrans" cxnId="{C44B8BB2-DEBF-4D1D-A82C-68A9F94FECF1}">
      <dgm:prSet/>
      <dgm:spPr/>
      <dgm:t>
        <a:bodyPr/>
        <a:lstStyle/>
        <a:p>
          <a:endParaRPr lang="fr-FR"/>
        </a:p>
      </dgm:t>
    </dgm:pt>
    <dgm:pt modelId="{F0BB2479-2704-419A-8B2E-E78DD1345697}">
      <dgm:prSet/>
      <dgm:spPr/>
      <dgm:t>
        <a:bodyPr/>
        <a:lstStyle/>
        <a:p>
          <a:r>
            <a:rPr lang="fr-FR" dirty="0" smtClean="0"/>
            <a:t>Les fonctionnalités développées (3/3)</a:t>
          </a:r>
          <a:endParaRPr lang="fr-FR" dirty="0"/>
        </a:p>
      </dgm:t>
    </dgm:pt>
    <dgm:pt modelId="{3EE8B898-8F02-459D-AFB9-9A92B81547D8}" type="parTrans" cxnId="{BDA10DD7-D09D-4EEE-BA41-F7CE022B8B93}">
      <dgm:prSet/>
      <dgm:spPr/>
      <dgm:t>
        <a:bodyPr/>
        <a:lstStyle/>
        <a:p>
          <a:endParaRPr lang="fr-FR"/>
        </a:p>
      </dgm:t>
    </dgm:pt>
    <dgm:pt modelId="{3EA617A6-7624-472F-AD82-4F8F75D851B8}" type="sibTrans" cxnId="{BDA10DD7-D09D-4EEE-BA41-F7CE022B8B93}">
      <dgm:prSet/>
      <dgm:spPr/>
      <dgm:t>
        <a:bodyPr/>
        <a:lstStyle/>
        <a:p>
          <a:endParaRPr lang="fr-FR"/>
        </a:p>
      </dgm:t>
    </dgm:pt>
    <dgm:pt modelId="{3F7152DF-FE83-426D-A73F-1FF9AEB78FFF}" type="pres">
      <dgm:prSet presAssocID="{A09EC86C-0476-44A6-AF08-8EB019E6EF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630A45A-FCDC-4740-9066-56270661CC44}" type="pres">
      <dgm:prSet presAssocID="{6FC1B4DA-D139-468B-A833-71778E75C247}" presName="parentLin" presStyleCnt="0"/>
      <dgm:spPr/>
    </dgm:pt>
    <dgm:pt modelId="{A09DEC8F-21D6-43EC-8EA7-2552AAB48830}" type="pres">
      <dgm:prSet presAssocID="{6FC1B4DA-D139-468B-A833-71778E75C247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639F9F1D-7AA3-4F89-A2F9-AF9A37F1EAA5}" type="pres">
      <dgm:prSet presAssocID="{6FC1B4DA-D139-468B-A833-71778E75C2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18502F-86D1-4132-A667-63CF6EEB3C70}" type="pres">
      <dgm:prSet presAssocID="{6FC1B4DA-D139-468B-A833-71778E75C247}" presName="negativeSpace" presStyleCnt="0"/>
      <dgm:spPr/>
    </dgm:pt>
    <dgm:pt modelId="{6B9DA7AA-C026-4C53-AC69-F8B88A65EC1B}" type="pres">
      <dgm:prSet presAssocID="{6FC1B4DA-D139-468B-A833-71778E75C24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7E057B-BDDF-4962-B4C5-961BA3F9BE98}" type="presOf" srcId="{6FC1B4DA-D139-468B-A833-71778E75C247}" destId="{A09DEC8F-21D6-43EC-8EA7-2552AAB48830}" srcOrd="0" destOrd="0" presId="urn:microsoft.com/office/officeart/2005/8/layout/list1"/>
    <dgm:cxn modelId="{BDA10DD7-D09D-4EEE-BA41-F7CE022B8B93}" srcId="{6FC1B4DA-D139-468B-A833-71778E75C247}" destId="{F0BB2479-2704-419A-8B2E-E78DD1345697}" srcOrd="0" destOrd="0" parTransId="{3EE8B898-8F02-459D-AFB9-9A92B81547D8}" sibTransId="{3EA617A6-7624-472F-AD82-4F8F75D851B8}"/>
    <dgm:cxn modelId="{C44B8BB2-DEBF-4D1D-A82C-68A9F94FECF1}" srcId="{A09EC86C-0476-44A6-AF08-8EB019E6EFFB}" destId="{6FC1B4DA-D139-468B-A833-71778E75C247}" srcOrd="0" destOrd="0" parTransId="{ADE9E9CF-1A2F-442C-975A-2EFE67C7A55E}" sibTransId="{CE046CFD-0EAD-4B45-A36C-DD85744D8F65}"/>
    <dgm:cxn modelId="{5712C9D8-BD2A-4FF0-9E48-F5F32B2637DB}" type="presOf" srcId="{A09EC86C-0476-44A6-AF08-8EB019E6EFFB}" destId="{3F7152DF-FE83-426D-A73F-1FF9AEB78FFF}" srcOrd="0" destOrd="0" presId="urn:microsoft.com/office/officeart/2005/8/layout/list1"/>
    <dgm:cxn modelId="{E91E9EB0-C3C2-4DDB-981B-538F6FEF98DE}" type="presOf" srcId="{6FC1B4DA-D139-468B-A833-71778E75C247}" destId="{639F9F1D-7AA3-4F89-A2F9-AF9A37F1EAA5}" srcOrd="1" destOrd="0" presId="urn:microsoft.com/office/officeart/2005/8/layout/list1"/>
    <dgm:cxn modelId="{EDFF7752-32A4-40E4-9647-B8E807972E8C}" type="presOf" srcId="{F0BB2479-2704-419A-8B2E-E78DD1345697}" destId="{6B9DA7AA-C026-4C53-AC69-F8B88A65EC1B}" srcOrd="0" destOrd="0" presId="urn:microsoft.com/office/officeart/2005/8/layout/list1"/>
    <dgm:cxn modelId="{AF604338-24DC-4BD5-AE53-76F2390CC395}" type="presParOf" srcId="{3F7152DF-FE83-426D-A73F-1FF9AEB78FFF}" destId="{1630A45A-FCDC-4740-9066-56270661CC44}" srcOrd="0" destOrd="0" presId="urn:microsoft.com/office/officeart/2005/8/layout/list1"/>
    <dgm:cxn modelId="{078A9B6C-A51C-49BF-A7EA-4DC002335701}" type="presParOf" srcId="{1630A45A-FCDC-4740-9066-56270661CC44}" destId="{A09DEC8F-21D6-43EC-8EA7-2552AAB48830}" srcOrd="0" destOrd="0" presId="urn:microsoft.com/office/officeart/2005/8/layout/list1"/>
    <dgm:cxn modelId="{2353F5C8-1FE8-427B-819E-F68B1207D9E2}" type="presParOf" srcId="{1630A45A-FCDC-4740-9066-56270661CC44}" destId="{639F9F1D-7AA3-4F89-A2F9-AF9A37F1EAA5}" srcOrd="1" destOrd="0" presId="urn:microsoft.com/office/officeart/2005/8/layout/list1"/>
    <dgm:cxn modelId="{5223652B-8C5A-43FD-9BEF-3BA9BCD92158}" type="presParOf" srcId="{3F7152DF-FE83-426D-A73F-1FF9AEB78FFF}" destId="{6F18502F-86D1-4132-A667-63CF6EEB3C70}" srcOrd="1" destOrd="0" presId="urn:microsoft.com/office/officeart/2005/8/layout/list1"/>
    <dgm:cxn modelId="{3097AA8F-C050-4F07-9275-CCC04C3F94DB}" type="presParOf" srcId="{3F7152DF-FE83-426D-A73F-1FF9AEB78FFF}" destId="{6B9DA7AA-C026-4C53-AC69-F8B88A65EC1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BED73-2F14-432A-B194-91326CDFBA2B}">
      <dsp:nvSpPr>
        <dsp:cNvPr id="0" name=""/>
        <dsp:cNvSpPr/>
      </dsp:nvSpPr>
      <dsp:spPr>
        <a:xfrm rot="5400000">
          <a:off x="-243155" y="24555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</a:t>
          </a:r>
          <a:endParaRPr lang="fr-FR" sz="3300" kern="1200" dirty="0"/>
        </a:p>
      </dsp:txBody>
      <dsp:txXfrm rot="-5400000">
        <a:off x="1" y="569762"/>
        <a:ext cx="1134726" cy="486312"/>
      </dsp:txXfrm>
    </dsp:sp>
    <dsp:sp modelId="{D379DAE0-7E40-4562-A54D-E822F8A8B805}">
      <dsp:nvSpPr>
        <dsp:cNvPr id="0" name=""/>
        <dsp:cNvSpPr/>
      </dsp:nvSpPr>
      <dsp:spPr>
        <a:xfrm rot="5400000">
          <a:off x="3400734" y="-2263608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Un bref rappel</a:t>
          </a:r>
          <a:endParaRPr lang="fr-FR" sz="4500" kern="1200" dirty="0"/>
        </a:p>
      </dsp:txBody>
      <dsp:txXfrm rot="-5400000">
        <a:off x="1134726" y="53836"/>
        <a:ext cx="5534254" cy="950802"/>
      </dsp:txXfrm>
    </dsp:sp>
    <dsp:sp modelId="{9B4F0C76-CEDB-4ADB-ACE5-A07B425D5901}">
      <dsp:nvSpPr>
        <dsp:cNvPr id="0" name=""/>
        <dsp:cNvSpPr/>
      </dsp:nvSpPr>
      <dsp:spPr>
        <a:xfrm rot="5400000">
          <a:off x="-243155" y="167277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928412"/>
                <a:satOff val="-28205"/>
                <a:lumOff val="9314"/>
                <a:alphaOff val="0"/>
                <a:tint val="74000"/>
              </a:schemeClr>
            </a:gs>
            <a:gs pos="49000">
              <a:schemeClr val="accent4">
                <a:hueOff val="928412"/>
                <a:satOff val="-28205"/>
                <a:lumOff val="9314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928412"/>
                <a:satOff val="-28205"/>
                <a:lumOff val="9314"/>
                <a:alphaOff val="0"/>
                <a:shade val="55000"/>
                <a:satMod val="150000"/>
              </a:schemeClr>
            </a:gs>
            <a:gs pos="92000">
              <a:schemeClr val="accent4">
                <a:hueOff val="928412"/>
                <a:satOff val="-28205"/>
                <a:lumOff val="9314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928412"/>
                <a:satOff val="-28205"/>
                <a:lumOff val="9314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928412"/>
              <a:satOff val="-28205"/>
              <a:lumOff val="9314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II</a:t>
          </a:r>
          <a:endParaRPr lang="fr-FR" sz="3300" kern="1200" dirty="0"/>
        </a:p>
      </dsp:txBody>
      <dsp:txXfrm rot="-5400000">
        <a:off x="1" y="1996982"/>
        <a:ext cx="1134726" cy="486312"/>
      </dsp:txXfrm>
    </dsp:sp>
    <dsp:sp modelId="{6C142ADC-51E5-47C3-A6A4-BED529A26C52}">
      <dsp:nvSpPr>
        <dsp:cNvPr id="0" name=""/>
        <dsp:cNvSpPr/>
      </dsp:nvSpPr>
      <dsp:spPr>
        <a:xfrm rot="5400000">
          <a:off x="3400734" y="-836387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Le bilan du projet</a:t>
          </a:r>
          <a:endParaRPr lang="fr-FR" sz="4500" kern="1200" dirty="0"/>
        </a:p>
      </dsp:txBody>
      <dsp:txXfrm rot="-5400000">
        <a:off x="1134726" y="1481057"/>
        <a:ext cx="5534254" cy="950802"/>
      </dsp:txXfrm>
    </dsp:sp>
    <dsp:sp modelId="{B452F8EC-BAD6-4299-91C7-D6C50F2CA979}">
      <dsp:nvSpPr>
        <dsp:cNvPr id="0" name=""/>
        <dsp:cNvSpPr/>
      </dsp:nvSpPr>
      <dsp:spPr>
        <a:xfrm rot="5400000">
          <a:off x="-243155" y="309999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4000"/>
              </a:schemeClr>
            </a:gs>
            <a:gs pos="49000">
              <a:schemeClr val="accent4">
                <a:hueOff val="1856823"/>
                <a:satOff val="-56410"/>
                <a:lumOff val="18628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1856823"/>
                <a:satOff val="-56410"/>
                <a:lumOff val="18628"/>
                <a:alphaOff val="0"/>
                <a:shade val="55000"/>
                <a:satMod val="150000"/>
              </a:schemeClr>
            </a:gs>
            <a:gs pos="92000">
              <a:schemeClr val="accent4">
                <a:hueOff val="1856823"/>
                <a:satOff val="-56410"/>
                <a:lumOff val="18628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1856823"/>
              <a:satOff val="-56410"/>
              <a:lumOff val="18628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III</a:t>
          </a:r>
          <a:endParaRPr lang="fr-FR" sz="3300" kern="1200" dirty="0"/>
        </a:p>
      </dsp:txBody>
      <dsp:txXfrm rot="-5400000">
        <a:off x="1" y="3424202"/>
        <a:ext cx="1134726" cy="486312"/>
      </dsp:txXfrm>
    </dsp:sp>
    <dsp:sp modelId="{A29ED210-430B-4843-89CF-C74C189EBFE9}">
      <dsp:nvSpPr>
        <dsp:cNvPr id="0" name=""/>
        <dsp:cNvSpPr/>
      </dsp:nvSpPr>
      <dsp:spPr>
        <a:xfrm rot="5400000">
          <a:off x="3400734" y="590832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ETHER en live !</a:t>
          </a:r>
          <a:endParaRPr lang="fr-FR" sz="4500" kern="1200" dirty="0"/>
        </a:p>
      </dsp:txBody>
      <dsp:txXfrm rot="-5400000">
        <a:off x="1134726" y="2908276"/>
        <a:ext cx="5534254" cy="9508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La communication client / serveur sur un exemple concret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</a:t>
          </a:r>
          <a:r>
            <a:rPr lang="fr-FR" sz="2200" b="1" kern="1200" baseline="0" dirty="0" smtClean="0"/>
            <a:t>Le bilan du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Les difficultés rencontrées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</a:t>
          </a:r>
          <a:r>
            <a:rPr lang="fr-FR" sz="2200" b="1" kern="1200" baseline="0" dirty="0" smtClean="0"/>
            <a:t>Le bilan du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Le futur d’ETHER 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</a:t>
          </a:r>
          <a:r>
            <a:rPr lang="fr-FR" sz="2200" b="1" kern="1200" baseline="0" dirty="0" smtClean="0"/>
            <a:t>Le bilan du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Conclusion 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</a:t>
          </a:r>
          <a:r>
            <a:rPr lang="fr-FR" sz="2200" b="1" kern="1200" baseline="0" dirty="0" smtClean="0"/>
            <a:t>Le bilan du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BED73-2F14-432A-B194-91326CDFBA2B}">
      <dsp:nvSpPr>
        <dsp:cNvPr id="0" name=""/>
        <dsp:cNvSpPr/>
      </dsp:nvSpPr>
      <dsp:spPr>
        <a:xfrm rot="5400000">
          <a:off x="-243155" y="24555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</a:t>
          </a:r>
          <a:endParaRPr lang="fr-FR" sz="3300" kern="1200" dirty="0"/>
        </a:p>
      </dsp:txBody>
      <dsp:txXfrm rot="-5400000">
        <a:off x="1" y="569762"/>
        <a:ext cx="1134726" cy="486312"/>
      </dsp:txXfrm>
    </dsp:sp>
    <dsp:sp modelId="{D379DAE0-7E40-4562-A54D-E822F8A8B805}">
      <dsp:nvSpPr>
        <dsp:cNvPr id="0" name=""/>
        <dsp:cNvSpPr/>
      </dsp:nvSpPr>
      <dsp:spPr>
        <a:xfrm rot="5400000">
          <a:off x="3400734" y="-2263608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Un bref rappel</a:t>
          </a:r>
          <a:endParaRPr lang="fr-FR" sz="4500" kern="1200" dirty="0"/>
        </a:p>
      </dsp:txBody>
      <dsp:txXfrm rot="-5400000">
        <a:off x="1134726" y="53836"/>
        <a:ext cx="5534254" cy="950802"/>
      </dsp:txXfrm>
    </dsp:sp>
    <dsp:sp modelId="{9B4F0C76-CEDB-4ADB-ACE5-A07B425D5901}">
      <dsp:nvSpPr>
        <dsp:cNvPr id="0" name=""/>
        <dsp:cNvSpPr/>
      </dsp:nvSpPr>
      <dsp:spPr>
        <a:xfrm rot="5400000">
          <a:off x="-243155" y="167277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928412"/>
                <a:satOff val="-28205"/>
                <a:lumOff val="9314"/>
                <a:alphaOff val="0"/>
                <a:tint val="74000"/>
              </a:schemeClr>
            </a:gs>
            <a:gs pos="49000">
              <a:schemeClr val="accent4">
                <a:hueOff val="928412"/>
                <a:satOff val="-28205"/>
                <a:lumOff val="9314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928412"/>
                <a:satOff val="-28205"/>
                <a:lumOff val="9314"/>
                <a:alphaOff val="0"/>
                <a:shade val="55000"/>
                <a:satMod val="150000"/>
              </a:schemeClr>
            </a:gs>
            <a:gs pos="92000">
              <a:schemeClr val="accent4">
                <a:hueOff val="928412"/>
                <a:satOff val="-28205"/>
                <a:lumOff val="9314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928412"/>
                <a:satOff val="-28205"/>
                <a:lumOff val="9314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928412"/>
              <a:satOff val="-28205"/>
              <a:lumOff val="9314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II</a:t>
          </a:r>
          <a:endParaRPr lang="fr-FR" sz="3300" kern="1200" dirty="0"/>
        </a:p>
      </dsp:txBody>
      <dsp:txXfrm rot="-5400000">
        <a:off x="1" y="1996982"/>
        <a:ext cx="1134726" cy="486312"/>
      </dsp:txXfrm>
    </dsp:sp>
    <dsp:sp modelId="{6C142ADC-51E5-47C3-A6A4-BED529A26C52}">
      <dsp:nvSpPr>
        <dsp:cNvPr id="0" name=""/>
        <dsp:cNvSpPr/>
      </dsp:nvSpPr>
      <dsp:spPr>
        <a:xfrm rot="5400000">
          <a:off x="3400734" y="-836387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Le bilan du projet</a:t>
          </a:r>
          <a:endParaRPr lang="fr-FR" sz="4500" kern="1200" dirty="0"/>
        </a:p>
      </dsp:txBody>
      <dsp:txXfrm rot="-5400000">
        <a:off x="1134726" y="1481057"/>
        <a:ext cx="5534254" cy="950802"/>
      </dsp:txXfrm>
    </dsp:sp>
    <dsp:sp modelId="{B452F8EC-BAD6-4299-91C7-D6C50F2CA979}">
      <dsp:nvSpPr>
        <dsp:cNvPr id="0" name=""/>
        <dsp:cNvSpPr/>
      </dsp:nvSpPr>
      <dsp:spPr>
        <a:xfrm rot="5400000">
          <a:off x="-243155" y="309999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4000"/>
              </a:schemeClr>
            </a:gs>
            <a:gs pos="49000">
              <a:schemeClr val="accent4">
                <a:hueOff val="1856823"/>
                <a:satOff val="-56410"/>
                <a:lumOff val="18628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1856823"/>
                <a:satOff val="-56410"/>
                <a:lumOff val="18628"/>
                <a:alphaOff val="0"/>
                <a:shade val="55000"/>
                <a:satMod val="150000"/>
              </a:schemeClr>
            </a:gs>
            <a:gs pos="92000">
              <a:schemeClr val="accent4">
                <a:hueOff val="1856823"/>
                <a:satOff val="-56410"/>
                <a:lumOff val="18628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1856823"/>
              <a:satOff val="-56410"/>
              <a:lumOff val="18628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III</a:t>
          </a:r>
          <a:endParaRPr lang="fr-FR" sz="3300" kern="1200" dirty="0"/>
        </a:p>
      </dsp:txBody>
      <dsp:txXfrm rot="-5400000">
        <a:off x="1" y="3424202"/>
        <a:ext cx="1134726" cy="486312"/>
      </dsp:txXfrm>
    </dsp:sp>
    <dsp:sp modelId="{A29ED210-430B-4843-89CF-C74C189EBFE9}">
      <dsp:nvSpPr>
        <dsp:cNvPr id="0" name=""/>
        <dsp:cNvSpPr/>
      </dsp:nvSpPr>
      <dsp:spPr>
        <a:xfrm rot="5400000">
          <a:off x="3400734" y="590832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ETHER en live !</a:t>
          </a:r>
          <a:endParaRPr lang="fr-FR" sz="4500" kern="1200" dirty="0"/>
        </a:p>
      </dsp:txBody>
      <dsp:txXfrm rot="-5400000">
        <a:off x="1134726" y="2908276"/>
        <a:ext cx="5534254" cy="9508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Let’s</a:t>
          </a:r>
          <a:r>
            <a:rPr lang="fr-FR" sz="2200" kern="1200" dirty="0" smtClean="0"/>
            <a:t> </a:t>
          </a:r>
          <a:r>
            <a:rPr lang="fr-FR" sz="2200" kern="1200" dirty="0" err="1" smtClean="0"/>
            <a:t>try</a:t>
          </a:r>
          <a:r>
            <a:rPr lang="fr-FR" sz="2200" kern="1200" dirty="0" smtClean="0"/>
            <a:t> </a:t>
          </a:r>
          <a:r>
            <a:rPr lang="fr-FR" sz="2200" kern="1200" dirty="0" err="1" smtClean="0"/>
            <a:t>it</a:t>
          </a:r>
          <a:r>
            <a:rPr lang="fr-FR" sz="2200" kern="1200" dirty="0" smtClean="0"/>
            <a:t> !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III) </a:t>
          </a:r>
          <a:r>
            <a:rPr lang="fr-FR" sz="2200" b="1" kern="1200" baseline="0" dirty="0" smtClean="0"/>
            <a:t>ETHER en live !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BED73-2F14-432A-B194-91326CDFBA2B}">
      <dsp:nvSpPr>
        <dsp:cNvPr id="0" name=""/>
        <dsp:cNvSpPr/>
      </dsp:nvSpPr>
      <dsp:spPr>
        <a:xfrm rot="5400000">
          <a:off x="-243155" y="24555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</a:t>
          </a:r>
          <a:endParaRPr lang="fr-FR" sz="3300" kern="1200" dirty="0"/>
        </a:p>
      </dsp:txBody>
      <dsp:txXfrm rot="-5400000">
        <a:off x="1" y="569762"/>
        <a:ext cx="1134726" cy="486312"/>
      </dsp:txXfrm>
    </dsp:sp>
    <dsp:sp modelId="{D379DAE0-7E40-4562-A54D-E822F8A8B805}">
      <dsp:nvSpPr>
        <dsp:cNvPr id="0" name=""/>
        <dsp:cNvSpPr/>
      </dsp:nvSpPr>
      <dsp:spPr>
        <a:xfrm rot="5400000">
          <a:off x="3400734" y="-2263608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Un bref rappel</a:t>
          </a:r>
          <a:endParaRPr lang="fr-FR" sz="4500" kern="1200" dirty="0"/>
        </a:p>
      </dsp:txBody>
      <dsp:txXfrm rot="-5400000">
        <a:off x="1134726" y="53836"/>
        <a:ext cx="5534254" cy="950802"/>
      </dsp:txXfrm>
    </dsp:sp>
    <dsp:sp modelId="{9B4F0C76-CEDB-4ADB-ACE5-A07B425D5901}">
      <dsp:nvSpPr>
        <dsp:cNvPr id="0" name=""/>
        <dsp:cNvSpPr/>
      </dsp:nvSpPr>
      <dsp:spPr>
        <a:xfrm rot="5400000">
          <a:off x="-243155" y="167277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928412"/>
                <a:satOff val="-28205"/>
                <a:lumOff val="9314"/>
                <a:alphaOff val="0"/>
                <a:tint val="74000"/>
              </a:schemeClr>
            </a:gs>
            <a:gs pos="49000">
              <a:schemeClr val="accent4">
                <a:hueOff val="928412"/>
                <a:satOff val="-28205"/>
                <a:lumOff val="9314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928412"/>
                <a:satOff val="-28205"/>
                <a:lumOff val="9314"/>
                <a:alphaOff val="0"/>
                <a:shade val="55000"/>
                <a:satMod val="150000"/>
              </a:schemeClr>
            </a:gs>
            <a:gs pos="92000">
              <a:schemeClr val="accent4">
                <a:hueOff val="928412"/>
                <a:satOff val="-28205"/>
                <a:lumOff val="9314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928412"/>
                <a:satOff val="-28205"/>
                <a:lumOff val="9314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928412"/>
              <a:satOff val="-28205"/>
              <a:lumOff val="9314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II</a:t>
          </a:r>
          <a:endParaRPr lang="fr-FR" sz="3300" kern="1200" dirty="0"/>
        </a:p>
      </dsp:txBody>
      <dsp:txXfrm rot="-5400000">
        <a:off x="1" y="1996982"/>
        <a:ext cx="1134726" cy="486312"/>
      </dsp:txXfrm>
    </dsp:sp>
    <dsp:sp modelId="{6C142ADC-51E5-47C3-A6A4-BED529A26C52}">
      <dsp:nvSpPr>
        <dsp:cNvPr id="0" name=""/>
        <dsp:cNvSpPr/>
      </dsp:nvSpPr>
      <dsp:spPr>
        <a:xfrm rot="5400000">
          <a:off x="3400734" y="-836387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Le bilan du projet</a:t>
          </a:r>
          <a:endParaRPr lang="fr-FR" sz="4500" kern="1200" dirty="0"/>
        </a:p>
      </dsp:txBody>
      <dsp:txXfrm rot="-5400000">
        <a:off x="1134726" y="1481057"/>
        <a:ext cx="5534254" cy="950802"/>
      </dsp:txXfrm>
    </dsp:sp>
    <dsp:sp modelId="{B452F8EC-BAD6-4299-91C7-D6C50F2CA979}">
      <dsp:nvSpPr>
        <dsp:cNvPr id="0" name=""/>
        <dsp:cNvSpPr/>
      </dsp:nvSpPr>
      <dsp:spPr>
        <a:xfrm rot="5400000">
          <a:off x="-243155" y="309999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4000"/>
              </a:schemeClr>
            </a:gs>
            <a:gs pos="49000">
              <a:schemeClr val="accent4">
                <a:hueOff val="1856823"/>
                <a:satOff val="-56410"/>
                <a:lumOff val="18628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1856823"/>
                <a:satOff val="-56410"/>
                <a:lumOff val="18628"/>
                <a:alphaOff val="0"/>
                <a:shade val="55000"/>
                <a:satMod val="150000"/>
              </a:schemeClr>
            </a:gs>
            <a:gs pos="92000">
              <a:schemeClr val="accent4">
                <a:hueOff val="1856823"/>
                <a:satOff val="-56410"/>
                <a:lumOff val="18628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1856823"/>
              <a:satOff val="-56410"/>
              <a:lumOff val="18628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III</a:t>
          </a:r>
          <a:endParaRPr lang="fr-FR" sz="3300" kern="1200" dirty="0"/>
        </a:p>
      </dsp:txBody>
      <dsp:txXfrm rot="-5400000">
        <a:off x="1" y="3424202"/>
        <a:ext cx="1134726" cy="486312"/>
      </dsp:txXfrm>
    </dsp:sp>
    <dsp:sp modelId="{A29ED210-430B-4843-89CF-C74C189EBFE9}">
      <dsp:nvSpPr>
        <dsp:cNvPr id="0" name=""/>
        <dsp:cNvSpPr/>
      </dsp:nvSpPr>
      <dsp:spPr>
        <a:xfrm rot="5400000">
          <a:off x="3400734" y="590832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ETHER en live !</a:t>
          </a:r>
          <a:endParaRPr lang="fr-FR" sz="4500" kern="1200" dirty="0"/>
        </a:p>
      </dsp:txBody>
      <dsp:txXfrm rot="-5400000">
        <a:off x="1134726" y="2908276"/>
        <a:ext cx="5534254" cy="950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Inspiré de « </a:t>
          </a:r>
          <a:r>
            <a:rPr lang="fr-FR" sz="2200" kern="1200" dirty="0" err="1" smtClean="0"/>
            <a:t>konnectUS</a:t>
          </a:r>
          <a:r>
            <a:rPr lang="fr-FR" sz="2200" kern="1200" dirty="0" smtClean="0"/>
            <a:t> »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I) </a:t>
          </a:r>
          <a:r>
            <a:rPr lang="fr-FR" sz="2200" b="1" kern="1200" baseline="0" dirty="0" smtClean="0"/>
            <a:t>Un bref rappel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BED73-2F14-432A-B194-91326CDFBA2B}">
      <dsp:nvSpPr>
        <dsp:cNvPr id="0" name=""/>
        <dsp:cNvSpPr/>
      </dsp:nvSpPr>
      <dsp:spPr>
        <a:xfrm rot="5400000">
          <a:off x="-243155" y="24555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</a:t>
          </a:r>
          <a:endParaRPr lang="fr-FR" sz="3300" kern="1200" dirty="0"/>
        </a:p>
      </dsp:txBody>
      <dsp:txXfrm rot="-5400000">
        <a:off x="1" y="569762"/>
        <a:ext cx="1134726" cy="486312"/>
      </dsp:txXfrm>
    </dsp:sp>
    <dsp:sp modelId="{D379DAE0-7E40-4562-A54D-E822F8A8B805}">
      <dsp:nvSpPr>
        <dsp:cNvPr id="0" name=""/>
        <dsp:cNvSpPr/>
      </dsp:nvSpPr>
      <dsp:spPr>
        <a:xfrm rot="5400000">
          <a:off x="3400734" y="-2263608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Un bref rappel</a:t>
          </a:r>
          <a:endParaRPr lang="fr-FR" sz="4500" kern="1200" dirty="0"/>
        </a:p>
      </dsp:txBody>
      <dsp:txXfrm rot="-5400000">
        <a:off x="1134726" y="53836"/>
        <a:ext cx="5534254" cy="950802"/>
      </dsp:txXfrm>
    </dsp:sp>
    <dsp:sp modelId="{9B4F0C76-CEDB-4ADB-ACE5-A07B425D5901}">
      <dsp:nvSpPr>
        <dsp:cNvPr id="0" name=""/>
        <dsp:cNvSpPr/>
      </dsp:nvSpPr>
      <dsp:spPr>
        <a:xfrm rot="5400000">
          <a:off x="-243155" y="167277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928412"/>
                <a:satOff val="-28205"/>
                <a:lumOff val="9314"/>
                <a:alphaOff val="0"/>
                <a:tint val="74000"/>
              </a:schemeClr>
            </a:gs>
            <a:gs pos="49000">
              <a:schemeClr val="accent4">
                <a:hueOff val="928412"/>
                <a:satOff val="-28205"/>
                <a:lumOff val="9314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928412"/>
                <a:satOff val="-28205"/>
                <a:lumOff val="9314"/>
                <a:alphaOff val="0"/>
                <a:shade val="55000"/>
                <a:satMod val="150000"/>
              </a:schemeClr>
            </a:gs>
            <a:gs pos="92000">
              <a:schemeClr val="accent4">
                <a:hueOff val="928412"/>
                <a:satOff val="-28205"/>
                <a:lumOff val="9314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928412"/>
                <a:satOff val="-28205"/>
                <a:lumOff val="9314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928412"/>
              <a:satOff val="-28205"/>
              <a:lumOff val="9314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II</a:t>
          </a:r>
          <a:endParaRPr lang="fr-FR" sz="3300" kern="1200" dirty="0"/>
        </a:p>
      </dsp:txBody>
      <dsp:txXfrm rot="-5400000">
        <a:off x="1" y="1996982"/>
        <a:ext cx="1134726" cy="486312"/>
      </dsp:txXfrm>
    </dsp:sp>
    <dsp:sp modelId="{6C142ADC-51E5-47C3-A6A4-BED529A26C52}">
      <dsp:nvSpPr>
        <dsp:cNvPr id="0" name=""/>
        <dsp:cNvSpPr/>
      </dsp:nvSpPr>
      <dsp:spPr>
        <a:xfrm rot="5400000">
          <a:off x="3400734" y="-836387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928412"/>
              <a:satOff val="-28205"/>
              <a:lumOff val="931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Le bilan du projet</a:t>
          </a:r>
          <a:endParaRPr lang="fr-FR" sz="4500" kern="1200" dirty="0"/>
        </a:p>
      </dsp:txBody>
      <dsp:txXfrm rot="-5400000">
        <a:off x="1134726" y="1481057"/>
        <a:ext cx="5534254" cy="950802"/>
      </dsp:txXfrm>
    </dsp:sp>
    <dsp:sp modelId="{B452F8EC-BAD6-4299-91C7-D6C50F2CA979}">
      <dsp:nvSpPr>
        <dsp:cNvPr id="0" name=""/>
        <dsp:cNvSpPr/>
      </dsp:nvSpPr>
      <dsp:spPr>
        <a:xfrm rot="5400000">
          <a:off x="-243155" y="3099995"/>
          <a:ext cx="1621038" cy="1134726"/>
        </a:xfrm>
        <a:prstGeom prst="chevron">
          <a:avLst/>
        </a:prstGeom>
        <a:gradFill rotWithShape="0">
          <a:gsLst>
            <a:gs pos="0">
              <a:schemeClr val="accent4">
                <a:hueOff val="1856823"/>
                <a:satOff val="-56410"/>
                <a:lumOff val="18628"/>
                <a:alphaOff val="0"/>
                <a:tint val="74000"/>
              </a:schemeClr>
            </a:gs>
            <a:gs pos="49000">
              <a:schemeClr val="accent4">
                <a:hueOff val="1856823"/>
                <a:satOff val="-56410"/>
                <a:lumOff val="18628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1856823"/>
                <a:satOff val="-56410"/>
                <a:lumOff val="18628"/>
                <a:alphaOff val="0"/>
                <a:shade val="55000"/>
                <a:satMod val="150000"/>
              </a:schemeClr>
            </a:gs>
            <a:gs pos="92000">
              <a:schemeClr val="accent4">
                <a:hueOff val="1856823"/>
                <a:satOff val="-56410"/>
                <a:lumOff val="18628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1856823"/>
                <a:satOff val="-56410"/>
                <a:lumOff val="18628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 w="1143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4">
              <a:hueOff val="1856823"/>
              <a:satOff val="-56410"/>
              <a:lumOff val="18628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III</a:t>
          </a:r>
          <a:endParaRPr lang="fr-FR" sz="3300" kern="1200" dirty="0"/>
        </a:p>
      </dsp:txBody>
      <dsp:txXfrm rot="-5400000">
        <a:off x="1" y="3424202"/>
        <a:ext cx="1134726" cy="486312"/>
      </dsp:txXfrm>
    </dsp:sp>
    <dsp:sp modelId="{A29ED210-430B-4843-89CF-C74C189EBFE9}">
      <dsp:nvSpPr>
        <dsp:cNvPr id="0" name=""/>
        <dsp:cNvSpPr/>
      </dsp:nvSpPr>
      <dsp:spPr>
        <a:xfrm rot="5400000">
          <a:off x="3400734" y="590832"/>
          <a:ext cx="1053674" cy="5585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1856823"/>
              <a:satOff val="-56410"/>
              <a:lumOff val="18628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500" kern="1200" dirty="0" smtClean="0"/>
            <a:t> </a:t>
          </a:r>
          <a:r>
            <a:rPr lang="fr-FR" sz="4500" kern="1200" dirty="0" smtClean="0"/>
            <a:t>ETHER en live !</a:t>
          </a:r>
          <a:endParaRPr lang="fr-FR" sz="4500" kern="1200" dirty="0"/>
        </a:p>
      </dsp:txBody>
      <dsp:txXfrm rot="-5400000">
        <a:off x="1134726" y="2908276"/>
        <a:ext cx="5534254" cy="950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Il y a deux semaines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Le bilan du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Aujourd’hui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Le bilan du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Les fonctionnalités développées (1/3)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</a:t>
          </a:r>
          <a:r>
            <a:rPr lang="fr-FR" sz="2200" b="1" kern="1200" baseline="0" dirty="0" smtClean="0"/>
            <a:t>Le bilan du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Les fonctionnalités développées (2/3)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</a:t>
          </a:r>
          <a:r>
            <a:rPr lang="fr-FR" sz="2200" b="1" kern="1200" baseline="0" dirty="0" smtClean="0"/>
            <a:t>Le bilan du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DA7AA-C026-4C53-AC69-F8B88A65EC1B}">
      <dsp:nvSpPr>
        <dsp:cNvPr id="0" name=""/>
        <dsp:cNvSpPr/>
      </dsp:nvSpPr>
      <dsp:spPr>
        <a:xfrm>
          <a:off x="0" y="334279"/>
          <a:ext cx="9070975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04008" tIns="458216" rIns="704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Les fonctionnalités développées (3/3)</a:t>
          </a:r>
          <a:endParaRPr lang="fr-FR" sz="2200" kern="1200" dirty="0"/>
        </a:p>
      </dsp:txBody>
      <dsp:txXfrm>
        <a:off x="0" y="334279"/>
        <a:ext cx="9070975" cy="918225"/>
      </dsp:txXfrm>
    </dsp:sp>
    <dsp:sp modelId="{639F9F1D-7AA3-4F89-A2F9-AF9A37F1EAA5}">
      <dsp:nvSpPr>
        <dsp:cNvPr id="0" name=""/>
        <dsp:cNvSpPr/>
      </dsp:nvSpPr>
      <dsp:spPr>
        <a:xfrm>
          <a:off x="453548" y="9558"/>
          <a:ext cx="6349682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03" tIns="0" rIns="240003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baseline="0" dirty="0" smtClean="0"/>
            <a:t>II) </a:t>
          </a:r>
          <a:r>
            <a:rPr lang="fr-FR" sz="2200" b="1" kern="1200" baseline="0" dirty="0" smtClean="0"/>
            <a:t>Le bilan du projet</a:t>
          </a:r>
          <a:endParaRPr lang="fr-FR" sz="2200" kern="1200" dirty="0"/>
        </a:p>
      </dsp:txBody>
      <dsp:txXfrm>
        <a:off x="485251" y="41261"/>
        <a:ext cx="628627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AC2A616B-2132-4399-97D8-F2637D1C930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051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50CE27-006F-443D-9EDE-21C1343A256A}" type="slidenum">
              <a:rPr lang="fr-FR"/>
              <a:pPr/>
              <a:t>1</a:t>
            </a:fld>
            <a:endParaRPr lang="fr-FR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8FC22-CC2E-4242-99E6-1F9095D86E6E}" type="slidenum">
              <a:rPr lang="fr-FR"/>
              <a:pPr/>
              <a:t>10</a:t>
            </a:fld>
            <a:endParaRPr lang="fr-FR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8FC22-CC2E-4242-99E6-1F9095D86E6E}" type="slidenum">
              <a:rPr lang="fr-FR"/>
              <a:pPr/>
              <a:t>11</a:t>
            </a:fld>
            <a:endParaRPr lang="fr-FR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8FC22-CC2E-4242-99E6-1F9095D86E6E}" type="slidenum">
              <a:rPr lang="fr-FR"/>
              <a:pPr/>
              <a:t>12</a:t>
            </a:fld>
            <a:endParaRPr lang="fr-FR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8FC22-CC2E-4242-99E6-1F9095D86E6E}" type="slidenum">
              <a:rPr lang="fr-FR"/>
              <a:pPr/>
              <a:t>13</a:t>
            </a:fld>
            <a:endParaRPr lang="fr-FR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8FC22-CC2E-4242-99E6-1F9095D86E6E}" type="slidenum">
              <a:rPr lang="fr-FR"/>
              <a:pPr/>
              <a:t>14</a:t>
            </a:fld>
            <a:endParaRPr lang="fr-FR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84495D-3C41-4BD8-B80A-2FE2FD66A448}" type="slidenum">
              <a:rPr lang="fr-FR"/>
              <a:pPr/>
              <a:t>15</a:t>
            </a:fld>
            <a:endParaRPr lang="fr-FR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64598E-9C27-4D4A-9981-C6DFFEA8D300}" type="slidenum">
              <a:rPr lang="fr-FR"/>
              <a:pPr/>
              <a:t>16</a:t>
            </a:fld>
            <a:endParaRPr lang="fr-FR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A8FD5B-B081-42AC-A961-0C3B7210011A}" type="slidenum">
              <a:rPr lang="fr-FR"/>
              <a:pPr/>
              <a:t>17</a:t>
            </a:fld>
            <a:endParaRPr lang="fr-FR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84495D-3C41-4BD8-B80A-2FE2FD66A448}" type="slidenum">
              <a:rPr lang="fr-FR"/>
              <a:pPr/>
              <a:t>2</a:t>
            </a:fld>
            <a:endParaRPr lang="fr-FR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84495D-3C41-4BD8-B80A-2FE2FD66A448}" type="slidenum">
              <a:rPr lang="fr-FR"/>
              <a:pPr/>
              <a:t>3</a:t>
            </a:fld>
            <a:endParaRPr lang="fr-FR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4D827E-7D87-4BCF-8ECA-53F10CB7BDC3}" type="slidenum">
              <a:rPr lang="fr-FR"/>
              <a:pPr/>
              <a:t>4</a:t>
            </a:fld>
            <a:endParaRPr lang="fr-FR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84495D-3C41-4BD8-B80A-2FE2FD66A448}" type="slidenum">
              <a:rPr lang="fr-FR"/>
              <a:pPr/>
              <a:t>5</a:t>
            </a:fld>
            <a:endParaRPr lang="fr-FR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FD844-3B11-4D95-B9DF-72A301671DED}" type="slidenum">
              <a:rPr lang="fr-FR"/>
              <a:pPr/>
              <a:t>6</a:t>
            </a:fld>
            <a:endParaRPr lang="fr-FR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FD844-3B11-4D95-B9DF-72A301671DED}" type="slidenum">
              <a:rPr lang="fr-FR"/>
              <a:pPr/>
              <a:t>7</a:t>
            </a:fld>
            <a:endParaRPr lang="fr-FR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8FC22-CC2E-4242-99E6-1F9095D86E6E}" type="slidenum">
              <a:rPr lang="fr-FR"/>
              <a:pPr/>
              <a:t>8</a:t>
            </a:fld>
            <a:endParaRPr lang="fr-FR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8FC22-CC2E-4242-99E6-1F9095D86E6E}" type="slidenum">
              <a:rPr lang="fr-FR"/>
              <a:pPr/>
              <a:t>9</a:t>
            </a:fld>
            <a:endParaRPr lang="fr-FR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839655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97" tIns="0" rIns="50397">
            <a:noAutofit/>
          </a:bodyPr>
          <a:lstStyle>
            <a:lvl1pPr algn="r">
              <a:defRPr sz="46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97" tIns="0" rIns="5039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6D30DD6-C3CB-4F7B-A757-56B2A43EC41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D1EAD2-74C4-4E10-BA30-BA21472B1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24448" y="303087"/>
            <a:ext cx="1680104" cy="6450223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95147" y="7223690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ED3461D-B80C-4EB9-BA34-59EFFA5758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113338" y="1768475"/>
            <a:ext cx="4459287" cy="24177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113338" y="4338638"/>
            <a:ext cx="4459287" cy="24177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E5650CA6-C9B3-476C-8AD0-39A427D64DB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'image de la bibliothèque 2"/>
          <p:cNvSpPr>
            <a:spLocks noGrp="1"/>
          </p:cNvSpPr>
          <p:nvPr>
            <p:ph type="clipArt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906A6876-2EEB-4B50-B102-373FC48E07F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73815A-9D46-4BC0-BD90-68B1A348A8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6073" y="3110554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76073" y="2099910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13112" y="7227669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>
            <a:extLst/>
          </a:lstStyle>
          <a:p>
            <a:fld id="{BE5DB117-6DF4-417A-8100-F7BC26414C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6845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4ED00-4BD7-431F-B6E2-9C78D07DDC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06845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1AF1A3-F712-4997-9786-8FE1F968713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0796C4-C237-4639-879D-85C34DF482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E1E80F-0CF4-4CCA-97E6-E491000730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9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351899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B3E0A2-67CA-4CF2-B87B-116BAEACD9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659219" y="1107461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657827" y="1101010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1106" y="1259946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715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197FA1-065D-498E-8F08-ADA50725B7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731663" y="1147512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5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97" tIns="0" rIns="50397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0B99F66-8B36-47D4-8D20-1A0CB2A025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302383" indent="-302383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528" indent="-251986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593" indent="-251986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5198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1120" indent="-251986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788" indent="-201589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536" indent="-20158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6045" indent="-201589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872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>
          <a:xfrm>
            <a:off x="3744168" y="1842349"/>
            <a:ext cx="5628349" cy="3161624"/>
          </a:xfrm>
        </p:spPr>
        <p:txBody>
          <a:bodyPr/>
          <a:lstStyle/>
          <a:p>
            <a:r>
              <a:rPr lang="fr-FR" sz="6000" dirty="0" smtClean="0"/>
              <a:t>PROJET ETHER</a:t>
            </a:r>
            <a:br>
              <a:rPr lang="fr-FR" sz="6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6000" dirty="0" smtClean="0"/>
              <a:t>SOUTENANCE</a:t>
            </a:r>
            <a:endParaRPr lang="fr-FR" sz="6000" dirty="0"/>
          </a:p>
        </p:txBody>
      </p:sp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>
          <a:xfrm>
            <a:off x="3744168" y="6516141"/>
            <a:ext cx="5638688" cy="720080"/>
          </a:xfrm>
        </p:spPr>
        <p:txBody>
          <a:bodyPr/>
          <a:lstStyle/>
          <a:p>
            <a:r>
              <a:rPr lang="fr-FR" dirty="0" smtClean="0"/>
              <a:t>Mercredi</a:t>
            </a:r>
            <a:r>
              <a:rPr lang="fr-FR" dirty="0" smtClean="0"/>
              <a:t> 20 mars </a:t>
            </a:r>
            <a:r>
              <a:rPr lang="fr-FR" dirty="0" smtClean="0"/>
              <a:t>2012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6" y="252974"/>
            <a:ext cx="1656184" cy="165618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16" y="107429"/>
            <a:ext cx="2016224" cy="20162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3809" y="1979637"/>
            <a:ext cx="7920880" cy="5184576"/>
          </a:xfrm>
          <a:ln/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 smtClean="0"/>
              <a:t>La connexion / déconnexion / authentification d’un participant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La transmission d’un ou plusieurs post-</a:t>
            </a:r>
            <a:r>
              <a:rPr lang="fr-FR" dirty="0" err="1" smtClean="0"/>
              <a:t>its</a:t>
            </a:r>
            <a:r>
              <a:rPr lang="fr-FR" dirty="0" smtClean="0"/>
              <a:t> à un ou plusieurs destinataires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L’</a:t>
            </a:r>
            <a:r>
              <a:rPr lang="fr-FR" dirty="0" err="1" smtClean="0"/>
              <a:t>upload</a:t>
            </a:r>
            <a:r>
              <a:rPr lang="fr-FR" dirty="0" smtClean="0"/>
              <a:t> et la transmission d’images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La gestion des erreurs de transmission et la notification lors de la déconnexion d’un participant</a:t>
            </a:r>
            <a:endParaRPr lang="fr-FR" dirty="0" smtClean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173351905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9819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1691604"/>
            <a:ext cx="9937104" cy="6216067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950281037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3809" y="1979637"/>
            <a:ext cx="7920880" cy="5184576"/>
          </a:xfrm>
          <a:ln/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 smtClean="0"/>
              <a:t>Un projet court, donc des retards difficiles à gérer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Dojo, un </a:t>
            </a:r>
            <a:r>
              <a:rPr lang="fr-FR" dirty="0" err="1" smtClean="0"/>
              <a:t>framework</a:t>
            </a:r>
            <a:r>
              <a:rPr lang="fr-FR" dirty="0" smtClean="0"/>
              <a:t> à la documentation… lacunaire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La difficulté d’utiliser le SVN de manière optimale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Le manque d’un réel IDE adapté au </a:t>
            </a:r>
            <a:r>
              <a:rPr lang="fr-FR" dirty="0" err="1" smtClean="0"/>
              <a:t>Javascript</a:t>
            </a:r>
            <a:endParaRPr lang="fr-FR" dirty="0" smtClean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767320360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1703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3809" y="1979637"/>
            <a:ext cx="7920880" cy="5184576"/>
          </a:xfrm>
          <a:ln/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 smtClean="0"/>
              <a:t>Faire un </a:t>
            </a:r>
            <a:r>
              <a:rPr lang="fr-FR" dirty="0" err="1" smtClean="0"/>
              <a:t>built</a:t>
            </a:r>
            <a:r>
              <a:rPr lang="fr-FR" dirty="0" smtClean="0"/>
              <a:t> de Dojo pour accélérer le temps de chargement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Permettre différentes sessions d’ETHER en même temps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Mieux prendre en compte les évènements tactiles car les navigateurs mobiles en interceptent beaucoup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Faire un débogage plus fin…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Proposer une interface dédiée aux </a:t>
            </a:r>
            <a:r>
              <a:rPr lang="fr-FR" dirty="0" err="1" smtClean="0"/>
              <a:t>smartphones</a:t>
            </a:r>
            <a:r>
              <a:rPr lang="fr-FR" dirty="0" smtClean="0"/>
              <a:t> ?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Ajouter des animations !</a:t>
            </a:r>
            <a:endParaRPr lang="fr-FR" dirty="0" smtClean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38348540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0966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3809" y="1979637"/>
            <a:ext cx="7920880" cy="5184576"/>
          </a:xfrm>
          <a:ln/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 smtClean="0"/>
              <a:t>Un sacrée aventure !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Des centaines de bugs corrigés…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… mais le tout dans la bonne humeur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Et avec un résultat finalement à </a:t>
            </a:r>
            <a:r>
              <a:rPr lang="fr-FR" smtClean="0"/>
              <a:t>la hauteur de nos attentes</a:t>
            </a:r>
            <a:endParaRPr lang="fr-FR" dirty="0" smtClean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13235858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95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696594438"/>
              </p:ext>
            </p:extLst>
          </p:nvPr>
        </p:nvGraphicFramePr>
        <p:xfrm>
          <a:off x="575816" y="2195661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6000" dirty="0"/>
              <a:t>Sommaire</a:t>
            </a:r>
          </a:p>
        </p:txBody>
      </p:sp>
      <p:sp>
        <p:nvSpPr>
          <p:cNvPr id="2" name="Forme libre 1"/>
          <p:cNvSpPr/>
          <p:nvPr/>
        </p:nvSpPr>
        <p:spPr>
          <a:xfrm>
            <a:off x="268014" y="1860331"/>
            <a:ext cx="7425558" cy="3547241"/>
          </a:xfrm>
          <a:custGeom>
            <a:avLst/>
            <a:gdLst>
              <a:gd name="connsiteX0" fmla="*/ 0 w 7425558"/>
              <a:gd name="connsiteY0" fmla="*/ 0 h 3547241"/>
              <a:gd name="connsiteX1" fmla="*/ 7425558 w 7425558"/>
              <a:gd name="connsiteY1" fmla="*/ 0 h 3547241"/>
              <a:gd name="connsiteX2" fmla="*/ 7409793 w 7425558"/>
              <a:gd name="connsiteY2" fmla="*/ 2963917 h 3547241"/>
              <a:gd name="connsiteX3" fmla="*/ 1434662 w 7425558"/>
              <a:gd name="connsiteY3" fmla="*/ 3011214 h 3547241"/>
              <a:gd name="connsiteX4" fmla="*/ 898634 w 7425558"/>
              <a:gd name="connsiteY4" fmla="*/ 3547241 h 3547241"/>
              <a:gd name="connsiteX5" fmla="*/ 141889 w 7425558"/>
              <a:gd name="connsiteY5" fmla="*/ 2853559 h 3547241"/>
              <a:gd name="connsiteX6" fmla="*/ 0 w 7425558"/>
              <a:gd name="connsiteY6" fmla="*/ 0 h 354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5558" h="3547241">
                <a:moveTo>
                  <a:pt x="0" y="0"/>
                </a:moveTo>
                <a:lnTo>
                  <a:pt x="7425558" y="0"/>
                </a:lnTo>
                <a:lnTo>
                  <a:pt x="7409793" y="2963917"/>
                </a:lnTo>
                <a:lnTo>
                  <a:pt x="1434662" y="3011214"/>
                </a:lnTo>
                <a:lnTo>
                  <a:pt x="898634" y="3547241"/>
                </a:lnTo>
                <a:lnTo>
                  <a:pt x="141889" y="2853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9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83636831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5172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2903830"/>
          </a:xfrm>
        </p:spPr>
        <p:txBody>
          <a:bodyPr/>
          <a:lstStyle/>
          <a:p>
            <a:r>
              <a:rPr lang="fr-FR" sz="6000" dirty="0" smtClean="0"/>
              <a:t>MERCI</a:t>
            </a:r>
            <a:endParaRPr lang="fr-FR" sz="60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3744168" y="4787949"/>
            <a:ext cx="5638688" cy="1213922"/>
          </a:xfrm>
        </p:spPr>
        <p:txBody>
          <a:bodyPr/>
          <a:lstStyle/>
          <a:p>
            <a:r>
              <a:rPr lang="fr-FR" dirty="0" smtClean="0"/>
              <a:t>Si vous avez des questions,</a:t>
            </a:r>
          </a:p>
          <a:p>
            <a:r>
              <a:rPr lang="fr-FR" dirty="0" smtClean="0"/>
              <a:t>n’hésitez pas…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6000" dirty="0"/>
              <a:t>Sommaire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560602610"/>
              </p:ext>
            </p:extLst>
          </p:nvPr>
        </p:nvGraphicFramePr>
        <p:xfrm>
          <a:off x="575816" y="2195661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103588747"/>
              </p:ext>
            </p:extLst>
          </p:nvPr>
        </p:nvGraphicFramePr>
        <p:xfrm>
          <a:off x="575816" y="2195661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6000" dirty="0"/>
              <a:t>Sommaire</a:t>
            </a:r>
          </a:p>
        </p:txBody>
      </p:sp>
      <p:sp>
        <p:nvSpPr>
          <p:cNvPr id="2" name="Forme libre 1"/>
          <p:cNvSpPr/>
          <p:nvPr/>
        </p:nvSpPr>
        <p:spPr>
          <a:xfrm>
            <a:off x="299258" y="3241964"/>
            <a:ext cx="7331826" cy="3607723"/>
          </a:xfrm>
          <a:custGeom>
            <a:avLst/>
            <a:gdLst>
              <a:gd name="connsiteX0" fmla="*/ 0 w 7331826"/>
              <a:gd name="connsiteY0" fmla="*/ 0 h 3607723"/>
              <a:gd name="connsiteX1" fmla="*/ 864524 w 7331826"/>
              <a:gd name="connsiteY1" fmla="*/ 748145 h 3607723"/>
              <a:gd name="connsiteX2" fmla="*/ 1413164 w 7331826"/>
              <a:gd name="connsiteY2" fmla="*/ 232756 h 3607723"/>
              <a:gd name="connsiteX3" fmla="*/ 7315200 w 7331826"/>
              <a:gd name="connsiteY3" fmla="*/ 199505 h 3607723"/>
              <a:gd name="connsiteX4" fmla="*/ 7331826 w 7331826"/>
              <a:gd name="connsiteY4" fmla="*/ 3524596 h 3607723"/>
              <a:gd name="connsiteX5" fmla="*/ 66502 w 7331826"/>
              <a:gd name="connsiteY5" fmla="*/ 3607723 h 3607723"/>
              <a:gd name="connsiteX6" fmla="*/ 0 w 7331826"/>
              <a:gd name="connsiteY6" fmla="*/ 0 h 360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1826" h="3607723">
                <a:moveTo>
                  <a:pt x="0" y="0"/>
                </a:moveTo>
                <a:lnTo>
                  <a:pt x="864524" y="748145"/>
                </a:lnTo>
                <a:lnTo>
                  <a:pt x="1413164" y="232756"/>
                </a:lnTo>
                <a:lnTo>
                  <a:pt x="7315200" y="199505"/>
                </a:lnTo>
                <a:lnTo>
                  <a:pt x="7331826" y="3524596"/>
                </a:lnTo>
                <a:lnTo>
                  <a:pt x="66502" y="36077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5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32290355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3809" y="2051645"/>
            <a:ext cx="7920880" cy="5184576"/>
          </a:xfrm>
          <a:ln/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 smtClean="0"/>
              <a:t>Le but : une </a:t>
            </a:r>
            <a:r>
              <a:rPr lang="fr-FR" dirty="0" smtClean="0"/>
              <a:t>application web pour réaliser un d</a:t>
            </a:r>
            <a:r>
              <a:rPr lang="fr-FR" dirty="0" smtClean="0"/>
              <a:t>rag and drop cross-</a:t>
            </a:r>
            <a:r>
              <a:rPr lang="fr-FR" dirty="0" err="1" smtClean="0"/>
              <a:t>device</a:t>
            </a:r>
            <a:endParaRPr lang="fr-FR" dirty="0" smtClean="0"/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Nos choix d’architecture:</a:t>
            </a:r>
          </a:p>
          <a:p>
            <a:pPr lvl="1" algn="just">
              <a:buFont typeface="Wingdings" pitchFamily="2" charset="2"/>
              <a:buChar char="Ø"/>
            </a:pPr>
            <a:r>
              <a:rPr lang="fr-FR" dirty="0" smtClean="0"/>
              <a:t>Côté serveur : « node.js », avec les modules « express » et « socket.io » pour une communication par </a:t>
            </a:r>
            <a:r>
              <a:rPr lang="fr-FR" dirty="0" err="1" smtClean="0"/>
              <a:t>websockets</a:t>
            </a:r>
            <a:endParaRPr lang="fr-FR" dirty="0" smtClean="0"/>
          </a:p>
          <a:p>
            <a:pPr lvl="1" algn="just">
              <a:buFont typeface="Wingdings" pitchFamily="2" charset="2"/>
              <a:buChar char="Ø"/>
            </a:pPr>
            <a:endParaRPr lang="fr-FR" dirty="0"/>
          </a:p>
          <a:p>
            <a:pPr lvl="1" algn="just">
              <a:buFont typeface="Wingdings" pitchFamily="2" charset="2"/>
              <a:buChar char="Ø"/>
            </a:pPr>
            <a:r>
              <a:rPr lang="fr-FR" dirty="0" smtClean="0"/>
              <a:t>Côté client : le </a:t>
            </a:r>
            <a:r>
              <a:rPr lang="fr-FR" dirty="0" err="1" smtClean="0"/>
              <a:t>framework</a:t>
            </a:r>
            <a:r>
              <a:rPr lang="fr-FR" dirty="0" smtClean="0"/>
              <a:t> Dojo pour la gestion du drag and drop avec une interface « desktop » ou « mobile »</a:t>
            </a:r>
            <a:endParaRPr lang="fr-F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377473022"/>
              </p:ext>
            </p:extLst>
          </p:nvPr>
        </p:nvGraphicFramePr>
        <p:xfrm>
          <a:off x="575816" y="2195661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6000" dirty="0"/>
              <a:t>Sommaire</a:t>
            </a:r>
          </a:p>
        </p:txBody>
      </p:sp>
      <p:sp>
        <p:nvSpPr>
          <p:cNvPr id="3" name="Forme libre 2"/>
          <p:cNvSpPr/>
          <p:nvPr/>
        </p:nvSpPr>
        <p:spPr>
          <a:xfrm>
            <a:off x="299258" y="1911927"/>
            <a:ext cx="8163098" cy="4887884"/>
          </a:xfrm>
          <a:custGeom>
            <a:avLst/>
            <a:gdLst>
              <a:gd name="connsiteX0" fmla="*/ 49877 w 8163098"/>
              <a:gd name="connsiteY0" fmla="*/ 0 h 4887884"/>
              <a:gd name="connsiteX1" fmla="*/ 8163098 w 8163098"/>
              <a:gd name="connsiteY1" fmla="*/ 16626 h 4887884"/>
              <a:gd name="connsiteX2" fmla="*/ 8129847 w 8163098"/>
              <a:gd name="connsiteY2" fmla="*/ 4854633 h 4887884"/>
              <a:gd name="connsiteX3" fmla="*/ 0 w 8163098"/>
              <a:gd name="connsiteY3" fmla="*/ 4887884 h 4887884"/>
              <a:gd name="connsiteX4" fmla="*/ 16626 w 8163098"/>
              <a:gd name="connsiteY4" fmla="*/ 2809702 h 4887884"/>
              <a:gd name="connsiteX5" fmla="*/ 847898 w 8163098"/>
              <a:gd name="connsiteY5" fmla="*/ 3507971 h 4887884"/>
              <a:gd name="connsiteX6" fmla="*/ 1446415 w 8163098"/>
              <a:gd name="connsiteY6" fmla="*/ 2959331 h 4887884"/>
              <a:gd name="connsiteX7" fmla="*/ 7281949 w 8163098"/>
              <a:gd name="connsiteY7" fmla="*/ 2975957 h 4887884"/>
              <a:gd name="connsiteX8" fmla="*/ 7281949 w 8163098"/>
              <a:gd name="connsiteY8" fmla="*/ 1546168 h 4887884"/>
              <a:gd name="connsiteX9" fmla="*/ 1379913 w 8163098"/>
              <a:gd name="connsiteY9" fmla="*/ 1529542 h 4887884"/>
              <a:gd name="connsiteX10" fmla="*/ 847898 w 8163098"/>
              <a:gd name="connsiteY10" fmla="*/ 2061557 h 4887884"/>
              <a:gd name="connsiteX11" fmla="*/ 116378 w 8163098"/>
              <a:gd name="connsiteY11" fmla="*/ 1413164 h 4887884"/>
              <a:gd name="connsiteX12" fmla="*/ 49877 w 8163098"/>
              <a:gd name="connsiteY12" fmla="*/ 0 h 488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63098" h="4887884">
                <a:moveTo>
                  <a:pt x="49877" y="0"/>
                </a:moveTo>
                <a:lnTo>
                  <a:pt x="8163098" y="16626"/>
                </a:lnTo>
                <a:lnTo>
                  <a:pt x="8129847" y="4854633"/>
                </a:lnTo>
                <a:lnTo>
                  <a:pt x="0" y="4887884"/>
                </a:lnTo>
                <a:lnTo>
                  <a:pt x="16626" y="2809702"/>
                </a:lnTo>
                <a:lnTo>
                  <a:pt x="847898" y="3507971"/>
                </a:lnTo>
                <a:lnTo>
                  <a:pt x="1446415" y="2959331"/>
                </a:lnTo>
                <a:lnTo>
                  <a:pt x="7281949" y="2975957"/>
                </a:lnTo>
                <a:lnTo>
                  <a:pt x="7281949" y="1546168"/>
                </a:lnTo>
                <a:lnTo>
                  <a:pt x="1379913" y="1529542"/>
                </a:lnTo>
                <a:lnTo>
                  <a:pt x="847898" y="2061557"/>
                </a:lnTo>
                <a:lnTo>
                  <a:pt x="116378" y="1413164"/>
                </a:lnTo>
                <a:lnTo>
                  <a:pt x="49877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54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77786925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Groupe 24"/>
          <p:cNvGrpSpPr/>
          <p:nvPr/>
        </p:nvGrpSpPr>
        <p:grpSpPr>
          <a:xfrm>
            <a:off x="143768" y="2037741"/>
            <a:ext cx="9635970" cy="7075499"/>
            <a:chOff x="143768" y="2037741"/>
            <a:chExt cx="9635970" cy="7075499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68" y="2037741"/>
              <a:ext cx="9635970" cy="7075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Connecteur droit 3"/>
            <p:cNvCxnSpPr/>
            <p:nvPr/>
          </p:nvCxnSpPr>
          <p:spPr>
            <a:xfrm>
              <a:off x="7920632" y="2555701"/>
              <a:ext cx="0" cy="453650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7920632" y="7668269"/>
              <a:ext cx="0" cy="130095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7416576" y="7668269"/>
              <a:ext cx="50405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976416" y="7380237"/>
              <a:ext cx="144016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976416" y="7073159"/>
              <a:ext cx="194421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7416576" y="7380237"/>
              <a:ext cx="0" cy="28803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5981954" y="7076108"/>
              <a:ext cx="0" cy="28803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52460771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e 11"/>
          <p:cNvGrpSpPr/>
          <p:nvPr/>
        </p:nvGrpSpPr>
        <p:grpSpPr>
          <a:xfrm>
            <a:off x="143768" y="2037741"/>
            <a:ext cx="9635970" cy="7075499"/>
            <a:chOff x="143768" y="2037741"/>
            <a:chExt cx="9635970" cy="7075499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68" y="2037741"/>
              <a:ext cx="9635970" cy="7075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Connecteur droit 3"/>
            <p:cNvCxnSpPr/>
            <p:nvPr/>
          </p:nvCxnSpPr>
          <p:spPr>
            <a:xfrm>
              <a:off x="8856736" y="2555701"/>
              <a:ext cx="0" cy="496855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8856736" y="8604372"/>
              <a:ext cx="0" cy="50886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8208664" y="7524253"/>
              <a:ext cx="6480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8208664" y="7524253"/>
              <a:ext cx="0" cy="108012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8208664" y="8587454"/>
              <a:ext cx="6480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75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3809" y="1979637"/>
            <a:ext cx="7920880" cy="5184576"/>
          </a:xfrm>
          <a:ln/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 smtClean="0"/>
              <a:t>La création / modification / suppression de « post-it » contenant du texte ou une image</a:t>
            </a:r>
            <a:endParaRPr lang="fr-FR" dirty="0"/>
          </a:p>
          <a:p>
            <a:pPr algn="just">
              <a:buFont typeface="Wingdings" pitchFamily="2" charset="2"/>
              <a:buChar char="Ø"/>
            </a:pPr>
            <a:endParaRPr lang="fr-FR" dirty="0" smtClean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Le redimensionnement et le changement de la couleur de fond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Le drag and drop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La formation / destruction de groupes de post-</a:t>
            </a:r>
            <a:r>
              <a:rPr lang="fr-FR" dirty="0" err="1" smtClean="0"/>
              <a:t>its</a:t>
            </a:r>
            <a:r>
              <a:rPr lang="fr-FR" dirty="0" smtClean="0"/>
              <a:t> (par empilement)</a:t>
            </a:r>
            <a:endParaRPr lang="fr-FR" dirty="0" smtClean="0"/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La sauvegarde / chargement de ces post-</a:t>
            </a:r>
            <a:r>
              <a:rPr lang="fr-FR" dirty="0" err="1" smtClean="0"/>
              <a:t>its</a:t>
            </a:r>
            <a:r>
              <a:rPr lang="fr-FR" dirty="0" smtClean="0"/>
              <a:t> en local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60008278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9069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3809" y="1979637"/>
            <a:ext cx="7920880" cy="5184576"/>
          </a:xfrm>
          <a:ln/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 smtClean="0"/>
              <a:t>La création / suppression de « drop-zone » pour symboliser dans l’IHM les autres participants</a:t>
            </a:r>
            <a:endParaRPr lang="fr-FR" dirty="0"/>
          </a:p>
          <a:p>
            <a:pPr algn="just">
              <a:buFont typeface="Wingdings" pitchFamily="2" charset="2"/>
              <a:buChar char="Ø"/>
            </a:pPr>
            <a:endParaRPr lang="fr-FR" dirty="0" smtClean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La formation / destruction de groupes d’envoi (par empilement) </a:t>
            </a:r>
          </a:p>
          <a:p>
            <a:pPr algn="just">
              <a:buFont typeface="Wingdings" pitchFamily="2" charset="2"/>
              <a:buChar char="Ø"/>
            </a:pPr>
            <a:endParaRPr lang="fr-FR" dirty="0"/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La connexion de ces drop-zones aux évènements de socket.io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428535987"/>
              </p:ext>
            </p:extLst>
          </p:nvPr>
        </p:nvGraphicFramePr>
        <p:xfrm>
          <a:off x="503238" y="301625"/>
          <a:ext cx="9070975" cy="12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7924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1600</TotalTime>
  <Words>404</Words>
  <Application>Microsoft Office PowerPoint</Application>
  <PresentationFormat>Personnalisé</PresentationFormat>
  <Paragraphs>124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Opulent</vt:lpstr>
      <vt:lpstr>PROJET ETHER  SOUTENANCE</vt:lpstr>
      <vt:lpstr>Sommaire</vt:lpstr>
      <vt:lpstr>Sommaire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Sommaire</vt:lpstr>
      <vt:lpstr>Présentation PowerPoint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Drexal</dc:creator>
  <cp:lastModifiedBy>Alexandre Willerval</cp:lastModifiedBy>
  <cp:revision>56</cp:revision>
  <cp:lastPrinted>1601-01-01T00:00:00Z</cp:lastPrinted>
  <dcterms:created xsi:type="dcterms:W3CDTF">2010-09-18T13:49:30Z</dcterms:created>
  <dcterms:modified xsi:type="dcterms:W3CDTF">2012-03-20T14:13:53Z</dcterms:modified>
</cp:coreProperties>
</file>