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AWCORPCHAT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15" y="1786890"/>
            <a:ext cx="4913630" cy="4351655"/>
          </a:xfrm>
        </p:spPr>
        <p:txBody>
          <a:bodyPr/>
          <a:p>
            <a:r>
              <a:rPr lang="en-US"/>
              <a:t>By: A Willis 4.</a:t>
            </a:r>
            <a:endParaRPr lang="en-US"/>
          </a:p>
          <a:p>
            <a:r>
              <a:rPr lang="en-US"/>
              <a:t>Description: A chat app intented for business purposes, and for use in a business environment, that is meant to provide monetary incentives in exchange for completion of issued tasks.</a:t>
            </a:r>
            <a:endParaRPr lang="en-US"/>
          </a:p>
        </p:txBody>
      </p:sp>
      <p:pic>
        <p:nvPicPr>
          <p:cNvPr id="5" name="Content Placeholder 4" descr="ice_screenshot_20210110-18155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32045" y="1608455"/>
            <a:ext cx="7164070" cy="4529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5 Habits of Personal Growth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Five Habits are:</a:t>
            </a:r>
            <a:endParaRPr lang="en-US"/>
          </a:p>
          <a:p>
            <a:endParaRPr lang="en-US"/>
          </a:p>
          <a:p>
            <a:r>
              <a:rPr lang="en-US"/>
              <a:t>1). Be Respectful: Treat others how I want to be treated.</a:t>
            </a:r>
            <a:endParaRPr lang="en-US"/>
          </a:p>
          <a:p>
            <a:endParaRPr lang="en-US"/>
          </a:p>
          <a:p>
            <a:r>
              <a:rPr lang="en-US"/>
              <a:t>2). Be Responsive: Acknowledge, commit, and respond within reasonable timeframes.</a:t>
            </a:r>
            <a:endParaRPr lang="en-US"/>
          </a:p>
          <a:p>
            <a:endParaRPr lang="en-US"/>
          </a:p>
          <a:p>
            <a:r>
              <a:rPr lang="en-US"/>
              <a:t>3). Always Communicate: Ensure information flows (including difficult news) in a timely, proactive, and consistent manner.</a:t>
            </a:r>
            <a:endParaRPr lang="en-US"/>
          </a:p>
          <a:p>
            <a:endParaRPr lang="en-US"/>
          </a:p>
          <a:p>
            <a:r>
              <a:rPr lang="en-US"/>
              <a:t>4). Demonstrate Stewardship: Put my company's interest ahead of everything else (business unit/team/self).</a:t>
            </a:r>
            <a:endParaRPr lang="en-US"/>
          </a:p>
          <a:p>
            <a:endParaRPr lang="en-US"/>
          </a:p>
          <a:p>
            <a:r>
              <a:rPr lang="en-US"/>
              <a:t>5). Build Trust: Demonstrate a high say-do ratio in everything I do.</a:t>
            </a:r>
            <a:endParaRPr lang="en-US"/>
          </a:p>
        </p:txBody>
      </p:sp>
      <p:pic>
        <p:nvPicPr>
          <p:cNvPr id="2" name="Content Placeholder 1" descr="business-plan-300x18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6142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Are the 5 Habits Useful?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Today, employers are looking to support their employees by creating a vibrant company culture. </a:t>
            </a:r>
            <a:endParaRPr lang="en-US"/>
          </a:p>
          <a:p>
            <a:r>
              <a:rPr lang="en-US"/>
              <a:t>Company culture is critical as employees want to be proud of who they work for, be happy with their job, and enjoy working with their colleagues. </a:t>
            </a:r>
            <a:endParaRPr lang="en-US"/>
          </a:p>
          <a:p>
            <a:r>
              <a:rPr lang="en-US"/>
              <a:t>Happy and confident employees are critical to the success of any company. </a:t>
            </a:r>
            <a:endParaRPr lang="en-US"/>
          </a:p>
          <a:p>
            <a:r>
              <a:rPr lang="en-US"/>
              <a:t>Company culture programs help create a common language (spoken and unspoken) that everyone can understand and support.</a:t>
            </a:r>
            <a:endParaRPr lang="en-US"/>
          </a:p>
          <a:p>
            <a:r>
              <a:rPr lang="en-US"/>
              <a:t>Imagine a company culture program called “Five Habits.” The belief is that when everyone in the company understands and uses the 5 habits in their daily life, a shared language and understanding is possible and the company culture can flourish. </a:t>
            </a:r>
            <a:endParaRPr lang="en-US"/>
          </a:p>
        </p:txBody>
      </p:sp>
      <p:pic>
        <p:nvPicPr>
          <p:cNvPr id="2" name="Content Placeholder 1" descr="watering-wan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6064250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AWCORPCHAT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Is an app that would allow users to interface with each other in real time.</a:t>
            </a:r>
            <a:endParaRPr lang="en-US"/>
          </a:p>
          <a:p>
            <a:r>
              <a:rPr lang="en-US"/>
              <a:t>Incentives would be delivered upon in real time.</a:t>
            </a:r>
            <a:endParaRPr lang="en-US"/>
          </a:p>
          <a:p>
            <a:r>
              <a:rPr lang="en-US"/>
              <a:t>It may work as a supplement for base salary.</a:t>
            </a:r>
            <a:endParaRPr lang="en-US"/>
          </a:p>
          <a:p>
            <a:r>
              <a:rPr lang="en-US"/>
              <a:t>It may work to motivate people to complete tasks on a continuous and competitive basis.</a:t>
            </a:r>
            <a:endParaRPr lang="en-US"/>
          </a:p>
          <a:p>
            <a:r>
              <a:rPr lang="en-US"/>
              <a:t>It will register completed or attempted incentives of a user.</a:t>
            </a:r>
            <a:endParaRPr lang="en-US"/>
          </a:p>
          <a:p>
            <a:endParaRPr lang="en-US"/>
          </a:p>
        </p:txBody>
      </p:sp>
      <p:pic>
        <p:nvPicPr>
          <p:cNvPr id="2" name="Content Placeholder 1" descr="OI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4860" y="1825625"/>
            <a:ext cx="6354445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this relate to the 5 habits?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The app is purely on volunteer basis, but it provides moonetary incentives.</a:t>
            </a:r>
            <a:endParaRPr lang="en-US"/>
          </a:p>
          <a:p>
            <a:r>
              <a:rPr lang="en-US"/>
              <a:t>The incentives are timed, and are modifications of given workloads.</a:t>
            </a:r>
            <a:endParaRPr lang="en-US"/>
          </a:p>
          <a:p>
            <a:r>
              <a:rPr lang="en-US"/>
              <a:t>The app is also a chat app. Users may collaborate with other facets of the operation.</a:t>
            </a:r>
            <a:endParaRPr lang="en-US"/>
          </a:p>
          <a:p>
            <a:r>
              <a:rPr lang="en-US"/>
              <a:t>It is not meant for personal use.</a:t>
            </a:r>
            <a:endParaRPr lang="en-US"/>
          </a:p>
          <a:p>
            <a:r>
              <a:rPr lang="en-US"/>
              <a:t>Incentive rewards are stacked, of course.</a:t>
            </a:r>
            <a:endParaRPr lang="en-US"/>
          </a:p>
        </p:txBody>
      </p:sp>
      <p:pic>
        <p:nvPicPr>
          <p:cNvPr id="2" name="Content Placeholder 1" descr="OI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62675" y="1825625"/>
            <a:ext cx="53568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Rundown of Operation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/>
          </a:bodyPr>
          <a:p>
            <a:r>
              <a:rPr lang="en-US"/>
              <a:t>The user inserts their email, phone, password, and company code at first to register, only company code of another company is needed for a different company.</a:t>
            </a:r>
            <a:endParaRPr lang="en-US"/>
          </a:p>
          <a:p>
            <a:r>
              <a:rPr lang="en-US"/>
              <a:t>The manager places you into a department, which defines which contacts come preloaded, and which incentives you will see.</a:t>
            </a:r>
            <a:endParaRPr lang="en-US"/>
          </a:p>
          <a:p>
            <a:r>
              <a:rPr lang="en-US"/>
              <a:t>Connect your bank through various apps to receive incentive, or place the incentive reward in a policy defined by the company. </a:t>
            </a:r>
            <a:endParaRPr lang="en-US"/>
          </a:p>
        </p:txBody>
      </p:sp>
      <p:pic>
        <p:nvPicPr>
          <p:cNvPr id="2" name="Content Placeholder 1" descr="ice_screenshot_20210110-18203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16295" y="1825625"/>
            <a:ext cx="6179185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New Opportunity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r>
              <a:rPr lang="en-US"/>
              <a:t>It is a new opportunity to change the face of business.</a:t>
            </a:r>
            <a:endParaRPr lang="en-US"/>
          </a:p>
          <a:p>
            <a:r>
              <a:rPr lang="en-US"/>
              <a:t>It will add incentives to benefits and base pay.</a:t>
            </a:r>
            <a:endParaRPr lang="en-US"/>
          </a:p>
          <a:p>
            <a:r>
              <a:rPr lang="en-US"/>
              <a:t>You dont have to be an employee to participate.</a:t>
            </a:r>
            <a:endParaRPr lang="en-US"/>
          </a:p>
          <a:p>
            <a:r>
              <a:rPr lang="en-US"/>
              <a:t>It by its nature cannot decrease productivity.</a:t>
            </a:r>
            <a:endParaRPr lang="en-US"/>
          </a:p>
          <a:p>
            <a:r>
              <a:rPr lang="en-US"/>
              <a:t>It will give the average worker new reasons to work.</a:t>
            </a:r>
            <a:endParaRPr lang="en-US"/>
          </a:p>
          <a:p>
            <a:r>
              <a:rPr lang="en-US"/>
              <a:t>It was inspired by my experience as a freelancer.</a:t>
            </a:r>
            <a:endParaRPr lang="en-US"/>
          </a:p>
          <a:p>
            <a:r>
              <a:rPr lang="en-US"/>
              <a:t>It has a high chance of making work more fun, and more rewarding.</a:t>
            </a:r>
            <a:endParaRPr lang="en-US"/>
          </a:p>
          <a:p>
            <a:r>
              <a:rPr lang="en-US"/>
              <a:t>You never actually have to meet anyone in your contacts.</a:t>
            </a:r>
            <a:endParaRPr lang="en-US"/>
          </a:p>
          <a:p>
            <a:endParaRPr lang="en-US"/>
          </a:p>
        </p:txBody>
      </p:sp>
      <p:pic>
        <p:nvPicPr>
          <p:cNvPr id="2" name="Content Placeholder 1" descr="d762765b-13b1-481e-a031-803b79d124f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21375" y="1825625"/>
            <a:ext cx="6246495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Copyright Notice @Corp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This is certifiably my idea, </a:t>
            </a:r>
            <a:endParaRPr lang="en-US"/>
          </a:p>
          <a:p>
            <a:r>
              <a:rPr lang="en-US"/>
              <a:t>Written by me, awillis4</a:t>
            </a:r>
            <a:endParaRPr lang="en-US"/>
          </a:p>
          <a:p>
            <a:r>
              <a:rPr lang="en-US"/>
              <a:t>It is not to be plagarized.</a:t>
            </a:r>
            <a:endParaRPr lang="en-US"/>
          </a:p>
        </p:txBody>
      </p:sp>
      <p:pic>
        <p:nvPicPr>
          <p:cNvPr id="2" name="Content Placeholder 1" descr="OI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70145" y="1691005"/>
            <a:ext cx="7221220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https://www.theladders.com/career-advice/5-positive-habits-for-rapid-personal-growth</a:t>
            </a:r>
            <a:endParaRPr lang="en-US"/>
          </a:p>
          <a:p>
            <a:r>
              <a:rPr lang="en-US"/>
              <a:t>https://managementisajourney.com/fascinating-numbers-top-5-employee-motivators/</a:t>
            </a:r>
            <a:endParaRPr lang="en-US"/>
          </a:p>
          <a:p>
            <a:r>
              <a:rPr lang="en-US"/>
              <a:t>https://brandongaille.com/17-employee-motivation-statistics-and-trends/</a:t>
            </a:r>
            <a:endParaRPr lang="en-US"/>
          </a:p>
          <a:p>
            <a:r>
              <a:rPr lang="en-US"/>
              <a:t>https://www.aptsg.com/index.php/articles-2/15-for-employers-hr-training-dept/36-top-10-factors-that-motivate-employees</a:t>
            </a:r>
            <a:endParaRPr lang="en-US"/>
          </a:p>
          <a:p>
            <a:r>
              <a:rPr lang="en-US"/>
              <a:t>https://corporatecoachgroup.com/blog/six-positive-motivators</a:t>
            </a:r>
            <a:endParaRPr lang="en-US"/>
          </a:p>
          <a:p>
            <a:r>
              <a:rPr lang="en-US"/>
              <a:t>www.handresearch.com/diagnostics/extraversion-hand-chart-extraverts-ambiverts-introverts.htm</a:t>
            </a:r>
            <a:endParaRPr lang="en-US"/>
          </a:p>
          <a:p>
            <a:r>
              <a:rPr lang="en-US"/>
              <a:t>https://blog.longfield-gardens.com/best-practices-for-watering-plants/</a:t>
            </a:r>
            <a:endParaRPr lang="en-US"/>
          </a:p>
          <a:p>
            <a:r>
              <a:rPr lang="en-US"/>
              <a:t>https://www.smartsheet.com/content/people-process-technology</a:t>
            </a:r>
            <a:endParaRPr lang="en-US"/>
          </a:p>
        </p:txBody>
      </p:sp>
      <p:pic>
        <p:nvPicPr>
          <p:cNvPr id="2" name="Content Placeholder 1" descr="ice_screenshot_20210110-18222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6102350" cy="461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Presentation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AWCORPCHAT</vt:lpstr>
      <vt:lpstr>The 5 Habits of Personal Growth</vt:lpstr>
      <vt:lpstr>How Are the 5 Habits Useful?</vt:lpstr>
      <vt:lpstr>AWCORPCHAT</vt:lpstr>
      <vt:lpstr>How does this relate to the 5 habits?</vt:lpstr>
      <vt:lpstr>Rundown of Operation</vt:lpstr>
      <vt:lpstr>A New Opportunity</vt:lpstr>
      <vt:lpstr>Copyright Notice @Corp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User1</dc:creator>
  <cp:lastModifiedBy>User1</cp:lastModifiedBy>
  <cp:revision>2</cp:revision>
  <dcterms:created xsi:type="dcterms:W3CDTF">2021-01-11T00:00:00Z</dcterms:created>
  <dcterms:modified xsi:type="dcterms:W3CDTF">2021-01-11T00:28:34Z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