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7"/>
  </p:notesMasterIdLst>
  <p:handoutMasterIdLst>
    <p:handoutMasterId r:id="rId38"/>
  </p:handoutMasterIdLst>
  <p:sldIdLst>
    <p:sldId id="318" r:id="rId2"/>
    <p:sldId id="257" r:id="rId3"/>
    <p:sldId id="278" r:id="rId4"/>
    <p:sldId id="260" r:id="rId5"/>
    <p:sldId id="324" r:id="rId6"/>
    <p:sldId id="280" r:id="rId7"/>
    <p:sldId id="281" r:id="rId8"/>
    <p:sldId id="282" r:id="rId9"/>
    <p:sldId id="325" r:id="rId10"/>
    <p:sldId id="283" r:id="rId11"/>
    <p:sldId id="284" r:id="rId12"/>
    <p:sldId id="279" r:id="rId13"/>
    <p:sldId id="285" r:id="rId14"/>
    <p:sldId id="286" r:id="rId15"/>
    <p:sldId id="288" r:id="rId16"/>
    <p:sldId id="321" r:id="rId17"/>
    <p:sldId id="326" r:id="rId18"/>
    <p:sldId id="327" r:id="rId19"/>
    <p:sldId id="287" r:id="rId20"/>
    <p:sldId id="289" r:id="rId21"/>
    <p:sldId id="290" r:id="rId22"/>
    <p:sldId id="291" r:id="rId23"/>
    <p:sldId id="292" r:id="rId24"/>
    <p:sldId id="294" r:id="rId25"/>
    <p:sldId id="295" r:id="rId26"/>
    <p:sldId id="297" r:id="rId27"/>
    <p:sldId id="298" r:id="rId28"/>
    <p:sldId id="299" r:id="rId29"/>
    <p:sldId id="301" r:id="rId30"/>
    <p:sldId id="312" r:id="rId31"/>
    <p:sldId id="305" r:id="rId32"/>
    <p:sldId id="328" r:id="rId33"/>
    <p:sldId id="317" r:id="rId34"/>
    <p:sldId id="319" r:id="rId35"/>
    <p:sldId id="320" r:id="rId3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te Stephenson" initials="KS" lastIdx="2" clrIdx="0">
    <p:extLst>
      <p:ext uri="{19B8F6BF-5375-455C-9EA6-DF929625EA0E}">
        <p15:presenceInfo xmlns:p15="http://schemas.microsoft.com/office/powerpoint/2012/main" userId="ee04d55295aa6b7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339966"/>
    <a:srgbClr val="0099CC"/>
    <a:srgbClr val="003399"/>
    <a:srgbClr val="2117E7"/>
    <a:srgbClr val="E0AA62"/>
    <a:srgbClr val="1A12BC"/>
    <a:srgbClr val="1E15D7"/>
    <a:srgbClr val="1811A9"/>
    <a:srgbClr val="4840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97" autoAdjust="0"/>
    <p:restoredTop sz="94660"/>
  </p:normalViewPr>
  <p:slideViewPr>
    <p:cSldViewPr>
      <p:cViewPr varScale="1">
        <p:scale>
          <a:sx n="125" d="100"/>
          <a:sy n="125" d="100"/>
        </p:scale>
        <p:origin x="78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p>
        </p:txBody>
      </p:sp>
      <p:sp>
        <p:nvSpPr>
          <p:cNvPr id="122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p>
        </p:txBody>
      </p:sp>
      <p:sp>
        <p:nvSpPr>
          <p:cNvPr id="122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p>
        </p:txBody>
      </p:sp>
      <p:sp>
        <p:nvSpPr>
          <p:cNvPr id="122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E05FBC1-1DFC-4A6B-908E-4DB36E9AE1FA}" type="slidenum">
              <a:rPr lang="en-US"/>
              <a:pPr/>
              <a:t>‹#›</a:t>
            </a:fld>
            <a:endParaRPr lang="en-US"/>
          </a:p>
        </p:txBody>
      </p:sp>
    </p:spTree>
    <p:extLst>
      <p:ext uri="{BB962C8B-B14F-4D97-AF65-F5344CB8AC3E}">
        <p14:creationId xmlns:p14="http://schemas.microsoft.com/office/powerpoint/2010/main" val="13264589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p>
        </p:txBody>
      </p:sp>
      <p:sp>
        <p:nvSpPr>
          <p:cNvPr id="102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6C7D5D1-B51F-4493-B7B7-BC14A5125A2B}" type="slidenum">
              <a:rPr lang="en-US"/>
              <a:pPr/>
              <a:t>‹#›</a:t>
            </a:fld>
            <a:endParaRPr lang="en-US"/>
          </a:p>
        </p:txBody>
      </p:sp>
    </p:spTree>
    <p:extLst>
      <p:ext uri="{BB962C8B-B14F-4D97-AF65-F5344CB8AC3E}">
        <p14:creationId xmlns:p14="http://schemas.microsoft.com/office/powerpoint/2010/main" val="30411269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Tree>
    <p:extLst>
      <p:ext uri="{BB962C8B-B14F-4D97-AF65-F5344CB8AC3E}">
        <p14:creationId xmlns:p14="http://schemas.microsoft.com/office/powerpoint/2010/main" val="32391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A80C9D-20F3-4F54-9D29-6D591E59508F}" type="slidenum">
              <a:rPr lang="en-US"/>
              <a:pPr eaLnBrk="1" hangingPunct="1"/>
              <a:t>10</a:t>
            </a:fld>
            <a:endParaRPr lang="en-US"/>
          </a:p>
        </p:txBody>
      </p:sp>
    </p:spTree>
    <p:extLst>
      <p:ext uri="{BB962C8B-B14F-4D97-AF65-F5344CB8AC3E}">
        <p14:creationId xmlns:p14="http://schemas.microsoft.com/office/powerpoint/2010/main" val="2831109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BC3703C-DDC5-48CB-AB94-FF309662CB1E}" type="slidenum">
              <a:rPr lang="en-US"/>
              <a:pPr eaLnBrk="1" hangingPunct="1"/>
              <a:t>11</a:t>
            </a:fld>
            <a:endParaRPr lang="en-US"/>
          </a:p>
        </p:txBody>
      </p:sp>
    </p:spTree>
    <p:extLst>
      <p:ext uri="{BB962C8B-B14F-4D97-AF65-F5344CB8AC3E}">
        <p14:creationId xmlns:p14="http://schemas.microsoft.com/office/powerpoint/2010/main" val="2089028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C625F73-8187-4D50-A96C-D3FD8F8647F1}" type="slidenum">
              <a:rPr lang="en-US"/>
              <a:pPr eaLnBrk="1" hangingPunct="1"/>
              <a:t>14</a:t>
            </a:fld>
            <a:endParaRPr lang="en-US"/>
          </a:p>
        </p:txBody>
      </p:sp>
    </p:spTree>
    <p:extLst>
      <p:ext uri="{BB962C8B-B14F-4D97-AF65-F5344CB8AC3E}">
        <p14:creationId xmlns:p14="http://schemas.microsoft.com/office/powerpoint/2010/main" val="2778762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C7D5D1-B51F-4493-B7B7-BC14A5125A2B}" type="slidenum">
              <a:rPr lang="en-US" smtClean="0"/>
              <a:pPr/>
              <a:t>18</a:t>
            </a:fld>
            <a:endParaRPr lang="en-US"/>
          </a:p>
        </p:txBody>
      </p:sp>
    </p:spTree>
    <p:extLst>
      <p:ext uri="{BB962C8B-B14F-4D97-AF65-F5344CB8AC3E}">
        <p14:creationId xmlns:p14="http://schemas.microsoft.com/office/powerpoint/2010/main" val="460886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24F0009-6EAB-4C33-B284-9A132E8E34E9}" type="slidenum">
              <a:rPr lang="en-US"/>
              <a:pPr eaLnBrk="1" hangingPunct="1"/>
              <a:t>19</a:t>
            </a:fld>
            <a:endParaRPr lang="en-US"/>
          </a:p>
        </p:txBody>
      </p:sp>
    </p:spTree>
    <p:extLst>
      <p:ext uri="{BB962C8B-B14F-4D97-AF65-F5344CB8AC3E}">
        <p14:creationId xmlns:p14="http://schemas.microsoft.com/office/powerpoint/2010/main" val="26815489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7C7E1FE-F47F-4463-A09E-BCF609A33341}" type="slidenum">
              <a:rPr lang="en-US"/>
              <a:pPr eaLnBrk="1" hangingPunct="1"/>
              <a:t>20</a:t>
            </a:fld>
            <a:endParaRPr lang="en-US"/>
          </a:p>
        </p:txBody>
      </p:sp>
    </p:spTree>
    <p:extLst>
      <p:ext uri="{BB962C8B-B14F-4D97-AF65-F5344CB8AC3E}">
        <p14:creationId xmlns:p14="http://schemas.microsoft.com/office/powerpoint/2010/main" val="3885889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0FDD98A-B812-431C-A558-496A6ABCE4C1}" type="slidenum">
              <a:rPr lang="en-US"/>
              <a:pPr eaLnBrk="1" hangingPunct="1"/>
              <a:t>21</a:t>
            </a:fld>
            <a:endParaRPr lang="en-US"/>
          </a:p>
        </p:txBody>
      </p:sp>
    </p:spTree>
    <p:extLst>
      <p:ext uri="{BB962C8B-B14F-4D97-AF65-F5344CB8AC3E}">
        <p14:creationId xmlns:p14="http://schemas.microsoft.com/office/powerpoint/2010/main" val="535077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2FE13EB-BE4F-446F-B95A-E45A3B59AC00}" type="slidenum">
              <a:rPr lang="en-US"/>
              <a:pPr eaLnBrk="1" hangingPunct="1"/>
              <a:t>22</a:t>
            </a:fld>
            <a:endParaRPr lang="en-US"/>
          </a:p>
        </p:txBody>
      </p:sp>
    </p:spTree>
    <p:extLst>
      <p:ext uri="{BB962C8B-B14F-4D97-AF65-F5344CB8AC3E}">
        <p14:creationId xmlns:p14="http://schemas.microsoft.com/office/powerpoint/2010/main" val="7689717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5A3922C-66AA-4BCE-B7D7-A0D37DCB5474}" type="slidenum">
              <a:rPr lang="en-US"/>
              <a:pPr eaLnBrk="1" hangingPunct="1"/>
              <a:t>23</a:t>
            </a:fld>
            <a:endParaRPr lang="en-US"/>
          </a:p>
        </p:txBody>
      </p:sp>
    </p:spTree>
    <p:extLst>
      <p:ext uri="{BB962C8B-B14F-4D97-AF65-F5344CB8AC3E}">
        <p14:creationId xmlns:p14="http://schemas.microsoft.com/office/powerpoint/2010/main" val="3001957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B50D5BE-1048-42B0-94CC-FB3D25551684}" type="slidenum">
              <a:rPr lang="en-US"/>
              <a:pPr eaLnBrk="1" hangingPunct="1"/>
              <a:t>24</a:t>
            </a:fld>
            <a:endParaRPr lang="en-US"/>
          </a:p>
        </p:txBody>
      </p:sp>
    </p:spTree>
    <p:extLst>
      <p:ext uri="{BB962C8B-B14F-4D97-AF65-F5344CB8AC3E}">
        <p14:creationId xmlns:p14="http://schemas.microsoft.com/office/powerpoint/2010/main" val="2163172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57E7F64-63BC-4B89-905F-DA1634EEB686}" type="slidenum">
              <a:rPr lang="en-US"/>
              <a:pPr eaLnBrk="1" hangingPunct="1"/>
              <a:t>2</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9577029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8E62CD7-4195-490F-99C8-69C55CC753AB}" type="slidenum">
              <a:rPr lang="en-US"/>
              <a:pPr eaLnBrk="1" hangingPunct="1"/>
              <a:t>25</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42640838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C0CF937-3EEB-412F-A679-68FB0193D608}" type="slidenum">
              <a:rPr lang="en-US"/>
              <a:pPr eaLnBrk="1" hangingPunct="1"/>
              <a:t>26</a:t>
            </a:fld>
            <a:endParaRPr lang="en-US"/>
          </a:p>
        </p:txBody>
      </p:sp>
    </p:spTree>
    <p:extLst>
      <p:ext uri="{BB962C8B-B14F-4D97-AF65-F5344CB8AC3E}">
        <p14:creationId xmlns:p14="http://schemas.microsoft.com/office/powerpoint/2010/main" val="11882377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1A10D84-E0CD-4A94-B8F8-608ABD2BE4F2}" type="slidenum">
              <a:rPr lang="en-US"/>
              <a:pPr eaLnBrk="1" hangingPunct="1"/>
              <a:t>27</a:t>
            </a:fld>
            <a:endParaRPr lang="en-US"/>
          </a:p>
        </p:txBody>
      </p:sp>
    </p:spTree>
    <p:extLst>
      <p:ext uri="{BB962C8B-B14F-4D97-AF65-F5344CB8AC3E}">
        <p14:creationId xmlns:p14="http://schemas.microsoft.com/office/powerpoint/2010/main" val="28969878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6260E1E-F41D-46D9-BDB6-37A0444C2A75}" type="slidenum">
              <a:rPr lang="en-US"/>
              <a:pPr eaLnBrk="1" hangingPunct="1"/>
              <a:t>28</a:t>
            </a:fld>
            <a:endParaRPr lang="en-US"/>
          </a:p>
        </p:txBody>
      </p:sp>
    </p:spTree>
    <p:extLst>
      <p:ext uri="{BB962C8B-B14F-4D97-AF65-F5344CB8AC3E}">
        <p14:creationId xmlns:p14="http://schemas.microsoft.com/office/powerpoint/2010/main" val="10745551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C3D6AF0-53E7-4C89-9944-D396922BB86F}" type="slidenum">
              <a:rPr lang="en-US"/>
              <a:pPr eaLnBrk="1" hangingPunct="1"/>
              <a:t>29</a:t>
            </a:fld>
            <a:endParaRPr lang="en-US"/>
          </a:p>
        </p:txBody>
      </p:sp>
    </p:spTree>
    <p:extLst>
      <p:ext uri="{BB962C8B-B14F-4D97-AF65-F5344CB8AC3E}">
        <p14:creationId xmlns:p14="http://schemas.microsoft.com/office/powerpoint/2010/main" val="17944140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48B911C-2C3A-4C5C-8795-4A960CB380B2}" type="slidenum">
              <a:rPr lang="en-US"/>
              <a:pPr eaLnBrk="1" hangingPunct="1"/>
              <a:t>30</a:t>
            </a:fld>
            <a:endParaRPr lang="en-US"/>
          </a:p>
        </p:txBody>
      </p:sp>
    </p:spTree>
    <p:extLst>
      <p:ext uri="{BB962C8B-B14F-4D97-AF65-F5344CB8AC3E}">
        <p14:creationId xmlns:p14="http://schemas.microsoft.com/office/powerpoint/2010/main" val="9092321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E4C4B0E-100E-4254-9952-DE3E8CECEA19}" type="slidenum">
              <a:rPr lang="en-US"/>
              <a:pPr eaLnBrk="1" hangingPunct="1"/>
              <a:t>31</a:t>
            </a:fld>
            <a:endParaRPr lang="en-US"/>
          </a:p>
        </p:txBody>
      </p:sp>
    </p:spTree>
    <p:extLst>
      <p:ext uri="{BB962C8B-B14F-4D97-AF65-F5344CB8AC3E}">
        <p14:creationId xmlns:p14="http://schemas.microsoft.com/office/powerpoint/2010/main" val="34832513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E4C4B0E-100E-4254-9952-DE3E8CECEA19}" type="slidenum">
              <a:rPr lang="en-US"/>
              <a:pPr eaLnBrk="1" hangingPunct="1"/>
              <a:t>32</a:t>
            </a:fld>
            <a:endParaRPr lang="en-US"/>
          </a:p>
        </p:txBody>
      </p:sp>
    </p:spTree>
    <p:extLst>
      <p:ext uri="{BB962C8B-B14F-4D97-AF65-F5344CB8AC3E}">
        <p14:creationId xmlns:p14="http://schemas.microsoft.com/office/powerpoint/2010/main" val="5975173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4D8CB46-F7E2-4999-B2E3-474066355F27}" type="slidenum">
              <a:rPr lang="en-US"/>
              <a:pPr eaLnBrk="1" hangingPunct="1"/>
              <a:t>33</a:t>
            </a:fld>
            <a:endParaRPr lang="en-US"/>
          </a:p>
        </p:txBody>
      </p:sp>
    </p:spTree>
    <p:extLst>
      <p:ext uri="{BB962C8B-B14F-4D97-AF65-F5344CB8AC3E}">
        <p14:creationId xmlns:p14="http://schemas.microsoft.com/office/powerpoint/2010/main" val="6849693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
        <p:nvSpPr>
          <p:cNvPr id="79876" name="Slide Number Placeholder 3"/>
          <p:cNvSpPr>
            <a:spLocks noGrp="1"/>
          </p:cNvSpPr>
          <p:nvPr>
            <p:ph type="sldNum" sz="quarter" idx="5"/>
          </p:nvPr>
        </p:nvSpPr>
        <p:spPr>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FD764DD-960A-4A83-A07F-0FE23112BCB8}" type="slidenum">
              <a:rPr lang="en-US"/>
              <a:pPr eaLnBrk="1" hangingPunct="1"/>
              <a:t>34</a:t>
            </a:fld>
            <a:endParaRPr lang="en-US"/>
          </a:p>
        </p:txBody>
      </p:sp>
    </p:spTree>
    <p:extLst>
      <p:ext uri="{BB962C8B-B14F-4D97-AF65-F5344CB8AC3E}">
        <p14:creationId xmlns:p14="http://schemas.microsoft.com/office/powerpoint/2010/main" val="4224379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802B1FB-D72A-40D0-A94F-FEF749910725}" type="slidenum">
              <a:rPr lang="en-US"/>
              <a:pPr eaLnBrk="1" hangingPunct="1"/>
              <a:t>3</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9822828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1152525" y="692150"/>
            <a:ext cx="4554538" cy="3416300"/>
          </a:xfrm>
          <a:ln/>
        </p:spPr>
      </p:sp>
      <p:sp>
        <p:nvSpPr>
          <p:cNvPr id="9523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0" tIns="44446" rIns="90480" bIns="44446"/>
          <a:lstStyle/>
          <a:p>
            <a:endParaRPr lang="en-US" smtClean="0">
              <a:latin typeface="Arial" panose="020B0604020202020204" pitchFamily="34" charset="0"/>
            </a:endParaRPr>
          </a:p>
        </p:txBody>
      </p:sp>
    </p:spTree>
    <p:extLst>
      <p:ext uri="{BB962C8B-B14F-4D97-AF65-F5344CB8AC3E}">
        <p14:creationId xmlns:p14="http://schemas.microsoft.com/office/powerpoint/2010/main" val="67916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7E4A8F0-6C15-47F7-871F-49C70933934F}" type="slidenum">
              <a:rPr lang="en-US"/>
              <a:pPr eaLnBrk="1" hangingPunct="1"/>
              <a:t>4</a:t>
            </a:fld>
            <a:endParaRPr lang="en-US"/>
          </a:p>
        </p:txBody>
      </p:sp>
    </p:spTree>
    <p:extLst>
      <p:ext uri="{BB962C8B-B14F-4D97-AF65-F5344CB8AC3E}">
        <p14:creationId xmlns:p14="http://schemas.microsoft.com/office/powerpoint/2010/main" val="1218969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7E4A8F0-6C15-47F7-871F-49C70933934F}" type="slidenum">
              <a:rPr lang="en-US"/>
              <a:pPr eaLnBrk="1" hangingPunct="1"/>
              <a:t>5</a:t>
            </a:fld>
            <a:endParaRPr lang="en-US"/>
          </a:p>
        </p:txBody>
      </p:sp>
    </p:spTree>
    <p:extLst>
      <p:ext uri="{BB962C8B-B14F-4D97-AF65-F5344CB8AC3E}">
        <p14:creationId xmlns:p14="http://schemas.microsoft.com/office/powerpoint/2010/main" val="380961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825B90B-7F3D-4673-A3FF-76640FB325FF}" type="slidenum">
              <a:rPr lang="en-US"/>
              <a:pPr eaLnBrk="1" hangingPunct="1"/>
              <a:t>6</a:t>
            </a:fld>
            <a:endParaRPr lang="en-US"/>
          </a:p>
        </p:txBody>
      </p:sp>
    </p:spTree>
    <p:extLst>
      <p:ext uri="{BB962C8B-B14F-4D97-AF65-F5344CB8AC3E}">
        <p14:creationId xmlns:p14="http://schemas.microsoft.com/office/powerpoint/2010/main" val="3020496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62DE844-A155-4A67-BB31-DDC8C3559A6C}" type="slidenum">
              <a:rPr lang="en-US"/>
              <a:pPr eaLnBrk="1" hangingPunct="1"/>
              <a:t>7</a:t>
            </a:fld>
            <a:endParaRPr lang="en-US"/>
          </a:p>
        </p:txBody>
      </p:sp>
    </p:spTree>
    <p:extLst>
      <p:ext uri="{BB962C8B-B14F-4D97-AF65-F5344CB8AC3E}">
        <p14:creationId xmlns:p14="http://schemas.microsoft.com/office/powerpoint/2010/main" val="2074026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F057D6B-DC9E-465F-8C4A-AEE44EA5BF1C}" type="slidenum">
              <a:rPr lang="en-US"/>
              <a:pPr eaLnBrk="1" hangingPunct="1"/>
              <a:t>8</a:t>
            </a:fld>
            <a:endParaRPr lang="en-US"/>
          </a:p>
        </p:txBody>
      </p:sp>
    </p:spTree>
    <p:extLst>
      <p:ext uri="{BB962C8B-B14F-4D97-AF65-F5344CB8AC3E}">
        <p14:creationId xmlns:p14="http://schemas.microsoft.com/office/powerpoint/2010/main" val="406661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F057D6B-DC9E-465F-8C4A-AEE44EA5BF1C}" type="slidenum">
              <a:rPr lang="en-US"/>
              <a:pPr eaLnBrk="1" hangingPunct="1"/>
              <a:t>9</a:t>
            </a:fld>
            <a:endParaRPr lang="en-US"/>
          </a:p>
        </p:txBody>
      </p:sp>
    </p:spTree>
    <p:extLst>
      <p:ext uri="{BB962C8B-B14F-4D97-AF65-F5344CB8AC3E}">
        <p14:creationId xmlns:p14="http://schemas.microsoft.com/office/powerpoint/2010/main" val="1965567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solidFill>
            <a:srgbClr val="0000CC"/>
          </a:solidFill>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a:xfrm>
            <a:off x="457200" y="6248400"/>
            <a:ext cx="5486400" cy="476250"/>
          </a:xfrm>
        </p:spPr>
        <p:txBody>
          <a:bodyPr/>
          <a:lstStyle>
            <a:lvl1pPr>
              <a:defRPr>
                <a:solidFill>
                  <a:srgbClr val="0000CC"/>
                </a:solidFill>
              </a:defRPr>
            </a:lvl1pPr>
          </a:lstStyle>
          <a:p>
            <a:pPr>
              <a:defRPr/>
            </a:pPr>
            <a:r>
              <a:rPr lang="en-US" smtClean="0"/>
              <a:t>KROENKE AND AUER - DATABASE PROCESSING, 13th Edition  © 2014 Pearson Education, Inc.</a:t>
            </a:r>
            <a:endParaRPr lang="en-US" dirty="0"/>
          </a:p>
        </p:txBody>
      </p:sp>
      <p:sp>
        <p:nvSpPr>
          <p:cNvPr id="5" name="Slide Number Placeholder 4"/>
          <p:cNvSpPr>
            <a:spLocks noGrp="1"/>
          </p:cNvSpPr>
          <p:nvPr>
            <p:ph type="sldNum" sz="quarter" idx="11"/>
          </p:nvPr>
        </p:nvSpPr>
        <p:spPr/>
        <p:txBody>
          <a:bodyPr/>
          <a:lstStyle>
            <a:lvl1pPr>
              <a:defRPr>
                <a:solidFill>
                  <a:srgbClr val="0000CC"/>
                </a:solidFill>
              </a:defRPr>
            </a:lvl1pPr>
          </a:lstStyle>
          <a:p>
            <a:r>
              <a:rPr lang="en-US" dirty="0" smtClean="0"/>
              <a:t>F-</a:t>
            </a:r>
            <a:fld id="{9B0D0711-B709-4826-8BEF-A9AE987D52ED}" type="slidenum">
              <a:rPr lang="en-US" smtClean="0"/>
              <a:pPr/>
              <a:t>‹#›</a:t>
            </a:fld>
            <a:endParaRPr lang="en-US" dirty="0"/>
          </a:p>
        </p:txBody>
      </p:sp>
    </p:spTree>
    <p:extLst>
      <p:ext uri="{BB962C8B-B14F-4D97-AF65-F5344CB8AC3E}">
        <p14:creationId xmlns:p14="http://schemas.microsoft.com/office/powerpoint/2010/main" val="794439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a:p>
        </p:txBody>
      </p:sp>
      <p:sp>
        <p:nvSpPr>
          <p:cNvPr id="5" name="Rectangle 6"/>
          <p:cNvSpPr>
            <a:spLocks noGrp="1" noChangeArrowheads="1"/>
          </p:cNvSpPr>
          <p:nvPr>
            <p:ph type="sldNum" sz="quarter" idx="11"/>
          </p:nvPr>
        </p:nvSpPr>
        <p:spPr>
          <a:ln/>
        </p:spPr>
        <p:txBody>
          <a:bodyPr/>
          <a:lstStyle>
            <a:lvl1pPr>
              <a:defRPr/>
            </a:lvl1pPr>
          </a:lstStyle>
          <a:p>
            <a:r>
              <a:rPr lang="en-US"/>
              <a:t>F-</a:t>
            </a:r>
            <a:fld id="{49CAC678-9A01-457E-93D8-F20E89D19096}" type="slidenum">
              <a:rPr lang="en-US"/>
              <a:pPr/>
              <a:t>‹#›</a:t>
            </a:fld>
            <a:endParaRPr lang="en-US"/>
          </a:p>
        </p:txBody>
      </p:sp>
    </p:spTree>
    <p:extLst>
      <p:ext uri="{BB962C8B-B14F-4D97-AF65-F5344CB8AC3E}">
        <p14:creationId xmlns:p14="http://schemas.microsoft.com/office/powerpoint/2010/main" val="3113592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a:p>
        </p:txBody>
      </p:sp>
      <p:sp>
        <p:nvSpPr>
          <p:cNvPr id="5" name="Rectangle 6"/>
          <p:cNvSpPr>
            <a:spLocks noGrp="1" noChangeArrowheads="1"/>
          </p:cNvSpPr>
          <p:nvPr>
            <p:ph type="sldNum" sz="quarter" idx="11"/>
          </p:nvPr>
        </p:nvSpPr>
        <p:spPr>
          <a:ln/>
        </p:spPr>
        <p:txBody>
          <a:bodyPr/>
          <a:lstStyle>
            <a:lvl1pPr>
              <a:defRPr/>
            </a:lvl1pPr>
          </a:lstStyle>
          <a:p>
            <a:r>
              <a:rPr lang="en-US"/>
              <a:t>F-</a:t>
            </a:r>
            <a:fld id="{8B2A24CA-E555-42F4-A11F-B47D6F2CCB3A}" type="slidenum">
              <a:rPr lang="en-US"/>
              <a:pPr/>
              <a:t>‹#›</a:t>
            </a:fld>
            <a:endParaRPr lang="en-US"/>
          </a:p>
        </p:txBody>
      </p:sp>
    </p:spTree>
    <p:extLst>
      <p:ext uri="{BB962C8B-B14F-4D97-AF65-F5344CB8AC3E}">
        <p14:creationId xmlns:p14="http://schemas.microsoft.com/office/powerpoint/2010/main" val="2846432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a:p>
        </p:txBody>
      </p:sp>
      <p:sp>
        <p:nvSpPr>
          <p:cNvPr id="6" name="Rectangle 6"/>
          <p:cNvSpPr>
            <a:spLocks noGrp="1" noChangeArrowheads="1"/>
          </p:cNvSpPr>
          <p:nvPr>
            <p:ph type="sldNum" sz="quarter" idx="11"/>
          </p:nvPr>
        </p:nvSpPr>
        <p:spPr>
          <a:ln/>
        </p:spPr>
        <p:txBody>
          <a:bodyPr/>
          <a:lstStyle>
            <a:lvl1pPr>
              <a:defRPr/>
            </a:lvl1pPr>
          </a:lstStyle>
          <a:p>
            <a:r>
              <a:rPr lang="en-US"/>
              <a:t>F-</a:t>
            </a:r>
            <a:fld id="{3E8DEDAA-DAA4-452B-8E9A-8C08164BC651}" type="slidenum">
              <a:rPr lang="en-US"/>
              <a:pPr/>
              <a:t>‹#›</a:t>
            </a:fld>
            <a:endParaRPr lang="en-US"/>
          </a:p>
        </p:txBody>
      </p:sp>
    </p:spTree>
    <p:extLst>
      <p:ext uri="{BB962C8B-B14F-4D97-AF65-F5344CB8AC3E}">
        <p14:creationId xmlns:p14="http://schemas.microsoft.com/office/powerpoint/2010/main" val="4230115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a:p>
        </p:txBody>
      </p:sp>
      <p:sp>
        <p:nvSpPr>
          <p:cNvPr id="5" name="Rectangle 6"/>
          <p:cNvSpPr>
            <a:spLocks noGrp="1" noChangeArrowheads="1"/>
          </p:cNvSpPr>
          <p:nvPr>
            <p:ph type="sldNum" sz="quarter" idx="11"/>
          </p:nvPr>
        </p:nvSpPr>
        <p:spPr>
          <a:ln/>
        </p:spPr>
        <p:txBody>
          <a:bodyPr/>
          <a:lstStyle>
            <a:lvl1pPr>
              <a:defRPr/>
            </a:lvl1pPr>
          </a:lstStyle>
          <a:p>
            <a:r>
              <a:rPr lang="en-US"/>
              <a:t>F-</a:t>
            </a:r>
            <a:fld id="{9DFF9318-8742-4133-99EF-7EDC8540865D}" type="slidenum">
              <a:rPr lang="en-US"/>
              <a:pPr/>
              <a:t>‹#›</a:t>
            </a:fld>
            <a:endParaRPr lang="en-US"/>
          </a:p>
        </p:txBody>
      </p:sp>
    </p:spTree>
    <p:extLst>
      <p:ext uri="{BB962C8B-B14F-4D97-AF65-F5344CB8AC3E}">
        <p14:creationId xmlns:p14="http://schemas.microsoft.com/office/powerpoint/2010/main" val="3277106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a:p>
        </p:txBody>
      </p:sp>
      <p:sp>
        <p:nvSpPr>
          <p:cNvPr id="5" name="Rectangle 6"/>
          <p:cNvSpPr>
            <a:spLocks noGrp="1" noChangeArrowheads="1"/>
          </p:cNvSpPr>
          <p:nvPr>
            <p:ph type="sldNum" sz="quarter" idx="11"/>
          </p:nvPr>
        </p:nvSpPr>
        <p:spPr>
          <a:ln/>
        </p:spPr>
        <p:txBody>
          <a:bodyPr/>
          <a:lstStyle>
            <a:lvl1pPr>
              <a:defRPr/>
            </a:lvl1pPr>
          </a:lstStyle>
          <a:p>
            <a:r>
              <a:rPr lang="en-US"/>
              <a:t>F-</a:t>
            </a:r>
            <a:fld id="{88E30CF4-79F7-462E-9F64-D81EF7722745}" type="slidenum">
              <a:rPr lang="en-US"/>
              <a:pPr/>
              <a:t>‹#›</a:t>
            </a:fld>
            <a:endParaRPr lang="en-US"/>
          </a:p>
        </p:txBody>
      </p:sp>
    </p:spTree>
    <p:extLst>
      <p:ext uri="{BB962C8B-B14F-4D97-AF65-F5344CB8AC3E}">
        <p14:creationId xmlns:p14="http://schemas.microsoft.com/office/powerpoint/2010/main" val="1097247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a:p>
        </p:txBody>
      </p:sp>
      <p:sp>
        <p:nvSpPr>
          <p:cNvPr id="6" name="Rectangle 6"/>
          <p:cNvSpPr>
            <a:spLocks noGrp="1" noChangeArrowheads="1"/>
          </p:cNvSpPr>
          <p:nvPr>
            <p:ph type="sldNum" sz="quarter" idx="11"/>
          </p:nvPr>
        </p:nvSpPr>
        <p:spPr>
          <a:ln/>
        </p:spPr>
        <p:txBody>
          <a:bodyPr/>
          <a:lstStyle>
            <a:lvl1pPr>
              <a:defRPr/>
            </a:lvl1pPr>
          </a:lstStyle>
          <a:p>
            <a:r>
              <a:rPr lang="en-US"/>
              <a:t>F-</a:t>
            </a:r>
            <a:fld id="{128812AC-E6F9-42E3-A338-90256E3C2530}" type="slidenum">
              <a:rPr lang="en-US"/>
              <a:pPr/>
              <a:t>‹#›</a:t>
            </a:fld>
            <a:endParaRPr lang="en-US"/>
          </a:p>
        </p:txBody>
      </p:sp>
    </p:spTree>
    <p:extLst>
      <p:ext uri="{BB962C8B-B14F-4D97-AF65-F5344CB8AC3E}">
        <p14:creationId xmlns:p14="http://schemas.microsoft.com/office/powerpoint/2010/main" val="887542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a:p>
        </p:txBody>
      </p:sp>
      <p:sp>
        <p:nvSpPr>
          <p:cNvPr id="8" name="Rectangle 6"/>
          <p:cNvSpPr>
            <a:spLocks noGrp="1" noChangeArrowheads="1"/>
          </p:cNvSpPr>
          <p:nvPr>
            <p:ph type="sldNum" sz="quarter" idx="11"/>
          </p:nvPr>
        </p:nvSpPr>
        <p:spPr>
          <a:ln/>
        </p:spPr>
        <p:txBody>
          <a:bodyPr/>
          <a:lstStyle>
            <a:lvl1pPr>
              <a:defRPr/>
            </a:lvl1pPr>
          </a:lstStyle>
          <a:p>
            <a:r>
              <a:rPr lang="en-US"/>
              <a:t>F-</a:t>
            </a:r>
            <a:fld id="{1F3297BA-35AF-438A-8FA8-9CE7490AFB3F}" type="slidenum">
              <a:rPr lang="en-US"/>
              <a:pPr/>
              <a:t>‹#›</a:t>
            </a:fld>
            <a:endParaRPr lang="en-US"/>
          </a:p>
        </p:txBody>
      </p:sp>
    </p:spTree>
    <p:extLst>
      <p:ext uri="{BB962C8B-B14F-4D97-AF65-F5344CB8AC3E}">
        <p14:creationId xmlns:p14="http://schemas.microsoft.com/office/powerpoint/2010/main" val="3515167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a:p>
        </p:txBody>
      </p:sp>
      <p:sp>
        <p:nvSpPr>
          <p:cNvPr id="4" name="Rectangle 6"/>
          <p:cNvSpPr>
            <a:spLocks noGrp="1" noChangeArrowheads="1"/>
          </p:cNvSpPr>
          <p:nvPr>
            <p:ph type="sldNum" sz="quarter" idx="11"/>
          </p:nvPr>
        </p:nvSpPr>
        <p:spPr>
          <a:ln/>
        </p:spPr>
        <p:txBody>
          <a:bodyPr/>
          <a:lstStyle>
            <a:lvl1pPr>
              <a:defRPr/>
            </a:lvl1pPr>
          </a:lstStyle>
          <a:p>
            <a:r>
              <a:rPr lang="en-US"/>
              <a:t>F-</a:t>
            </a:r>
            <a:fld id="{79350FEB-CC26-41FD-B1EF-94F303E4AC20}" type="slidenum">
              <a:rPr lang="en-US"/>
              <a:pPr/>
              <a:t>‹#›</a:t>
            </a:fld>
            <a:endParaRPr lang="en-US"/>
          </a:p>
        </p:txBody>
      </p:sp>
    </p:spTree>
    <p:extLst>
      <p:ext uri="{BB962C8B-B14F-4D97-AF65-F5344CB8AC3E}">
        <p14:creationId xmlns:p14="http://schemas.microsoft.com/office/powerpoint/2010/main" val="2563580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a:p>
        </p:txBody>
      </p:sp>
      <p:sp>
        <p:nvSpPr>
          <p:cNvPr id="3" name="Rectangle 6"/>
          <p:cNvSpPr>
            <a:spLocks noGrp="1" noChangeArrowheads="1"/>
          </p:cNvSpPr>
          <p:nvPr>
            <p:ph type="sldNum" sz="quarter" idx="11"/>
          </p:nvPr>
        </p:nvSpPr>
        <p:spPr>
          <a:ln/>
        </p:spPr>
        <p:txBody>
          <a:bodyPr/>
          <a:lstStyle>
            <a:lvl1pPr>
              <a:defRPr/>
            </a:lvl1pPr>
          </a:lstStyle>
          <a:p>
            <a:r>
              <a:rPr lang="en-US"/>
              <a:t>F-</a:t>
            </a:r>
            <a:fld id="{5BF7A99C-F72B-4586-BC7A-52E285CEF73D}" type="slidenum">
              <a:rPr lang="en-US"/>
              <a:pPr/>
              <a:t>‹#›</a:t>
            </a:fld>
            <a:endParaRPr lang="en-US"/>
          </a:p>
        </p:txBody>
      </p:sp>
    </p:spTree>
    <p:extLst>
      <p:ext uri="{BB962C8B-B14F-4D97-AF65-F5344CB8AC3E}">
        <p14:creationId xmlns:p14="http://schemas.microsoft.com/office/powerpoint/2010/main" val="1831607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a:p>
        </p:txBody>
      </p:sp>
      <p:sp>
        <p:nvSpPr>
          <p:cNvPr id="6" name="Rectangle 6"/>
          <p:cNvSpPr>
            <a:spLocks noGrp="1" noChangeArrowheads="1"/>
          </p:cNvSpPr>
          <p:nvPr>
            <p:ph type="sldNum" sz="quarter" idx="11"/>
          </p:nvPr>
        </p:nvSpPr>
        <p:spPr>
          <a:ln/>
        </p:spPr>
        <p:txBody>
          <a:bodyPr/>
          <a:lstStyle>
            <a:lvl1pPr>
              <a:defRPr/>
            </a:lvl1pPr>
          </a:lstStyle>
          <a:p>
            <a:r>
              <a:rPr lang="en-US"/>
              <a:t>F-</a:t>
            </a:r>
            <a:fld id="{E72C113C-F53D-41B6-889D-15EAC610B120}" type="slidenum">
              <a:rPr lang="en-US"/>
              <a:pPr/>
              <a:t>‹#›</a:t>
            </a:fld>
            <a:endParaRPr lang="en-US"/>
          </a:p>
        </p:txBody>
      </p:sp>
    </p:spTree>
    <p:extLst>
      <p:ext uri="{BB962C8B-B14F-4D97-AF65-F5344CB8AC3E}">
        <p14:creationId xmlns:p14="http://schemas.microsoft.com/office/powerpoint/2010/main" val="515699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KROENKE AND AUER - DATABASE PROCESSING, 13th Edition  © 2014 Pearson Education, Inc.</a:t>
            </a:r>
            <a:endParaRPr lang="en-US"/>
          </a:p>
        </p:txBody>
      </p:sp>
      <p:sp>
        <p:nvSpPr>
          <p:cNvPr id="6" name="Rectangle 6"/>
          <p:cNvSpPr>
            <a:spLocks noGrp="1" noChangeArrowheads="1"/>
          </p:cNvSpPr>
          <p:nvPr>
            <p:ph type="sldNum" sz="quarter" idx="11"/>
          </p:nvPr>
        </p:nvSpPr>
        <p:spPr>
          <a:ln/>
        </p:spPr>
        <p:txBody>
          <a:bodyPr/>
          <a:lstStyle>
            <a:lvl1pPr>
              <a:defRPr/>
            </a:lvl1pPr>
          </a:lstStyle>
          <a:p>
            <a:r>
              <a:rPr lang="en-US"/>
              <a:t>F-</a:t>
            </a:r>
            <a:fld id="{A2A6605C-D8D4-4AC4-B936-D6BFDFC95B8F}" type="slidenum">
              <a:rPr lang="en-US"/>
              <a:pPr/>
              <a:t>‹#›</a:t>
            </a:fld>
            <a:endParaRPr lang="en-US"/>
          </a:p>
        </p:txBody>
      </p:sp>
    </p:spTree>
    <p:extLst>
      <p:ext uri="{BB962C8B-B14F-4D97-AF65-F5344CB8AC3E}">
        <p14:creationId xmlns:p14="http://schemas.microsoft.com/office/powerpoint/2010/main" val="3966921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solidFill>
            <a:srgbClr val="0000CC"/>
          </a:solidFill>
          <a:ln>
            <a:noFill/>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457200" y="6248400"/>
            <a:ext cx="5410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0000CC"/>
                </a:solidFill>
                <a:latin typeface="Arial" charset="0"/>
                <a:cs typeface="Arial" charset="0"/>
              </a:defRPr>
            </a:lvl1pPr>
          </a:lstStyle>
          <a:p>
            <a:pPr>
              <a:defRPr/>
            </a:pPr>
            <a:r>
              <a:rPr lang="en-US" smtClean="0"/>
              <a:t>KROENKE AND AUER - DATABASE PROCESSING, 13th Edition  © 2014 Pearson Education, Inc.</a:t>
            </a:r>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CC"/>
                </a:solidFill>
              </a:defRPr>
            </a:lvl1pPr>
          </a:lstStyle>
          <a:p>
            <a:r>
              <a:rPr lang="en-US" dirty="0" smtClean="0"/>
              <a:t>F-</a:t>
            </a:r>
            <a:fld id="{EC457D55-F58F-47ED-876A-97383D37A0E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11"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timing>
    <p:tnLst>
      <p:par>
        <p:cTn id="1" dur="indefinite" restart="never" nodeType="tmRoot"/>
      </p:par>
    </p:tnLst>
  </p:timing>
  <p:hf hdr="0" dt="0"/>
  <p:txStyles>
    <p:title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defRPr>
      </a:lvl2pPr>
      <a:lvl3pPr algn="ctr" rtl="0" eaLnBrk="0" fontAlgn="base" hangingPunct="0">
        <a:spcBef>
          <a:spcPct val="0"/>
        </a:spcBef>
        <a:spcAft>
          <a:spcPct val="0"/>
        </a:spcAft>
        <a:defRPr sz="4400">
          <a:solidFill>
            <a:schemeClr val="bg1"/>
          </a:solidFill>
          <a:latin typeface="Arial" charset="0"/>
        </a:defRPr>
      </a:lvl3pPr>
      <a:lvl4pPr algn="ctr" rtl="0" eaLnBrk="0" fontAlgn="base" hangingPunct="0">
        <a:spcBef>
          <a:spcPct val="0"/>
        </a:spcBef>
        <a:spcAft>
          <a:spcPct val="0"/>
        </a:spcAft>
        <a:defRPr sz="4400">
          <a:solidFill>
            <a:schemeClr val="bg1"/>
          </a:solidFill>
          <a:latin typeface="Arial" charset="0"/>
        </a:defRPr>
      </a:lvl4pPr>
      <a:lvl5pPr algn="ctr" rtl="0" eaLnBrk="0" fontAlgn="base" hangingPunct="0">
        <a:spcBef>
          <a:spcPct val="0"/>
        </a:spcBef>
        <a:spcAft>
          <a:spcPct val="0"/>
        </a:spcAft>
        <a:defRPr sz="4400">
          <a:solidFill>
            <a:schemeClr val="bg1"/>
          </a:solidFill>
          <a:latin typeface="Arial" charset="0"/>
        </a:defRPr>
      </a:lvl5pPr>
      <a:lvl6pPr marL="457200" algn="ctr" rtl="0" eaLnBrk="1" fontAlgn="base" hangingPunct="1">
        <a:spcBef>
          <a:spcPct val="0"/>
        </a:spcBef>
        <a:spcAft>
          <a:spcPct val="0"/>
        </a:spcAft>
        <a:defRPr sz="4400">
          <a:solidFill>
            <a:schemeClr val="bg1"/>
          </a:solidFill>
          <a:latin typeface="Arial" charset="0"/>
        </a:defRPr>
      </a:lvl6pPr>
      <a:lvl7pPr marL="914400" algn="ctr" rtl="0" eaLnBrk="1" fontAlgn="base" hangingPunct="1">
        <a:spcBef>
          <a:spcPct val="0"/>
        </a:spcBef>
        <a:spcAft>
          <a:spcPct val="0"/>
        </a:spcAft>
        <a:defRPr sz="4400">
          <a:solidFill>
            <a:schemeClr val="bg1"/>
          </a:solidFill>
          <a:latin typeface="Arial" charset="0"/>
        </a:defRPr>
      </a:lvl7pPr>
      <a:lvl8pPr marL="1371600" algn="ctr" rtl="0" eaLnBrk="1" fontAlgn="base" hangingPunct="1">
        <a:spcBef>
          <a:spcPct val="0"/>
        </a:spcBef>
        <a:spcAft>
          <a:spcPct val="0"/>
        </a:spcAft>
        <a:defRPr sz="4400">
          <a:solidFill>
            <a:schemeClr val="bg1"/>
          </a:solidFill>
          <a:latin typeface="Arial" charset="0"/>
        </a:defRPr>
      </a:lvl8pPr>
      <a:lvl9pPr marL="1828800" algn="ctr" rtl="0" eaLnBrk="1" fontAlgn="base" hangingPunct="1">
        <a:spcBef>
          <a:spcPct val="0"/>
        </a:spcBef>
        <a:spcAft>
          <a:spcPct val="0"/>
        </a:spcAft>
        <a:defRPr sz="4400">
          <a:solidFill>
            <a:schemeClr val="bg1"/>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hyperlink" Target="http://blogs.msdn.com/b/visio/archive/2009/12/03/bpmn-support-in-visio-2010.aspx"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 Id="rId5" Type="http://schemas.openxmlformats.org/officeDocument/2006/relationships/hyperlink" Target="http://www.bpmn.org/" TargetMode="External"/><Relationship Id="rId4" Type="http://schemas.openxmlformats.org/officeDocument/2006/relationships/hyperlink" Target="http://office.microsoft.com/en-us/visio/visio-edition-comparison-FX101838162.aspx"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cid:3287383400_2177562"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ctrTitle"/>
          </p:nvPr>
        </p:nvSpPr>
        <p:spPr>
          <a:xfrm>
            <a:off x="0" y="0"/>
            <a:ext cx="9144000" cy="2362200"/>
          </a:xfrm>
        </p:spPr>
        <p:txBody>
          <a:bodyPr/>
          <a:lstStyle/>
          <a:p>
            <a:pPr eaLnBrk="1" hangingPunct="1">
              <a:spcBef>
                <a:spcPct val="20000"/>
              </a:spcBef>
              <a:defRPr/>
            </a:pPr>
            <a:r>
              <a:rPr lang="en-US" sz="4000" dirty="0" smtClean="0"/>
              <a:t/>
            </a:r>
            <a:br>
              <a:rPr lang="en-US" sz="4000" dirty="0" smtClean="0"/>
            </a:br>
            <a:r>
              <a:rPr lang="en-US" sz="4000" dirty="0" smtClean="0">
                <a:latin typeface="Calibri" pitchFamily="34" charset="0"/>
                <a:cs typeface="Calibri" pitchFamily="34" charset="0"/>
              </a:rPr>
              <a:t>David M. </a:t>
            </a:r>
            <a:r>
              <a:rPr lang="en-US" sz="4000" dirty="0" err="1" smtClean="0">
                <a:latin typeface="Calibri" pitchFamily="34" charset="0"/>
                <a:cs typeface="Calibri" pitchFamily="34" charset="0"/>
              </a:rPr>
              <a:t>Kroenke</a:t>
            </a:r>
            <a:r>
              <a:rPr lang="en-US" sz="4000" dirty="0" smtClean="0">
                <a:latin typeface="Calibri" pitchFamily="34" charset="0"/>
                <a:cs typeface="Calibri" pitchFamily="34" charset="0"/>
              </a:rPr>
              <a:t> and David J. Auer</a:t>
            </a:r>
            <a:br>
              <a:rPr lang="en-US" sz="4000" dirty="0" smtClean="0">
                <a:latin typeface="Calibri" pitchFamily="34" charset="0"/>
                <a:cs typeface="Calibri" pitchFamily="34" charset="0"/>
              </a:rPr>
            </a:br>
            <a:r>
              <a:rPr lang="en-US" sz="4000" dirty="0" smtClean="0">
                <a:solidFill>
                  <a:schemeClr val="accent3"/>
                </a:solidFill>
                <a:latin typeface="Calibri" pitchFamily="34" charset="0"/>
                <a:cs typeface="Calibri" pitchFamily="34" charset="0"/>
              </a:rPr>
              <a:t>Database Processing</a:t>
            </a:r>
            <a:r>
              <a:rPr lang="en-US" sz="4000" dirty="0" smtClean="0">
                <a:solidFill>
                  <a:schemeClr val="tx1"/>
                </a:solidFill>
                <a:latin typeface="Calibri" pitchFamily="34" charset="0"/>
                <a:cs typeface="Calibri" pitchFamily="34" charset="0"/>
              </a:rPr>
              <a:t/>
            </a:r>
            <a:br>
              <a:rPr lang="en-US" sz="4000" dirty="0" smtClean="0">
                <a:solidFill>
                  <a:schemeClr val="tx1"/>
                </a:solidFill>
                <a:latin typeface="Calibri" pitchFamily="34" charset="0"/>
                <a:cs typeface="Calibri" pitchFamily="34" charset="0"/>
              </a:rPr>
            </a:br>
            <a:r>
              <a:rPr lang="en-US" sz="3200" dirty="0" smtClean="0">
                <a:solidFill>
                  <a:schemeClr val="bg2">
                    <a:lumMod val="40000"/>
                    <a:lumOff val="60000"/>
                  </a:schemeClr>
                </a:solidFill>
                <a:latin typeface="Calibri" pitchFamily="34" charset="0"/>
                <a:cs typeface="Calibri" pitchFamily="34" charset="0"/>
              </a:rPr>
              <a:t>Fundamentals, Design, and Implementation</a:t>
            </a:r>
            <a:r>
              <a:rPr lang="en-US" sz="4000" dirty="0" smtClean="0">
                <a:solidFill>
                  <a:srgbClr val="B3B3B3"/>
                </a:solidFill>
                <a:latin typeface="Calibri" pitchFamily="34" charset="0"/>
                <a:cs typeface="Calibri" pitchFamily="34" charset="0"/>
              </a:rPr>
              <a:t/>
            </a:r>
            <a:br>
              <a:rPr lang="en-US" sz="4000" dirty="0" smtClean="0">
                <a:solidFill>
                  <a:srgbClr val="B3B3B3"/>
                </a:solidFill>
                <a:latin typeface="Calibri" pitchFamily="34" charset="0"/>
                <a:cs typeface="Calibri" pitchFamily="34" charset="0"/>
              </a:rPr>
            </a:br>
            <a:endParaRPr lang="en-US" sz="4000" dirty="0" smtClean="0">
              <a:latin typeface="Calibri" pitchFamily="34" charset="0"/>
              <a:cs typeface="Calibri" pitchFamily="34" charset="0"/>
            </a:endParaRPr>
          </a:p>
        </p:txBody>
      </p:sp>
      <p:sp>
        <p:nvSpPr>
          <p:cNvPr id="3076" name="Rectangle 5"/>
          <p:cNvSpPr>
            <a:spLocks noChangeArrowheads="1"/>
          </p:cNvSpPr>
          <p:nvPr/>
        </p:nvSpPr>
        <p:spPr bwMode="auto">
          <a:xfrm>
            <a:off x="3124200" y="2438400"/>
            <a:ext cx="60198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pPr>
            <a:endParaRPr lang="en-US" sz="1000" b="1" dirty="0">
              <a:solidFill>
                <a:srgbClr val="3399FF"/>
              </a:solidFill>
            </a:endParaRPr>
          </a:p>
          <a:p>
            <a:pPr algn="ctr" eaLnBrk="1" hangingPunct="1">
              <a:spcBef>
                <a:spcPct val="20000"/>
              </a:spcBef>
            </a:pPr>
            <a:r>
              <a:rPr lang="en-US" sz="3600" b="1" dirty="0">
                <a:solidFill>
                  <a:srgbClr val="339966"/>
                </a:solidFill>
                <a:latin typeface="Calibri" panose="020F0502020204030204" pitchFamily="34" charset="0"/>
              </a:rPr>
              <a:t>Appendix F:</a:t>
            </a:r>
          </a:p>
          <a:p>
            <a:pPr algn="ctr" eaLnBrk="1" hangingPunct="1">
              <a:spcBef>
                <a:spcPct val="20000"/>
              </a:spcBef>
            </a:pPr>
            <a:r>
              <a:rPr lang="en-US" sz="4000" b="1" dirty="0">
                <a:solidFill>
                  <a:srgbClr val="0000CC"/>
                </a:solidFill>
                <a:latin typeface="Calibri" panose="020F0502020204030204" pitchFamily="34" charset="0"/>
              </a:rPr>
              <a:t>Getting Started with Microsoft Visio </a:t>
            </a:r>
            <a:r>
              <a:rPr lang="en-US" sz="4000" b="1" dirty="0" smtClean="0">
                <a:solidFill>
                  <a:srgbClr val="0000CC"/>
                </a:solidFill>
                <a:latin typeface="Calibri" panose="020F0502020204030204" pitchFamily="34" charset="0"/>
              </a:rPr>
              <a:t>2013</a:t>
            </a:r>
            <a:r>
              <a:rPr lang="en-US" sz="4000" b="1" dirty="0">
                <a:solidFill>
                  <a:srgbClr val="0000CC"/>
                </a:solidFill>
              </a:rPr>
              <a:t>	</a:t>
            </a:r>
          </a:p>
        </p:txBody>
      </p:sp>
      <p:cxnSp>
        <p:nvCxnSpPr>
          <p:cNvPr id="10" name="Straight Connector 9"/>
          <p:cNvCxnSpPr/>
          <p:nvPr/>
        </p:nvCxnSpPr>
        <p:spPr>
          <a:xfrm>
            <a:off x="0" y="2362200"/>
            <a:ext cx="9144000" cy="1588"/>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0" y="6170613"/>
            <a:ext cx="9144000" cy="1587"/>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a:stretch>
            <a:fillRect/>
          </a:stretch>
        </p:blipFill>
        <p:spPr>
          <a:xfrm>
            <a:off x="91443" y="2458723"/>
            <a:ext cx="3489957" cy="2300034"/>
          </a:xfrm>
          <a:prstGeom prst="rect">
            <a:avLst/>
          </a:prstGeom>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135063" y="1488441"/>
            <a:ext cx="6942137" cy="4755572"/>
          </a:xfrm>
          <a:prstGeom prst="rect">
            <a:avLst/>
          </a:prstGeom>
        </p:spPr>
      </p:pic>
      <p:sp>
        <p:nvSpPr>
          <p:cNvPr id="10242" name="Rectangle 3"/>
          <p:cNvSpPr>
            <a:spLocks noGrp="1" noChangeArrowheads="1"/>
          </p:cNvSpPr>
          <p:nvPr>
            <p:ph type="title"/>
          </p:nvPr>
        </p:nvSpPr>
        <p:spPr>
          <a:xfrm>
            <a:off x="457200" y="274638"/>
            <a:ext cx="8382000" cy="1143000"/>
          </a:xfrm>
        </p:spPr>
        <p:txBody>
          <a:bodyPr/>
          <a:lstStyle/>
          <a:p>
            <a:pPr eaLnBrk="1" hangingPunct="1"/>
            <a:r>
              <a:rPr lang="en-US" sz="2800" smtClean="0"/>
              <a:t>The Shapes Window </a:t>
            </a:r>
          </a:p>
        </p:txBody>
      </p:sp>
      <p:sp>
        <p:nvSpPr>
          <p:cNvPr id="5" name="Footer Placeholder 4"/>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6" name="Slide Number Placeholder 5"/>
          <p:cNvSpPr>
            <a:spLocks noGrp="1"/>
          </p:cNvSpPr>
          <p:nvPr>
            <p:ph type="sldNum" sz="quarter" idx="11"/>
          </p:nvPr>
        </p:nvSpPr>
        <p:spPr/>
        <p:txBody>
          <a:bodyPr/>
          <a:lstStyle/>
          <a:p>
            <a:r>
              <a:rPr lang="en-US" smtClean="0"/>
              <a:t>F-</a:t>
            </a:r>
            <a:fld id="{128812AC-E6F9-42E3-A338-90256E3C2530}"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57200" y="1493521"/>
            <a:ext cx="8371377" cy="3611880"/>
          </a:xfrm>
          <a:prstGeom prst="rect">
            <a:avLst/>
          </a:prstGeom>
        </p:spPr>
      </p:pic>
      <p:sp>
        <p:nvSpPr>
          <p:cNvPr id="11266" name="Rectangle 3"/>
          <p:cNvSpPr>
            <a:spLocks noGrp="1" noChangeArrowheads="1"/>
          </p:cNvSpPr>
          <p:nvPr>
            <p:ph type="title"/>
          </p:nvPr>
        </p:nvSpPr>
        <p:spPr>
          <a:xfrm>
            <a:off x="457200" y="274638"/>
            <a:ext cx="8382000" cy="1143000"/>
          </a:xfrm>
        </p:spPr>
        <p:txBody>
          <a:bodyPr/>
          <a:lstStyle/>
          <a:p>
            <a:pPr eaLnBrk="1" hangingPunct="1"/>
            <a:r>
              <a:rPr lang="en-US" sz="2800" dirty="0" smtClean="0"/>
              <a:t>The Crow’s Foot Database Notation (US units)</a:t>
            </a:r>
            <a:br>
              <a:rPr lang="en-US" sz="2800" dirty="0" smtClean="0"/>
            </a:br>
            <a:r>
              <a:rPr lang="en-US" sz="2800" dirty="0" smtClean="0"/>
              <a:t>Stencil Objects I</a:t>
            </a:r>
          </a:p>
        </p:txBody>
      </p:sp>
      <p:sp>
        <p:nvSpPr>
          <p:cNvPr id="5" name="Footer Placeholder 4"/>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6" name="Slide Number Placeholder 5"/>
          <p:cNvSpPr>
            <a:spLocks noGrp="1"/>
          </p:cNvSpPr>
          <p:nvPr>
            <p:ph type="sldNum" sz="quarter" idx="11"/>
          </p:nvPr>
        </p:nvSpPr>
        <p:spPr/>
        <p:txBody>
          <a:bodyPr/>
          <a:lstStyle/>
          <a:p>
            <a:r>
              <a:rPr lang="en-US" smtClean="0"/>
              <a:t>F-</a:t>
            </a:r>
            <a:fld id="{128812AC-E6F9-42E3-A338-90256E3C2530}"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sz="3600" smtClean="0"/>
              <a:t>The Entity Relationship (US units) Stencil Objects II</a:t>
            </a:r>
          </a:p>
        </p:txBody>
      </p:sp>
      <p:sp>
        <p:nvSpPr>
          <p:cNvPr id="12291" name="Content Placeholder 2"/>
          <p:cNvSpPr>
            <a:spLocks noGrp="1"/>
          </p:cNvSpPr>
          <p:nvPr>
            <p:ph sz="half" idx="1"/>
          </p:nvPr>
        </p:nvSpPr>
        <p:spPr>
          <a:xfrm>
            <a:off x="457200" y="1600200"/>
            <a:ext cx="8229600" cy="4648200"/>
          </a:xfrm>
        </p:spPr>
        <p:txBody>
          <a:bodyPr/>
          <a:lstStyle/>
          <a:p>
            <a:pPr eaLnBrk="1" hangingPunct="1"/>
            <a:r>
              <a:rPr lang="en-US" sz="2400" dirty="0" smtClean="0"/>
              <a:t>The </a:t>
            </a:r>
            <a:r>
              <a:rPr lang="en-US" sz="2400" b="1" dirty="0" smtClean="0">
                <a:solidFill>
                  <a:srgbClr val="0099CC"/>
                </a:solidFill>
              </a:rPr>
              <a:t>Entity</a:t>
            </a:r>
            <a:r>
              <a:rPr lang="en-US" sz="2400" b="1" dirty="0" smtClean="0"/>
              <a:t> </a:t>
            </a:r>
            <a:r>
              <a:rPr lang="en-US" sz="2400" dirty="0" smtClean="0"/>
              <a:t>object — Use this object to create </a:t>
            </a:r>
            <a:r>
              <a:rPr lang="en-US" sz="2400" i="1" dirty="0" smtClean="0"/>
              <a:t>entities </a:t>
            </a:r>
            <a:r>
              <a:rPr lang="en-US" sz="2400" dirty="0" smtClean="0"/>
              <a:t>(data model) in the Microsoft Visio database model diagram. </a:t>
            </a:r>
          </a:p>
          <a:p>
            <a:pPr eaLnBrk="1" hangingPunct="1"/>
            <a:r>
              <a:rPr lang="en-US" sz="2400" dirty="0" smtClean="0"/>
              <a:t>The </a:t>
            </a:r>
            <a:r>
              <a:rPr lang="en-US" sz="2400" b="1" dirty="0" smtClean="0">
                <a:solidFill>
                  <a:srgbClr val="0099CC"/>
                </a:solidFill>
              </a:rPr>
              <a:t>Relationship</a:t>
            </a:r>
            <a:r>
              <a:rPr lang="en-US" sz="2400" b="1" dirty="0" smtClean="0"/>
              <a:t> </a:t>
            </a:r>
            <a:r>
              <a:rPr lang="en-US" sz="2400" dirty="0" smtClean="0"/>
              <a:t>object — Use this object to create relationships between </a:t>
            </a:r>
            <a:r>
              <a:rPr lang="en-US" sz="2400" i="1" dirty="0" smtClean="0"/>
              <a:t>entities </a:t>
            </a:r>
            <a:r>
              <a:rPr lang="en-US" sz="2400" dirty="0" smtClean="0"/>
              <a:t>in </a:t>
            </a:r>
            <a:r>
              <a:rPr lang="en-US" sz="2400" i="1" dirty="0" smtClean="0"/>
              <a:t>data models </a:t>
            </a:r>
            <a:r>
              <a:rPr lang="en-US" sz="2400" dirty="0" smtClean="0"/>
              <a:t>(this is actually usually referred to as a </a:t>
            </a:r>
            <a:r>
              <a:rPr lang="en-US" sz="2400" b="1" dirty="0" smtClean="0">
                <a:solidFill>
                  <a:srgbClr val="0099CC"/>
                </a:solidFill>
              </a:rPr>
              <a:t>Dynamic connector </a:t>
            </a:r>
            <a:r>
              <a:rPr lang="en-US" sz="2400" dirty="0" smtClean="0"/>
              <a:t>object).</a:t>
            </a:r>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5" name="Slide Number Placeholder 4"/>
          <p:cNvSpPr>
            <a:spLocks noGrp="1"/>
          </p:cNvSpPr>
          <p:nvPr>
            <p:ph type="sldNum" sz="quarter" idx="11"/>
          </p:nvPr>
        </p:nvSpPr>
        <p:spPr/>
        <p:txBody>
          <a:bodyPr/>
          <a:lstStyle/>
          <a:p>
            <a:r>
              <a:rPr lang="en-US" smtClean="0"/>
              <a:t>F-</a:t>
            </a:r>
            <a:fld id="{128812AC-E6F9-42E3-A338-90256E3C2530}"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sz="3600" smtClean="0"/>
              <a:t>The Entity Relationship (US units) Stencil Objects III</a:t>
            </a:r>
          </a:p>
        </p:txBody>
      </p:sp>
      <p:sp>
        <p:nvSpPr>
          <p:cNvPr id="13315" name="Content Placeholder 2"/>
          <p:cNvSpPr>
            <a:spLocks noGrp="1"/>
          </p:cNvSpPr>
          <p:nvPr>
            <p:ph sz="half" idx="1"/>
          </p:nvPr>
        </p:nvSpPr>
        <p:spPr>
          <a:xfrm>
            <a:off x="457200" y="1600200"/>
            <a:ext cx="8229600" cy="4648200"/>
          </a:xfrm>
        </p:spPr>
        <p:txBody>
          <a:bodyPr/>
          <a:lstStyle/>
          <a:p>
            <a:pPr lvl="0" eaLnBrk="1" hangingPunct="1"/>
            <a:r>
              <a:rPr lang="en-US" sz="2400" dirty="0" smtClean="0"/>
              <a:t>The </a:t>
            </a:r>
            <a:r>
              <a:rPr lang="en-US" sz="2400" b="1" dirty="0">
                <a:solidFill>
                  <a:srgbClr val="0099CC"/>
                </a:solidFill>
              </a:rPr>
              <a:t>Primary Key Attribute </a:t>
            </a:r>
            <a:r>
              <a:rPr lang="en-US" sz="2400" dirty="0"/>
              <a:t>object — Use this object to</a:t>
            </a:r>
            <a:r>
              <a:rPr lang="en-US" sz="2400" b="1" dirty="0"/>
              <a:t> </a:t>
            </a:r>
            <a:r>
              <a:rPr lang="en-US" sz="2400" dirty="0"/>
              <a:t>indicate primary key attributes in </a:t>
            </a:r>
            <a:r>
              <a:rPr lang="en-US" sz="2400" i="1" dirty="0"/>
              <a:t>data models</a:t>
            </a:r>
            <a:r>
              <a:rPr lang="en-US" sz="2400" dirty="0"/>
              <a:t>.</a:t>
            </a:r>
          </a:p>
          <a:p>
            <a:pPr lvl="0" eaLnBrk="1" hangingPunct="1"/>
            <a:r>
              <a:rPr lang="en-US" sz="2400" dirty="0"/>
              <a:t>The </a:t>
            </a:r>
            <a:r>
              <a:rPr lang="en-US" sz="2400" b="1" dirty="0">
                <a:solidFill>
                  <a:srgbClr val="0099CC"/>
                </a:solidFill>
              </a:rPr>
              <a:t>Primary Key Separator</a:t>
            </a:r>
            <a:r>
              <a:rPr lang="en-US" sz="2400" dirty="0"/>
              <a:t> object — Use this object to separate primary key attributes from other (non-primary key) attributes</a:t>
            </a:r>
            <a:r>
              <a:rPr lang="en-US" sz="2400" b="1" dirty="0"/>
              <a:t>.</a:t>
            </a:r>
            <a:endParaRPr lang="en-US" sz="2400" dirty="0"/>
          </a:p>
          <a:p>
            <a:pPr lvl="0" eaLnBrk="1" hangingPunct="1"/>
            <a:r>
              <a:rPr lang="en-US" sz="2400" dirty="0"/>
              <a:t>The </a:t>
            </a:r>
            <a:r>
              <a:rPr lang="en-US" sz="2400" b="1" dirty="0">
                <a:solidFill>
                  <a:srgbClr val="0099CC"/>
                </a:solidFill>
              </a:rPr>
              <a:t>Attribute</a:t>
            </a:r>
            <a:r>
              <a:rPr lang="en-US" sz="2400" dirty="0"/>
              <a:t> object — Use this object to indicate non-primary key attributes</a:t>
            </a:r>
            <a:r>
              <a:rPr lang="en-US" sz="2400" b="1" dirty="0" smtClean="0"/>
              <a:t>.</a:t>
            </a:r>
            <a:endParaRPr lang="en-US" sz="2400" dirty="0"/>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5" name="Slide Number Placeholder 4"/>
          <p:cNvSpPr>
            <a:spLocks noGrp="1"/>
          </p:cNvSpPr>
          <p:nvPr>
            <p:ph type="sldNum" sz="quarter" idx="11"/>
          </p:nvPr>
        </p:nvSpPr>
        <p:spPr/>
        <p:txBody>
          <a:bodyPr/>
          <a:lstStyle/>
          <a:p>
            <a:r>
              <a:rPr lang="en-US" smtClean="0"/>
              <a:t>F-</a:t>
            </a:r>
            <a:fld id="{128812AC-E6F9-42E3-A338-90256E3C2530}"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72440" y="1519238"/>
            <a:ext cx="8331489" cy="4729162"/>
          </a:xfrm>
          <a:prstGeom prst="rect">
            <a:avLst/>
          </a:prstGeom>
        </p:spPr>
      </p:pic>
      <p:sp>
        <p:nvSpPr>
          <p:cNvPr id="14339" name="Rectangle 3"/>
          <p:cNvSpPr>
            <a:spLocks noGrp="1" noChangeArrowheads="1"/>
          </p:cNvSpPr>
          <p:nvPr>
            <p:ph type="title"/>
          </p:nvPr>
        </p:nvSpPr>
        <p:spPr>
          <a:xfrm>
            <a:off x="457200" y="274638"/>
            <a:ext cx="8382000" cy="1143000"/>
          </a:xfrm>
        </p:spPr>
        <p:txBody>
          <a:bodyPr/>
          <a:lstStyle/>
          <a:p>
            <a:pPr eaLnBrk="1" hangingPunct="1"/>
            <a:r>
              <a:rPr lang="en-US" sz="2400" dirty="0" smtClean="0"/>
              <a:t>The Microsoft Visio 2013</a:t>
            </a:r>
            <a:r>
              <a:rPr lang="en-US" sz="2800" dirty="0" smtClean="0"/>
              <a:t/>
            </a:r>
            <a:br>
              <a:rPr lang="en-US" sz="2800" dirty="0" smtClean="0"/>
            </a:br>
            <a:r>
              <a:rPr lang="en-US" sz="2800" dirty="0" smtClean="0"/>
              <a:t>Database Model Diagram</a:t>
            </a:r>
            <a:br>
              <a:rPr lang="en-US" sz="2800" dirty="0" smtClean="0"/>
            </a:br>
            <a:r>
              <a:rPr lang="en-US" sz="2400" dirty="0" smtClean="0"/>
              <a:t>with Minimized Shapes Window</a:t>
            </a:r>
            <a:endParaRPr lang="en-US" sz="2800" dirty="0" smtClean="0"/>
          </a:p>
        </p:txBody>
      </p:sp>
      <p:sp>
        <p:nvSpPr>
          <p:cNvPr id="5" name="Footer Placeholder 4"/>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6" name="Slide Number Placeholder 5"/>
          <p:cNvSpPr>
            <a:spLocks noGrp="1"/>
          </p:cNvSpPr>
          <p:nvPr>
            <p:ph type="sldNum" sz="quarter" idx="11"/>
          </p:nvPr>
        </p:nvSpPr>
        <p:spPr/>
        <p:txBody>
          <a:bodyPr/>
          <a:lstStyle/>
          <a:p>
            <a:r>
              <a:rPr lang="en-US" smtClean="0"/>
              <a:t>F-</a:t>
            </a:r>
            <a:fld id="{128812AC-E6F9-42E3-A338-90256E3C2530}"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z="2400" smtClean="0"/>
              <a:t>The WPC Database Column Characteristics</a:t>
            </a:r>
            <a:br>
              <a:rPr lang="en-US" sz="2400" smtClean="0"/>
            </a:br>
            <a:r>
              <a:rPr lang="en-US" sz="2400" smtClean="0"/>
              <a:t>DEPARTMENT Table</a:t>
            </a:r>
          </a:p>
        </p:txBody>
      </p:sp>
      <p:pic>
        <p:nvPicPr>
          <p:cNvPr id="1536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1524000"/>
            <a:ext cx="8128000" cy="230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5" name="Slide Number Placeholder 4"/>
          <p:cNvSpPr>
            <a:spLocks noGrp="1"/>
          </p:cNvSpPr>
          <p:nvPr>
            <p:ph type="sldNum" sz="quarter" idx="11"/>
          </p:nvPr>
        </p:nvSpPr>
        <p:spPr/>
        <p:txBody>
          <a:bodyPr/>
          <a:lstStyle/>
          <a:p>
            <a:r>
              <a:rPr lang="en-US" smtClean="0"/>
              <a:t>F-</a:t>
            </a:r>
            <a:fld id="{128812AC-E6F9-42E3-A338-90256E3C2530}"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z="2400" smtClean="0"/>
              <a:t>The WPC Database Column Characteristics</a:t>
            </a:r>
            <a:br>
              <a:rPr lang="en-US" sz="2400" smtClean="0"/>
            </a:br>
            <a:r>
              <a:rPr lang="en-US" sz="2400" smtClean="0"/>
              <a:t>EMPLOYEE Table</a:t>
            </a:r>
          </a:p>
        </p:txBody>
      </p:sp>
      <p:pic>
        <p:nvPicPr>
          <p:cNvPr id="1638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525" y="1524000"/>
            <a:ext cx="8093075" cy="320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5" name="Slide Number Placeholder 4"/>
          <p:cNvSpPr>
            <a:spLocks noGrp="1"/>
          </p:cNvSpPr>
          <p:nvPr>
            <p:ph type="sldNum" sz="quarter" idx="11"/>
          </p:nvPr>
        </p:nvSpPr>
        <p:spPr/>
        <p:txBody>
          <a:bodyPr/>
          <a:lstStyle/>
          <a:p>
            <a:r>
              <a:rPr lang="en-US" smtClean="0"/>
              <a:t>F-</a:t>
            </a:r>
            <a:fld id="{128812AC-E6F9-42E3-A338-90256E3C2530}"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03237" y="1523999"/>
            <a:ext cx="8083421" cy="3228975"/>
          </a:xfrm>
          <a:prstGeom prst="rect">
            <a:avLst/>
          </a:prstGeom>
        </p:spPr>
      </p:pic>
      <p:sp>
        <p:nvSpPr>
          <p:cNvPr id="10242" name="Title 1"/>
          <p:cNvSpPr>
            <a:spLocks noGrp="1"/>
          </p:cNvSpPr>
          <p:nvPr>
            <p:ph type="title"/>
          </p:nvPr>
        </p:nvSpPr>
        <p:spPr/>
        <p:txBody>
          <a:bodyPr/>
          <a:lstStyle/>
          <a:p>
            <a:pPr eaLnBrk="1" hangingPunct="1"/>
            <a:r>
              <a:rPr lang="en-US" sz="3200" smtClean="0"/>
              <a:t>The WPC Database Column Characteristics</a:t>
            </a:r>
            <a:r>
              <a:rPr lang="en-US" sz="2400" smtClean="0"/>
              <a:t/>
            </a:r>
            <a:br>
              <a:rPr lang="en-US" sz="2400" smtClean="0"/>
            </a:br>
            <a:r>
              <a:rPr lang="en-US" sz="2400" smtClean="0"/>
              <a:t>PROJECT Table</a:t>
            </a:r>
          </a:p>
        </p:txBody>
      </p:sp>
      <p:sp>
        <p:nvSpPr>
          <p:cNvPr id="5" name="Footer Placeholder 4"/>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6" name="Slide Number Placeholder 5"/>
          <p:cNvSpPr>
            <a:spLocks noGrp="1"/>
          </p:cNvSpPr>
          <p:nvPr>
            <p:ph type="sldNum" sz="quarter" idx="11"/>
          </p:nvPr>
        </p:nvSpPr>
        <p:spPr/>
        <p:txBody>
          <a:bodyPr/>
          <a:lstStyle/>
          <a:p>
            <a:r>
              <a:rPr lang="en-US" smtClean="0"/>
              <a:t>F-</a:t>
            </a:r>
            <a:fld id="{128812AC-E6F9-42E3-A338-90256E3C2530}" type="slidenum">
              <a:rPr lang="en-US" smtClean="0"/>
              <a:pPr/>
              <a:t>17</a:t>
            </a:fld>
            <a:endParaRPr lang="en-US"/>
          </a:p>
        </p:txBody>
      </p:sp>
    </p:spTree>
    <p:extLst>
      <p:ext uri="{BB962C8B-B14F-4D97-AF65-F5344CB8AC3E}">
        <p14:creationId xmlns:p14="http://schemas.microsoft.com/office/powerpoint/2010/main" val="42753911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61365" y="1524000"/>
            <a:ext cx="8225436" cy="2270266"/>
          </a:xfrm>
          <a:prstGeom prst="rect">
            <a:avLst/>
          </a:prstGeom>
        </p:spPr>
      </p:pic>
      <p:sp>
        <p:nvSpPr>
          <p:cNvPr id="11266" name="Title 1"/>
          <p:cNvSpPr>
            <a:spLocks noGrp="1"/>
          </p:cNvSpPr>
          <p:nvPr>
            <p:ph type="title"/>
          </p:nvPr>
        </p:nvSpPr>
        <p:spPr/>
        <p:txBody>
          <a:bodyPr/>
          <a:lstStyle/>
          <a:p>
            <a:pPr eaLnBrk="1" hangingPunct="1"/>
            <a:r>
              <a:rPr lang="en-US" sz="3200" smtClean="0"/>
              <a:t>The WPC Database Column Characteristics</a:t>
            </a:r>
            <a:r>
              <a:rPr lang="en-US" sz="2400" smtClean="0"/>
              <a:t/>
            </a:r>
            <a:br>
              <a:rPr lang="en-US" sz="2400" smtClean="0"/>
            </a:br>
            <a:r>
              <a:rPr lang="en-US" sz="2400" smtClean="0"/>
              <a:t>ASSIGNMENT Table</a:t>
            </a:r>
          </a:p>
        </p:txBody>
      </p:sp>
      <p:sp>
        <p:nvSpPr>
          <p:cNvPr id="5" name="Footer Placeholder 4"/>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6" name="Slide Number Placeholder 5"/>
          <p:cNvSpPr>
            <a:spLocks noGrp="1"/>
          </p:cNvSpPr>
          <p:nvPr>
            <p:ph type="sldNum" sz="quarter" idx="11"/>
          </p:nvPr>
        </p:nvSpPr>
        <p:spPr/>
        <p:txBody>
          <a:bodyPr/>
          <a:lstStyle/>
          <a:p>
            <a:r>
              <a:rPr lang="en-US" smtClean="0"/>
              <a:t>F-</a:t>
            </a:r>
            <a:fld id="{128812AC-E6F9-42E3-A338-90256E3C2530}" type="slidenum">
              <a:rPr lang="en-US" smtClean="0"/>
              <a:pPr/>
              <a:t>18</a:t>
            </a:fld>
            <a:endParaRPr lang="en-US"/>
          </a:p>
        </p:txBody>
      </p:sp>
    </p:spTree>
    <p:extLst>
      <p:ext uri="{BB962C8B-B14F-4D97-AF65-F5344CB8AC3E}">
        <p14:creationId xmlns:p14="http://schemas.microsoft.com/office/powerpoint/2010/main" val="34254119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57201" y="1483350"/>
            <a:ext cx="8382000" cy="4691418"/>
          </a:xfrm>
          <a:prstGeom prst="rect">
            <a:avLst/>
          </a:prstGeom>
        </p:spPr>
      </p:pic>
      <p:sp>
        <p:nvSpPr>
          <p:cNvPr id="19459" name="Rectangle 3"/>
          <p:cNvSpPr>
            <a:spLocks noGrp="1" noChangeArrowheads="1"/>
          </p:cNvSpPr>
          <p:nvPr>
            <p:ph type="title"/>
          </p:nvPr>
        </p:nvSpPr>
        <p:spPr>
          <a:xfrm>
            <a:off x="457200" y="274638"/>
            <a:ext cx="8382000" cy="1143000"/>
          </a:xfrm>
        </p:spPr>
        <p:txBody>
          <a:bodyPr/>
          <a:lstStyle/>
          <a:p>
            <a:pPr eaLnBrk="1" hangingPunct="1"/>
            <a:r>
              <a:rPr lang="en-US" sz="3200" dirty="0" smtClean="0"/>
              <a:t>The Entity Name Entity Object</a:t>
            </a:r>
            <a:endParaRPr lang="en-US" sz="3600" dirty="0" smtClean="0"/>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5" name="Slide Number Placeholder 4"/>
          <p:cNvSpPr>
            <a:spLocks noGrp="1"/>
          </p:cNvSpPr>
          <p:nvPr>
            <p:ph type="sldNum" sz="quarter" idx="11"/>
          </p:nvPr>
        </p:nvSpPr>
        <p:spPr/>
        <p:txBody>
          <a:bodyPr/>
          <a:lstStyle/>
          <a:p>
            <a:r>
              <a:rPr lang="en-US" smtClean="0"/>
              <a:t>F-</a:t>
            </a:r>
            <a:fld id="{128812AC-E6F9-42E3-A338-90256E3C2530}"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Appendix Objectives</a:t>
            </a:r>
          </a:p>
        </p:txBody>
      </p:sp>
      <p:sp>
        <p:nvSpPr>
          <p:cNvPr id="4099" name="Rectangle 3"/>
          <p:cNvSpPr>
            <a:spLocks noGrp="1" noChangeArrowheads="1"/>
          </p:cNvSpPr>
          <p:nvPr>
            <p:ph idx="1"/>
          </p:nvPr>
        </p:nvSpPr>
        <p:spPr/>
        <p:txBody>
          <a:bodyPr/>
          <a:lstStyle/>
          <a:p>
            <a:pPr eaLnBrk="1" hangingPunct="1"/>
            <a:r>
              <a:rPr lang="en-US" dirty="0" smtClean="0"/>
              <a:t>To learn how to create data models in Microsoft Visio 2013 </a:t>
            </a:r>
          </a:p>
          <a:p>
            <a:pPr eaLnBrk="1" hangingPunct="1"/>
            <a:r>
              <a:rPr lang="en-US" dirty="0" smtClean="0"/>
              <a:t>To learn how to create database designs in Microsoft Visio 2013 </a:t>
            </a:r>
          </a:p>
          <a:p>
            <a:pPr eaLnBrk="1" hangingPunct="1"/>
            <a:r>
              <a:rPr lang="en-US" dirty="0" smtClean="0"/>
              <a:t>To understand that Microsoft Visio 2013 has a template for creating process diagrams using Business Processing Modeling Notation (</a:t>
            </a:r>
            <a:r>
              <a:rPr lang="en-US" dirty="0" err="1" smtClean="0"/>
              <a:t>BPMN</a:t>
            </a:r>
            <a:r>
              <a:rPr lang="en-US" dirty="0" smtClean="0"/>
              <a:t>) </a:t>
            </a:r>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5" name="Slide Number Placeholder 4"/>
          <p:cNvSpPr>
            <a:spLocks noGrp="1"/>
          </p:cNvSpPr>
          <p:nvPr>
            <p:ph type="sldNum" sz="quarter" idx="11"/>
          </p:nvPr>
        </p:nvSpPr>
        <p:spPr/>
        <p:txBody>
          <a:bodyPr/>
          <a:lstStyle/>
          <a:p>
            <a:r>
              <a:rPr lang="en-US" smtClean="0"/>
              <a:t>F-</a:t>
            </a:r>
            <a:fld id="{9DFF9318-8742-4133-99EF-7EDC8540865D}"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788" y="1524000"/>
            <a:ext cx="8101012" cy="380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Rectangle 3"/>
          <p:cNvSpPr>
            <a:spLocks noGrp="1" noChangeArrowheads="1"/>
          </p:cNvSpPr>
          <p:nvPr>
            <p:ph type="title"/>
          </p:nvPr>
        </p:nvSpPr>
        <p:spPr>
          <a:xfrm>
            <a:off x="457200" y="274638"/>
            <a:ext cx="8382000" cy="1143000"/>
          </a:xfrm>
        </p:spPr>
        <p:txBody>
          <a:bodyPr/>
          <a:lstStyle/>
          <a:p>
            <a:pPr eaLnBrk="1" hangingPunct="1"/>
            <a:r>
              <a:rPr lang="en-US" sz="3200" dirty="0" smtClean="0"/>
              <a:t>Naming </a:t>
            </a:r>
            <a:r>
              <a:rPr lang="en-US" sz="3200" dirty="0"/>
              <a:t>and Formatting the </a:t>
            </a:r>
            <a:r>
              <a:rPr lang="en-US" sz="3200" dirty="0" smtClean="0"/>
              <a:t>Entity</a:t>
            </a:r>
            <a:endParaRPr lang="en-US" sz="3600" dirty="0" smtClean="0"/>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5" name="Slide Number Placeholder 4"/>
          <p:cNvSpPr>
            <a:spLocks noGrp="1"/>
          </p:cNvSpPr>
          <p:nvPr>
            <p:ph type="sldNum" sz="quarter" idx="11"/>
          </p:nvPr>
        </p:nvSpPr>
        <p:spPr/>
        <p:txBody>
          <a:bodyPr/>
          <a:lstStyle/>
          <a:p>
            <a:r>
              <a:rPr lang="en-US" smtClean="0"/>
              <a:t>F-</a:t>
            </a:r>
            <a:fld id="{128812AC-E6F9-42E3-A338-90256E3C2530}" type="slidenum">
              <a:rPr lang="en-US" smtClean="0"/>
              <a:pPr/>
              <a:t>20</a:t>
            </a:fld>
            <a:endParaRPr lang="en-US"/>
          </a:p>
        </p:txBody>
      </p:sp>
      <p:pic>
        <p:nvPicPr>
          <p:cNvPr id="6" name="Picture 5"/>
          <p:cNvPicPr>
            <a:picLocks noChangeAspect="1"/>
          </p:cNvPicPr>
          <p:nvPr/>
        </p:nvPicPr>
        <p:blipFill>
          <a:blip r:embed="rId4"/>
          <a:stretch>
            <a:fillRect/>
          </a:stretch>
        </p:blipFill>
        <p:spPr>
          <a:xfrm>
            <a:off x="449581" y="1493521"/>
            <a:ext cx="8389620" cy="4734206"/>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788" y="1524000"/>
            <a:ext cx="8101012" cy="377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Rectangle 3"/>
          <p:cNvSpPr>
            <a:spLocks noGrp="1" noChangeArrowheads="1"/>
          </p:cNvSpPr>
          <p:nvPr>
            <p:ph type="title"/>
          </p:nvPr>
        </p:nvSpPr>
        <p:spPr>
          <a:xfrm>
            <a:off x="457200" y="274638"/>
            <a:ext cx="8382000" cy="1143000"/>
          </a:xfrm>
        </p:spPr>
        <p:txBody>
          <a:bodyPr/>
          <a:lstStyle/>
          <a:p>
            <a:pPr eaLnBrk="1" hangingPunct="1"/>
            <a:r>
              <a:rPr lang="en-US" sz="2800" dirty="0" smtClean="0"/>
              <a:t>The </a:t>
            </a:r>
            <a:r>
              <a:rPr lang="en-US" sz="2800" dirty="0"/>
              <a:t>Named and Formatted DEPARTMENT </a:t>
            </a:r>
            <a:r>
              <a:rPr lang="en-US" sz="2800" dirty="0" smtClean="0"/>
              <a:t>Entity</a:t>
            </a:r>
            <a:endParaRPr lang="en-US" sz="3200" dirty="0" smtClean="0"/>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5" name="Slide Number Placeholder 4"/>
          <p:cNvSpPr>
            <a:spLocks noGrp="1"/>
          </p:cNvSpPr>
          <p:nvPr>
            <p:ph type="sldNum" sz="quarter" idx="11"/>
          </p:nvPr>
        </p:nvSpPr>
        <p:spPr/>
        <p:txBody>
          <a:bodyPr/>
          <a:lstStyle/>
          <a:p>
            <a:r>
              <a:rPr lang="en-US" smtClean="0"/>
              <a:t>F-</a:t>
            </a:r>
            <a:fld id="{128812AC-E6F9-42E3-A338-90256E3C2530}" type="slidenum">
              <a:rPr lang="en-US" smtClean="0"/>
              <a:pPr/>
              <a:t>21</a:t>
            </a:fld>
            <a:endParaRPr lang="en-US"/>
          </a:p>
        </p:txBody>
      </p:sp>
      <p:pic>
        <p:nvPicPr>
          <p:cNvPr id="6" name="Picture 5"/>
          <p:cNvPicPr>
            <a:picLocks noChangeAspect="1"/>
          </p:cNvPicPr>
          <p:nvPr/>
        </p:nvPicPr>
        <p:blipFill>
          <a:blip r:embed="rId4"/>
          <a:stretch>
            <a:fillRect/>
          </a:stretch>
        </p:blipFill>
        <p:spPr>
          <a:xfrm>
            <a:off x="464821" y="1477463"/>
            <a:ext cx="8374380" cy="441509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57201" y="1515704"/>
            <a:ext cx="8305800" cy="4358143"/>
          </a:xfrm>
          <a:prstGeom prst="rect">
            <a:avLst/>
          </a:prstGeom>
        </p:spPr>
      </p:pic>
      <p:sp>
        <p:nvSpPr>
          <p:cNvPr id="22531" name="Rectangle 3"/>
          <p:cNvSpPr>
            <a:spLocks noGrp="1" noChangeArrowheads="1"/>
          </p:cNvSpPr>
          <p:nvPr>
            <p:ph type="title"/>
          </p:nvPr>
        </p:nvSpPr>
        <p:spPr>
          <a:xfrm>
            <a:off x="457200" y="274638"/>
            <a:ext cx="8382000" cy="1143000"/>
          </a:xfrm>
        </p:spPr>
        <p:txBody>
          <a:bodyPr/>
          <a:lstStyle/>
          <a:p>
            <a:pPr eaLnBrk="1" hangingPunct="1"/>
            <a:r>
              <a:rPr lang="en-US" sz="3200" dirty="0" smtClean="0"/>
              <a:t>Naming </a:t>
            </a:r>
            <a:r>
              <a:rPr lang="en-US" sz="3200" dirty="0"/>
              <a:t>the Primary Key </a:t>
            </a:r>
            <a:r>
              <a:rPr lang="en-US" sz="3200" dirty="0" smtClean="0"/>
              <a:t>Attribute</a:t>
            </a:r>
            <a:endParaRPr lang="en-US" sz="3600" dirty="0" smtClean="0"/>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5" name="Slide Number Placeholder 4"/>
          <p:cNvSpPr>
            <a:spLocks noGrp="1"/>
          </p:cNvSpPr>
          <p:nvPr>
            <p:ph type="sldNum" sz="quarter" idx="11"/>
          </p:nvPr>
        </p:nvSpPr>
        <p:spPr/>
        <p:txBody>
          <a:bodyPr/>
          <a:lstStyle/>
          <a:p>
            <a:r>
              <a:rPr lang="en-US" smtClean="0"/>
              <a:t>F-</a:t>
            </a:r>
            <a:fld id="{128812AC-E6F9-42E3-A338-90256E3C2530}"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549400"/>
            <a:ext cx="8101013"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Rectangle 3"/>
          <p:cNvSpPr>
            <a:spLocks noGrp="1" noChangeArrowheads="1"/>
          </p:cNvSpPr>
          <p:nvPr>
            <p:ph type="title"/>
          </p:nvPr>
        </p:nvSpPr>
        <p:spPr>
          <a:xfrm>
            <a:off x="457200" y="274638"/>
            <a:ext cx="8382000" cy="1143000"/>
          </a:xfrm>
        </p:spPr>
        <p:txBody>
          <a:bodyPr/>
          <a:lstStyle/>
          <a:p>
            <a:pPr eaLnBrk="1" hangingPunct="1"/>
            <a:r>
              <a:rPr lang="en-US" sz="3200" dirty="0" smtClean="0"/>
              <a:t>The Completed DEPARTMENT Entity</a:t>
            </a:r>
            <a:endParaRPr lang="en-US" sz="3600" dirty="0" smtClean="0"/>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5" name="Slide Number Placeholder 4"/>
          <p:cNvSpPr>
            <a:spLocks noGrp="1"/>
          </p:cNvSpPr>
          <p:nvPr>
            <p:ph type="sldNum" sz="quarter" idx="11"/>
          </p:nvPr>
        </p:nvSpPr>
        <p:spPr/>
        <p:txBody>
          <a:bodyPr/>
          <a:lstStyle/>
          <a:p>
            <a:r>
              <a:rPr lang="en-US" smtClean="0"/>
              <a:t>F-</a:t>
            </a:r>
            <a:fld id="{128812AC-E6F9-42E3-A338-90256E3C2530}" type="slidenum">
              <a:rPr lang="en-US" smtClean="0"/>
              <a:pPr/>
              <a:t>23</a:t>
            </a:fld>
            <a:endParaRPr lang="en-US"/>
          </a:p>
        </p:txBody>
      </p:sp>
      <p:pic>
        <p:nvPicPr>
          <p:cNvPr id="6" name="Picture 5"/>
          <p:cNvPicPr>
            <a:picLocks noChangeAspect="1"/>
          </p:cNvPicPr>
          <p:nvPr/>
        </p:nvPicPr>
        <p:blipFill>
          <a:blip r:embed="rId4"/>
          <a:stretch>
            <a:fillRect/>
          </a:stretch>
        </p:blipFill>
        <p:spPr>
          <a:xfrm>
            <a:off x="457201" y="1499690"/>
            <a:ext cx="8382000" cy="4398563"/>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57201" y="1501141"/>
            <a:ext cx="8382000" cy="4398126"/>
          </a:xfrm>
          <a:prstGeom prst="rect">
            <a:avLst/>
          </a:prstGeom>
        </p:spPr>
      </p:pic>
      <p:sp>
        <p:nvSpPr>
          <p:cNvPr id="25603" name="Rectangle 3"/>
          <p:cNvSpPr>
            <a:spLocks noGrp="1" noChangeArrowheads="1"/>
          </p:cNvSpPr>
          <p:nvPr>
            <p:ph type="title"/>
          </p:nvPr>
        </p:nvSpPr>
        <p:spPr>
          <a:xfrm>
            <a:off x="457200" y="274638"/>
            <a:ext cx="8382000" cy="1143000"/>
          </a:xfrm>
        </p:spPr>
        <p:txBody>
          <a:bodyPr/>
          <a:lstStyle/>
          <a:p>
            <a:pPr eaLnBrk="1" hangingPunct="1"/>
            <a:r>
              <a:rPr lang="en-US" sz="3200" smtClean="0"/>
              <a:t>The Completed DEPARTMENT, EMPLOYEE and PROJECT Tables</a:t>
            </a:r>
            <a:endParaRPr lang="en-US" sz="3600" smtClean="0"/>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5" name="Slide Number Placeholder 4"/>
          <p:cNvSpPr>
            <a:spLocks noGrp="1"/>
          </p:cNvSpPr>
          <p:nvPr>
            <p:ph type="sldNum" sz="quarter" idx="11"/>
          </p:nvPr>
        </p:nvSpPr>
        <p:spPr/>
        <p:txBody>
          <a:bodyPr/>
          <a:lstStyle/>
          <a:p>
            <a:r>
              <a:rPr lang="en-US" smtClean="0"/>
              <a:t>F-</a:t>
            </a:r>
            <a:fld id="{128812AC-E6F9-42E3-A338-90256E3C2530}"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z="3200" dirty="0" smtClean="0"/>
              <a:t>Relationships</a:t>
            </a:r>
          </a:p>
        </p:txBody>
      </p:sp>
      <p:sp>
        <p:nvSpPr>
          <p:cNvPr id="13315" name="Rectangle 3"/>
          <p:cNvSpPr>
            <a:spLocks noGrp="1" noChangeArrowheads="1"/>
          </p:cNvSpPr>
          <p:nvPr>
            <p:ph idx="1"/>
          </p:nvPr>
        </p:nvSpPr>
        <p:spPr>
          <a:xfrm>
            <a:off x="457200" y="1722437"/>
            <a:ext cx="8229600" cy="4525963"/>
          </a:xfrm>
        </p:spPr>
        <p:txBody>
          <a:bodyPr/>
          <a:lstStyle/>
          <a:p>
            <a:pPr eaLnBrk="1" hangingPunct="1">
              <a:defRPr/>
            </a:pPr>
            <a:r>
              <a:rPr lang="en-US" dirty="0" smtClean="0"/>
              <a:t>In Microsoft </a:t>
            </a:r>
            <a:r>
              <a:rPr lang="en-US" dirty="0"/>
              <a:t>Visio </a:t>
            </a:r>
            <a:r>
              <a:rPr lang="en-US" dirty="0" smtClean="0"/>
              <a:t>2013 we use </a:t>
            </a:r>
            <a:r>
              <a:rPr lang="en-US" dirty="0"/>
              <a:t>t</a:t>
            </a:r>
            <a:r>
              <a:rPr lang="en-US" dirty="0" smtClean="0"/>
              <a:t>he </a:t>
            </a:r>
            <a:r>
              <a:rPr lang="en-US" b="1" dirty="0">
                <a:solidFill>
                  <a:srgbClr val="0099CC"/>
                </a:solidFill>
              </a:rPr>
              <a:t>Relationship</a:t>
            </a:r>
            <a:r>
              <a:rPr lang="en-US" b="1" dirty="0"/>
              <a:t> </a:t>
            </a:r>
            <a:r>
              <a:rPr lang="en-US" dirty="0" smtClean="0"/>
              <a:t>connector—used </a:t>
            </a:r>
            <a:r>
              <a:rPr lang="en-US" dirty="0"/>
              <a:t>between two </a:t>
            </a:r>
            <a:r>
              <a:rPr lang="en-US" dirty="0" smtClean="0"/>
              <a:t>entities (which is a renamed variant of the Microsoft Visio </a:t>
            </a:r>
            <a:r>
              <a:rPr lang="en-US" b="1" dirty="0">
                <a:solidFill>
                  <a:srgbClr val="0099CC"/>
                </a:solidFill>
              </a:rPr>
              <a:t>Dynamic </a:t>
            </a:r>
            <a:r>
              <a:rPr lang="en-US" b="1" dirty="0" smtClean="0">
                <a:solidFill>
                  <a:srgbClr val="0099CC"/>
                </a:solidFill>
              </a:rPr>
              <a:t>connector</a:t>
            </a:r>
            <a:r>
              <a:rPr lang="en-US" dirty="0" smtClean="0"/>
              <a:t>).</a:t>
            </a:r>
            <a:endParaRPr lang="en-US" dirty="0"/>
          </a:p>
          <a:p>
            <a:pPr marL="0" indent="0" eaLnBrk="1" hangingPunct="1">
              <a:buFontTx/>
              <a:buNone/>
              <a:defRPr/>
            </a:pPr>
            <a:endParaRPr lang="en-US" dirty="0"/>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5" name="Slide Number Placeholder 4"/>
          <p:cNvSpPr>
            <a:spLocks noGrp="1"/>
          </p:cNvSpPr>
          <p:nvPr>
            <p:ph type="sldNum" sz="quarter" idx="11"/>
          </p:nvPr>
        </p:nvSpPr>
        <p:spPr/>
        <p:txBody>
          <a:bodyPr/>
          <a:lstStyle/>
          <a:p>
            <a:r>
              <a:rPr lang="en-US" smtClean="0"/>
              <a:t>F-</a:t>
            </a:r>
            <a:fld id="{9DFF9318-8742-4133-99EF-7EDC8540865D}"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25295" y="1513343"/>
            <a:ext cx="8313905" cy="4658857"/>
          </a:xfrm>
          <a:prstGeom prst="rect">
            <a:avLst/>
          </a:prstGeom>
        </p:spPr>
      </p:pic>
      <p:sp>
        <p:nvSpPr>
          <p:cNvPr id="28675" name="Rectangle 3"/>
          <p:cNvSpPr>
            <a:spLocks noGrp="1" noChangeArrowheads="1"/>
          </p:cNvSpPr>
          <p:nvPr>
            <p:ph type="title"/>
          </p:nvPr>
        </p:nvSpPr>
        <p:spPr>
          <a:xfrm>
            <a:off x="457200" y="274638"/>
            <a:ext cx="8382000" cy="1143000"/>
          </a:xfrm>
        </p:spPr>
        <p:txBody>
          <a:bodyPr/>
          <a:lstStyle/>
          <a:p>
            <a:pPr eaLnBrk="1" hangingPunct="1"/>
            <a:r>
              <a:rPr lang="en-US" sz="3200" smtClean="0"/>
              <a:t>The Dynamic Connector</a:t>
            </a:r>
            <a:br>
              <a:rPr lang="en-US" sz="3200" smtClean="0"/>
            </a:br>
            <a:r>
              <a:rPr lang="en-US" sz="3200" smtClean="0"/>
              <a:t>Attached to the EMPLOYEE Table </a:t>
            </a:r>
            <a:endParaRPr lang="en-US" sz="3600" smtClean="0"/>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5" name="Slide Number Placeholder 4"/>
          <p:cNvSpPr>
            <a:spLocks noGrp="1"/>
          </p:cNvSpPr>
          <p:nvPr>
            <p:ph type="sldNum" sz="quarter" idx="11"/>
          </p:nvPr>
        </p:nvSpPr>
        <p:spPr/>
        <p:txBody>
          <a:bodyPr/>
          <a:lstStyle/>
          <a:p>
            <a:r>
              <a:rPr lang="en-US" smtClean="0"/>
              <a:t>F-</a:t>
            </a:r>
            <a:fld id="{128812AC-E6F9-42E3-A338-90256E3C2530}"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64820" y="1491749"/>
            <a:ext cx="8374380" cy="4392970"/>
          </a:xfrm>
          <a:prstGeom prst="rect">
            <a:avLst/>
          </a:prstGeom>
        </p:spPr>
      </p:pic>
      <p:sp>
        <p:nvSpPr>
          <p:cNvPr id="29699" name="Rectangle 3"/>
          <p:cNvSpPr>
            <a:spLocks noGrp="1" noChangeArrowheads="1"/>
          </p:cNvSpPr>
          <p:nvPr>
            <p:ph type="title"/>
          </p:nvPr>
        </p:nvSpPr>
        <p:spPr>
          <a:xfrm>
            <a:off x="457200" y="274638"/>
            <a:ext cx="8382000" cy="1143000"/>
          </a:xfrm>
        </p:spPr>
        <p:txBody>
          <a:bodyPr/>
          <a:lstStyle/>
          <a:p>
            <a:pPr eaLnBrk="1" hangingPunct="1"/>
            <a:r>
              <a:rPr lang="en-US" sz="2400" smtClean="0"/>
              <a:t>The Dynamic Connector Attached</a:t>
            </a:r>
            <a:r>
              <a:rPr lang="en-US" sz="3200" smtClean="0"/>
              <a:t/>
            </a:r>
            <a:br>
              <a:rPr lang="en-US" sz="3200" smtClean="0"/>
            </a:br>
            <a:r>
              <a:rPr lang="en-US" sz="2400" smtClean="0"/>
              <a:t>to Both the EMPLOYEE and DEPARTMENT Tables </a:t>
            </a:r>
            <a:endParaRPr lang="en-US" sz="2800" smtClean="0"/>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5" name="Slide Number Placeholder 4"/>
          <p:cNvSpPr>
            <a:spLocks noGrp="1"/>
          </p:cNvSpPr>
          <p:nvPr>
            <p:ph type="sldNum" sz="quarter" idx="11"/>
          </p:nvPr>
        </p:nvSpPr>
        <p:spPr/>
        <p:txBody>
          <a:bodyPr/>
          <a:lstStyle/>
          <a:p>
            <a:r>
              <a:rPr lang="en-US" smtClean="0"/>
              <a:t>F-</a:t>
            </a:r>
            <a:fld id="{128812AC-E6F9-42E3-A338-90256E3C2530}"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49580" y="1524000"/>
            <a:ext cx="8389620" cy="4472671"/>
          </a:xfrm>
          <a:prstGeom prst="rect">
            <a:avLst/>
          </a:prstGeom>
        </p:spPr>
      </p:pic>
      <p:sp>
        <p:nvSpPr>
          <p:cNvPr id="30723" name="Rectangle 3"/>
          <p:cNvSpPr>
            <a:spLocks noGrp="1" noChangeArrowheads="1"/>
          </p:cNvSpPr>
          <p:nvPr>
            <p:ph type="title"/>
          </p:nvPr>
        </p:nvSpPr>
        <p:spPr>
          <a:xfrm>
            <a:off x="457200" y="274638"/>
            <a:ext cx="8382000" cy="1143000"/>
          </a:xfrm>
        </p:spPr>
        <p:txBody>
          <a:bodyPr/>
          <a:lstStyle/>
          <a:p>
            <a:pPr eaLnBrk="1" hangingPunct="1"/>
            <a:r>
              <a:rPr lang="en-US" sz="2800" smtClean="0"/>
              <a:t>The Dynamic Connector Adjusts as the DEPARTMENT Table is Moved</a:t>
            </a:r>
            <a:endParaRPr lang="en-US" sz="3200" smtClean="0"/>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5" name="Slide Number Placeholder 4"/>
          <p:cNvSpPr>
            <a:spLocks noGrp="1"/>
          </p:cNvSpPr>
          <p:nvPr>
            <p:ph type="sldNum" sz="quarter" idx="11"/>
          </p:nvPr>
        </p:nvSpPr>
        <p:spPr/>
        <p:txBody>
          <a:bodyPr/>
          <a:lstStyle/>
          <a:p>
            <a:r>
              <a:rPr lang="en-US" smtClean="0"/>
              <a:t>F-</a:t>
            </a:r>
            <a:fld id="{128812AC-E6F9-42E3-A338-90256E3C2530}"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57201" y="1493521"/>
            <a:ext cx="8382000" cy="4704736"/>
          </a:xfrm>
          <a:prstGeom prst="rect">
            <a:avLst/>
          </a:prstGeom>
        </p:spPr>
      </p:pic>
      <p:sp>
        <p:nvSpPr>
          <p:cNvPr id="32771" name="Rectangle 3"/>
          <p:cNvSpPr>
            <a:spLocks noGrp="1" noChangeArrowheads="1"/>
          </p:cNvSpPr>
          <p:nvPr>
            <p:ph type="title"/>
          </p:nvPr>
        </p:nvSpPr>
        <p:spPr>
          <a:xfrm>
            <a:off x="457200" y="274638"/>
            <a:ext cx="8382000" cy="1143000"/>
          </a:xfrm>
        </p:spPr>
        <p:txBody>
          <a:bodyPr/>
          <a:lstStyle/>
          <a:p>
            <a:pPr eaLnBrk="1" hangingPunct="1"/>
            <a:r>
              <a:rPr lang="en-US" sz="3600" smtClean="0"/>
              <a:t>The Short-cut Menu</a:t>
            </a:r>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5" name="Slide Number Placeholder 4"/>
          <p:cNvSpPr>
            <a:spLocks noGrp="1"/>
          </p:cNvSpPr>
          <p:nvPr>
            <p:ph type="sldNum" sz="quarter" idx="11"/>
          </p:nvPr>
        </p:nvSpPr>
        <p:spPr/>
        <p:txBody>
          <a:bodyPr/>
          <a:lstStyle/>
          <a:p>
            <a:r>
              <a:rPr lang="en-US" smtClean="0"/>
              <a:t>F-</a:t>
            </a:r>
            <a:fld id="{128812AC-E6F9-42E3-A338-90256E3C2530}"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z="4000" smtClean="0"/>
              <a:t>The Database Model Diagram</a:t>
            </a:r>
          </a:p>
        </p:txBody>
      </p:sp>
      <p:sp>
        <p:nvSpPr>
          <p:cNvPr id="5123" name="Rectangle 3"/>
          <p:cNvSpPr>
            <a:spLocks noGrp="1" noChangeArrowheads="1"/>
          </p:cNvSpPr>
          <p:nvPr>
            <p:ph idx="1"/>
          </p:nvPr>
        </p:nvSpPr>
        <p:spPr/>
        <p:txBody>
          <a:bodyPr/>
          <a:lstStyle/>
          <a:p>
            <a:pPr eaLnBrk="1" hangingPunct="1"/>
            <a:r>
              <a:rPr lang="en-US" dirty="0" smtClean="0"/>
              <a:t>Microsoft Visio 2013 uses the Database Model Diagram template as the basis for data models as discussed in Chapter 5</a:t>
            </a:r>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5" name="Slide Number Placeholder 4"/>
          <p:cNvSpPr>
            <a:spLocks noGrp="1"/>
          </p:cNvSpPr>
          <p:nvPr>
            <p:ph type="sldNum" sz="quarter" idx="11"/>
          </p:nvPr>
        </p:nvSpPr>
        <p:spPr/>
        <p:txBody>
          <a:bodyPr/>
          <a:lstStyle/>
          <a:p>
            <a:r>
              <a:rPr lang="en-US" smtClean="0"/>
              <a:t>F-</a:t>
            </a:r>
            <a:fld id="{9DFF9318-8742-4133-99EF-7EDC8540865D}"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title"/>
          </p:nvPr>
        </p:nvSpPr>
        <p:spPr>
          <a:xfrm>
            <a:off x="457200" y="274638"/>
            <a:ext cx="8382000" cy="1143000"/>
          </a:xfrm>
        </p:spPr>
        <p:txBody>
          <a:bodyPr/>
          <a:lstStyle/>
          <a:p>
            <a:pPr eaLnBrk="1" hangingPunct="1"/>
            <a:r>
              <a:rPr lang="en-US" sz="3200" dirty="0" smtClean="0"/>
              <a:t>Crow’s </a:t>
            </a:r>
            <a:r>
              <a:rPr lang="en-US" sz="3200" dirty="0"/>
              <a:t>Foot Symbols and Line </a:t>
            </a:r>
            <a:r>
              <a:rPr lang="en-US" sz="3200" dirty="0" smtClean="0"/>
              <a:t>Symbols</a:t>
            </a:r>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5" name="Slide Number Placeholder 4"/>
          <p:cNvSpPr>
            <a:spLocks noGrp="1"/>
          </p:cNvSpPr>
          <p:nvPr>
            <p:ph type="sldNum" sz="quarter" idx="11"/>
          </p:nvPr>
        </p:nvSpPr>
        <p:spPr/>
        <p:txBody>
          <a:bodyPr/>
          <a:lstStyle/>
          <a:p>
            <a:r>
              <a:rPr lang="en-US" smtClean="0"/>
              <a:t>F-</a:t>
            </a:r>
            <a:fld id="{128812AC-E6F9-42E3-A338-90256E3C2530}" type="slidenum">
              <a:rPr lang="en-US" smtClean="0"/>
              <a:pPr/>
              <a:t>30</a:t>
            </a:fld>
            <a:endParaRPr lang="en-US"/>
          </a:p>
        </p:txBody>
      </p:sp>
      <p:pic>
        <p:nvPicPr>
          <p:cNvPr id="7" name="Picture 6"/>
          <p:cNvPicPr>
            <a:picLocks noChangeAspect="1"/>
          </p:cNvPicPr>
          <p:nvPr/>
        </p:nvPicPr>
        <p:blipFill>
          <a:blip r:embed="rId3"/>
          <a:stretch>
            <a:fillRect/>
          </a:stretch>
        </p:blipFill>
        <p:spPr>
          <a:xfrm>
            <a:off x="1181981" y="1506989"/>
            <a:ext cx="7047619" cy="467619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33400" y="1507943"/>
            <a:ext cx="8305800" cy="4351077"/>
          </a:xfrm>
          <a:prstGeom prst="rect">
            <a:avLst/>
          </a:prstGeom>
        </p:spPr>
      </p:pic>
      <p:sp>
        <p:nvSpPr>
          <p:cNvPr id="36867" name="Rectangle 3"/>
          <p:cNvSpPr>
            <a:spLocks noGrp="1" noChangeArrowheads="1"/>
          </p:cNvSpPr>
          <p:nvPr>
            <p:ph type="title"/>
          </p:nvPr>
        </p:nvSpPr>
        <p:spPr>
          <a:xfrm>
            <a:off x="457200" y="274638"/>
            <a:ext cx="8382000" cy="1143000"/>
          </a:xfrm>
        </p:spPr>
        <p:txBody>
          <a:bodyPr/>
          <a:lstStyle/>
          <a:p>
            <a:pPr eaLnBrk="1" hangingPunct="1"/>
            <a:r>
              <a:rPr lang="en-US" sz="3600" smtClean="0"/>
              <a:t>The N:M Relationship</a:t>
            </a:r>
            <a:br>
              <a:rPr lang="en-US" sz="3600" smtClean="0"/>
            </a:br>
            <a:r>
              <a:rPr lang="en-US" sz="3600" smtClean="0"/>
              <a:t>in the Data Model </a:t>
            </a:r>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5" name="Slide Number Placeholder 4"/>
          <p:cNvSpPr>
            <a:spLocks noGrp="1"/>
          </p:cNvSpPr>
          <p:nvPr>
            <p:ph type="sldNum" sz="quarter" idx="11"/>
          </p:nvPr>
        </p:nvSpPr>
        <p:spPr/>
        <p:txBody>
          <a:bodyPr/>
          <a:lstStyle/>
          <a:p>
            <a:r>
              <a:rPr lang="en-US" smtClean="0"/>
              <a:t>F-</a:t>
            </a:r>
            <a:fld id="{128812AC-E6F9-42E3-A338-90256E3C2530}"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57201" y="1507944"/>
            <a:ext cx="8382000" cy="4722128"/>
          </a:xfrm>
          <a:prstGeom prst="rect">
            <a:avLst/>
          </a:prstGeom>
        </p:spPr>
      </p:pic>
      <p:sp>
        <p:nvSpPr>
          <p:cNvPr id="36867" name="Rectangle 3"/>
          <p:cNvSpPr>
            <a:spLocks noGrp="1" noChangeArrowheads="1"/>
          </p:cNvSpPr>
          <p:nvPr>
            <p:ph type="title"/>
          </p:nvPr>
        </p:nvSpPr>
        <p:spPr>
          <a:xfrm>
            <a:off x="457200" y="274638"/>
            <a:ext cx="8382000" cy="1143000"/>
          </a:xfrm>
        </p:spPr>
        <p:txBody>
          <a:bodyPr/>
          <a:lstStyle/>
          <a:p>
            <a:pPr eaLnBrk="1" hangingPunct="1"/>
            <a:r>
              <a:rPr lang="en-US" sz="3600" dirty="0" smtClean="0"/>
              <a:t>The </a:t>
            </a:r>
            <a:r>
              <a:rPr lang="en-US" sz="3600" dirty="0"/>
              <a:t>Visio 2010 Database Design in Visio </a:t>
            </a:r>
            <a:r>
              <a:rPr lang="en-US" sz="3600" dirty="0" smtClean="0"/>
              <a:t>2013</a:t>
            </a:r>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5" name="Slide Number Placeholder 4"/>
          <p:cNvSpPr>
            <a:spLocks noGrp="1"/>
          </p:cNvSpPr>
          <p:nvPr>
            <p:ph type="sldNum" sz="quarter" idx="11"/>
          </p:nvPr>
        </p:nvSpPr>
        <p:spPr/>
        <p:txBody>
          <a:bodyPr/>
          <a:lstStyle/>
          <a:p>
            <a:r>
              <a:rPr lang="en-US" smtClean="0"/>
              <a:t>F-</a:t>
            </a:r>
            <a:fld id="{128812AC-E6F9-42E3-A338-90256E3C2530}" type="slidenum">
              <a:rPr lang="en-US" smtClean="0"/>
              <a:pPr/>
              <a:t>32</a:t>
            </a:fld>
            <a:endParaRPr lang="en-US"/>
          </a:p>
        </p:txBody>
      </p:sp>
    </p:spTree>
    <p:extLst>
      <p:ext uri="{BB962C8B-B14F-4D97-AF65-F5344CB8AC3E}">
        <p14:creationId xmlns:p14="http://schemas.microsoft.com/office/powerpoint/2010/main" val="36283932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title"/>
          </p:nvPr>
        </p:nvSpPr>
        <p:spPr>
          <a:xfrm>
            <a:off x="457200" y="274638"/>
            <a:ext cx="8382000" cy="1143000"/>
          </a:xfrm>
        </p:spPr>
        <p:txBody>
          <a:bodyPr/>
          <a:lstStyle/>
          <a:p>
            <a:pPr eaLnBrk="1" hangingPunct="1"/>
            <a:r>
              <a:rPr lang="en-US" sz="3200" dirty="0" smtClean="0"/>
              <a:t>Business Processing Modeling Notation (BPMN) in Microsoft Visio 2013</a:t>
            </a:r>
          </a:p>
        </p:txBody>
      </p:sp>
      <p:sp>
        <p:nvSpPr>
          <p:cNvPr id="49155" name="Rectangle 1"/>
          <p:cNvSpPr>
            <a:spLocks noChangeArrowheads="1"/>
          </p:cNvSpPr>
          <p:nvPr/>
        </p:nvSpPr>
        <p:spPr bwMode="auto">
          <a:xfrm>
            <a:off x="457200" y="1676400"/>
            <a:ext cx="83820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Char char="•"/>
            </a:pPr>
            <a:r>
              <a:rPr lang="en-US" dirty="0"/>
              <a:t>See the Microsoft Visio Insights blog at </a:t>
            </a:r>
            <a:r>
              <a:rPr lang="en-US" u="sng" dirty="0">
                <a:hlinkClick r:id="rId3"/>
              </a:rPr>
              <a:t>http://blogs.msdn.com/b/visio/archive/2009/12/03/bpmn-support-in-visio-2010.aspx</a:t>
            </a:r>
            <a:r>
              <a:rPr lang="en-US" dirty="0"/>
              <a:t>  for a good discussion of BPNM in Microsoft </a:t>
            </a:r>
            <a:r>
              <a:rPr lang="en-US" dirty="0" smtClean="0"/>
              <a:t>Visio.</a:t>
            </a:r>
            <a:endParaRPr lang="en-US" dirty="0"/>
          </a:p>
          <a:p>
            <a:pPr eaLnBrk="1" hangingPunct="1">
              <a:buFont typeface="Arial" panose="020B0604020202020204" pitchFamily="34" charset="0"/>
              <a:buChar char="•"/>
            </a:pPr>
            <a:r>
              <a:rPr lang="en-US" dirty="0"/>
              <a:t>Unfortunately, full BPMN support is only available in the Visio Premium edition (see </a:t>
            </a:r>
            <a:r>
              <a:rPr lang="en-US" u="sng" dirty="0">
                <a:hlinkClick r:id="rId4"/>
              </a:rPr>
              <a:t>http://office.microsoft.com/en-us/visio/visio-edition-comparison-FX101838162.aspx</a:t>
            </a:r>
            <a:r>
              <a:rPr lang="en-US" dirty="0"/>
              <a:t>).</a:t>
            </a:r>
          </a:p>
          <a:p>
            <a:pPr eaLnBrk="1" hangingPunct="1">
              <a:buFont typeface="Arial" panose="020B0604020202020204" pitchFamily="34" charset="0"/>
              <a:buChar char="•"/>
            </a:pPr>
            <a:r>
              <a:rPr lang="en-US" dirty="0"/>
              <a:t>For more information on BPMN, see the Object Management Group’s </a:t>
            </a:r>
            <a:r>
              <a:rPr lang="en-US" i="1" dirty="0"/>
              <a:t>Business Process Management Initiative</a:t>
            </a:r>
            <a:r>
              <a:rPr lang="en-US" dirty="0"/>
              <a:t> Web page at </a:t>
            </a:r>
            <a:r>
              <a:rPr lang="en-US" u="sng" dirty="0">
                <a:hlinkClick r:id="rId5"/>
              </a:rPr>
              <a:t>http://www.bpmn.org/</a:t>
            </a:r>
            <a:r>
              <a:rPr lang="en-US" dirty="0"/>
              <a:t>.</a:t>
            </a:r>
          </a:p>
          <a:p>
            <a:pPr eaLnBrk="1" hangingPunct="1">
              <a:buFont typeface="Arial" panose="020B0604020202020204" pitchFamily="34" charset="0"/>
              <a:buChar char="•"/>
            </a:pPr>
            <a:endParaRPr lang="en-US" dirty="0"/>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5" name="Slide Number Placeholder 4"/>
          <p:cNvSpPr>
            <a:spLocks noGrp="1"/>
          </p:cNvSpPr>
          <p:nvPr>
            <p:ph type="sldNum" sz="quarter" idx="11"/>
          </p:nvPr>
        </p:nvSpPr>
        <p:spPr/>
        <p:txBody>
          <a:bodyPr/>
          <a:lstStyle/>
          <a:p>
            <a:r>
              <a:rPr lang="en-US" smtClean="0"/>
              <a:t>F-</a:t>
            </a:r>
            <a:fld id="{128812AC-E6F9-42E3-A338-90256E3C2530}"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title"/>
          </p:nvPr>
        </p:nvSpPr>
        <p:spPr>
          <a:xfrm>
            <a:off x="0" y="0"/>
            <a:ext cx="9144000" cy="2514600"/>
          </a:xfrm>
        </p:spPr>
        <p:txBody>
          <a:bodyPr/>
          <a:lstStyle/>
          <a:p>
            <a:pPr eaLnBrk="1" hangingPunct="1"/>
            <a:r>
              <a:rPr lang="en-US" sz="3600" dirty="0" smtClean="0"/>
              <a:t/>
            </a:r>
            <a:br>
              <a:rPr lang="en-US" sz="3600" dirty="0" smtClean="0"/>
            </a:br>
            <a:r>
              <a:rPr lang="en-US" sz="3600" dirty="0" smtClean="0">
                <a:latin typeface="Calibri" panose="020F0502020204030204" pitchFamily="34" charset="0"/>
                <a:ea typeface="Calibri" panose="020F0502020204030204" pitchFamily="34" charset="0"/>
                <a:cs typeface="Calibri" panose="020F0502020204030204" pitchFamily="34" charset="0"/>
              </a:rPr>
              <a:t>David </a:t>
            </a:r>
            <a:r>
              <a:rPr lang="en-US" sz="3600" dirty="0" err="1" smtClean="0">
                <a:latin typeface="Calibri" panose="020F0502020204030204" pitchFamily="34" charset="0"/>
                <a:ea typeface="Calibri" panose="020F0502020204030204" pitchFamily="34" charset="0"/>
                <a:cs typeface="Calibri" panose="020F0502020204030204" pitchFamily="34" charset="0"/>
              </a:rPr>
              <a:t>Kroenke</a:t>
            </a:r>
            <a:r>
              <a:rPr lang="en-US" sz="3600" dirty="0" smtClean="0">
                <a:latin typeface="Calibri" panose="020F0502020204030204" pitchFamily="34" charset="0"/>
                <a:ea typeface="Calibri" panose="020F0502020204030204" pitchFamily="34" charset="0"/>
                <a:cs typeface="Calibri" panose="020F0502020204030204" pitchFamily="34" charset="0"/>
              </a:rPr>
              <a:t> and David Auer</a:t>
            </a:r>
            <a:r>
              <a:rPr lang="en-US" sz="3600" dirty="0" smtClean="0"/>
              <a:t/>
            </a:r>
            <a:br>
              <a:rPr lang="en-US" sz="3600" dirty="0" smtClean="0"/>
            </a:br>
            <a:r>
              <a:rPr lang="en-US" sz="4000" dirty="0" smtClean="0"/>
              <a:t> </a:t>
            </a:r>
            <a:r>
              <a:rPr lang="en-US" sz="4000" dirty="0" smtClean="0">
                <a:solidFill>
                  <a:schemeClr val="accent3"/>
                </a:solidFill>
                <a:latin typeface="Calibri" panose="020F0502020204030204" pitchFamily="34" charset="0"/>
                <a:ea typeface="Calibri" panose="020F0502020204030204" pitchFamily="34" charset="0"/>
                <a:cs typeface="Calibri" panose="020F0502020204030204" pitchFamily="34" charset="0"/>
              </a:rPr>
              <a:t>Database Processing</a:t>
            </a:r>
            <a:r>
              <a:rPr lang="en-US" sz="40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
            </a:r>
            <a:br>
              <a:rPr lang="en-US" sz="4000" dirty="0" smtClean="0">
                <a:solidFill>
                  <a:schemeClr val="tx1"/>
                </a:solidFill>
                <a:latin typeface="Calibri" panose="020F0502020204030204" pitchFamily="34" charset="0"/>
                <a:ea typeface="Calibri" panose="020F0502020204030204" pitchFamily="34" charset="0"/>
                <a:cs typeface="Calibri" panose="020F0502020204030204" pitchFamily="34" charset="0"/>
              </a:rPr>
            </a:br>
            <a:r>
              <a:rPr lang="en-US" sz="3200" dirty="0" smtClean="0">
                <a:solidFill>
                  <a:schemeClr val="bg2">
                    <a:lumMod val="40000"/>
                    <a:lumOff val="60000"/>
                  </a:schemeClr>
                </a:solidFill>
                <a:latin typeface="Calibri" panose="020F0502020204030204" pitchFamily="34" charset="0"/>
                <a:ea typeface="Calibri" panose="020F0502020204030204" pitchFamily="34" charset="0"/>
                <a:cs typeface="Calibri" panose="020F0502020204030204" pitchFamily="34" charset="0"/>
              </a:rPr>
              <a:t>Fundamentals, Design, and Implementation</a:t>
            </a:r>
            <a:r>
              <a:rPr lang="en-US" sz="3200" dirty="0" smtClean="0">
                <a:latin typeface="Calibri" panose="020F0502020204030204" pitchFamily="34" charset="0"/>
                <a:ea typeface="Calibri" panose="020F0502020204030204" pitchFamily="34" charset="0"/>
                <a:cs typeface="Calibri" panose="020F0502020204030204" pitchFamily="34" charset="0"/>
              </a:rPr>
              <a:t/>
            </a:r>
            <a:br>
              <a:rPr lang="en-US" sz="3200" dirty="0" smtClean="0">
                <a:latin typeface="Calibri" panose="020F0502020204030204" pitchFamily="34" charset="0"/>
                <a:ea typeface="Calibri" panose="020F0502020204030204" pitchFamily="34" charset="0"/>
                <a:cs typeface="Calibri" panose="020F0502020204030204" pitchFamily="34" charset="0"/>
              </a:rPr>
            </a:br>
            <a:r>
              <a:rPr lang="en-US" sz="3200" dirty="0" smtClean="0">
                <a:latin typeface="Calibri" panose="020F0502020204030204" pitchFamily="34" charset="0"/>
                <a:ea typeface="Calibri" panose="020F0502020204030204" pitchFamily="34" charset="0"/>
                <a:cs typeface="Calibri" panose="020F0502020204030204" pitchFamily="34" charset="0"/>
              </a:rPr>
              <a:t> (13th Edition) </a:t>
            </a:r>
            <a:r>
              <a:rPr lang="en-US" sz="3200" dirty="0" smtClean="0">
                <a:solidFill>
                  <a:srgbClr val="CCCCCC"/>
                </a:solidFill>
              </a:rPr>
              <a:t/>
            </a:r>
            <a:br>
              <a:rPr lang="en-US" sz="3200" dirty="0" smtClean="0">
                <a:solidFill>
                  <a:srgbClr val="CCCCCC"/>
                </a:solidFill>
              </a:rPr>
            </a:br>
            <a:endParaRPr lang="en-US" sz="3200" dirty="0" smtClean="0">
              <a:solidFill>
                <a:srgbClr val="CCCCCC"/>
              </a:solidFill>
            </a:endParaRPr>
          </a:p>
        </p:txBody>
      </p:sp>
      <p:sp>
        <p:nvSpPr>
          <p:cNvPr id="50179" name="Rectangle 4"/>
          <p:cNvSpPr>
            <a:spLocks noGrp="1" noChangeArrowheads="1"/>
          </p:cNvSpPr>
          <p:nvPr>
            <p:ph type="body" idx="1"/>
          </p:nvPr>
        </p:nvSpPr>
        <p:spPr>
          <a:xfrm>
            <a:off x="457200" y="3581400"/>
            <a:ext cx="8229600" cy="990600"/>
          </a:xfrm>
        </p:spPr>
        <p:txBody>
          <a:bodyPr/>
          <a:lstStyle/>
          <a:p>
            <a:pPr algn="ctr" eaLnBrk="1" hangingPunct="1">
              <a:lnSpc>
                <a:spcPct val="80000"/>
              </a:lnSpc>
              <a:buFontTx/>
              <a:buNone/>
            </a:pPr>
            <a:r>
              <a:rPr lang="en-US" b="1" dirty="0" smtClean="0">
                <a:solidFill>
                  <a:srgbClr val="339966"/>
                </a:solidFill>
                <a:latin typeface="Calibri" panose="020F0502020204030204" pitchFamily="34" charset="0"/>
                <a:ea typeface="Calibri" panose="020F0502020204030204" pitchFamily="34" charset="0"/>
                <a:cs typeface="Calibri" panose="020F0502020204030204" pitchFamily="34" charset="0"/>
              </a:rPr>
              <a:t>End of Presentation:</a:t>
            </a:r>
          </a:p>
          <a:p>
            <a:pPr algn="ctr" eaLnBrk="1" hangingPunct="1">
              <a:lnSpc>
                <a:spcPct val="80000"/>
              </a:lnSpc>
              <a:buFontTx/>
              <a:buNone/>
            </a:pPr>
            <a:r>
              <a:rPr lang="en-US" b="1" dirty="0" smtClean="0">
                <a:solidFill>
                  <a:srgbClr val="0000CC"/>
                </a:solidFill>
                <a:latin typeface="Calibri" panose="020F0502020204030204" pitchFamily="34" charset="0"/>
                <a:ea typeface="Calibri" panose="020F0502020204030204" pitchFamily="34" charset="0"/>
                <a:cs typeface="Calibri" panose="020F0502020204030204" pitchFamily="34" charset="0"/>
              </a:rPr>
              <a:t>Appendix F</a:t>
            </a:r>
          </a:p>
        </p:txBody>
      </p:sp>
      <p:cxnSp>
        <p:nvCxnSpPr>
          <p:cNvPr id="7" name="Straight Connector 6"/>
          <p:cNvCxnSpPr/>
          <p:nvPr/>
        </p:nvCxnSpPr>
        <p:spPr>
          <a:xfrm>
            <a:off x="0" y="2514600"/>
            <a:ext cx="9144000" cy="1588"/>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170613"/>
            <a:ext cx="9144000" cy="1587"/>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5" name="Slide Number Placeholder 4"/>
          <p:cNvSpPr>
            <a:spLocks noGrp="1"/>
          </p:cNvSpPr>
          <p:nvPr>
            <p:ph type="sldNum" sz="quarter" idx="11"/>
          </p:nvPr>
        </p:nvSpPr>
        <p:spPr/>
        <p:txBody>
          <a:bodyPr/>
          <a:lstStyle/>
          <a:p>
            <a:r>
              <a:rPr lang="en-US" smtClean="0"/>
              <a:t>F-</a:t>
            </a:r>
            <a:fld id="{9DFF9318-8742-4133-99EF-7EDC8540865D}"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6"/>
          <p:cNvSpPr txBox="1">
            <a:spLocks noGrp="1" noChangeArrowheads="1"/>
          </p:cNvSpPr>
          <p:nvPr/>
        </p:nvSpPr>
        <p:spPr bwMode="auto">
          <a:xfrm>
            <a:off x="6553200" y="6245225"/>
            <a:ext cx="2133600" cy="476250"/>
          </a:xfrm>
          <a:prstGeom prst="rect">
            <a:avLst/>
          </a:prstGeom>
          <a:noFill/>
          <a:ln>
            <a:miter lim="800000"/>
            <a:headEnd/>
            <a:tailEnd/>
          </a:ln>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endParaRPr lang="en-US" sz="1400" smtClean="0">
              <a:solidFill>
                <a:srgbClr val="000000"/>
              </a:solidFill>
              <a:effectLst>
                <a:outerShdw blurRad="38100" dist="38100" dir="2700000" algn="tl">
                  <a:srgbClr val="C0C0C0"/>
                </a:outerShdw>
              </a:effectLst>
              <a:cs typeface="Arial" charset="0"/>
            </a:endParaRPr>
          </a:p>
        </p:txBody>
      </p:sp>
      <p:pic>
        <p:nvPicPr>
          <p:cNvPr id="51203" name="Picture 3" descr="cid:3287383400_2177562"/>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066800" y="381000"/>
            <a:ext cx="7242175" cy="2363788"/>
          </a:xfrm>
          <a:prstGeom prst="rect">
            <a:avLst/>
          </a:prstGeom>
          <a:solidFill>
            <a:schemeClr val="hlink"/>
          </a:solidFill>
          <a:ln w="9525">
            <a:solidFill>
              <a:schemeClr val="bg1"/>
            </a:solidFill>
            <a:miter lim="800000"/>
            <a:headEnd/>
            <a:tailEnd/>
          </a:ln>
        </p:spPr>
      </p:pic>
      <p:sp>
        <p:nvSpPr>
          <p:cNvPr id="51204" name="Rectangle 4"/>
          <p:cNvSpPr>
            <a:spLocks noChangeArrowheads="1"/>
          </p:cNvSpPr>
          <p:nvPr/>
        </p:nvSpPr>
        <p:spPr bwMode="auto">
          <a:xfrm>
            <a:off x="685800" y="2895600"/>
            <a:ext cx="7589838"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600">
                <a:solidFill>
                  <a:srgbClr val="000000"/>
                </a:solidFill>
                <a:cs typeface="Times New Roman" panose="02020603050405020304" pitchFamily="18" charset="0"/>
              </a:rPr>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p:txBody>
      </p:sp>
      <p:sp>
        <p:nvSpPr>
          <p:cNvPr id="4" name="Footer Placeholder 3"/>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7" name="Slide Number Placeholder 6"/>
          <p:cNvSpPr>
            <a:spLocks noGrp="1"/>
          </p:cNvSpPr>
          <p:nvPr>
            <p:ph type="sldNum" sz="quarter" idx="11"/>
          </p:nvPr>
        </p:nvSpPr>
        <p:spPr/>
        <p:txBody>
          <a:bodyPr/>
          <a:lstStyle/>
          <a:p>
            <a:r>
              <a:rPr lang="en-US" smtClean="0"/>
              <a:t>F-</a:t>
            </a:r>
            <a:fld id="{9DFF9318-8742-4133-99EF-7EDC8540865D}" type="slidenum">
              <a:rPr lang="en-US" smtClean="0"/>
              <a:pPr/>
              <a:t>35</a:t>
            </a:fld>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305333" y="1553095"/>
            <a:ext cx="6533333" cy="4161905"/>
          </a:xfrm>
          <a:prstGeom prst="rect">
            <a:avLst/>
          </a:prstGeom>
        </p:spPr>
      </p:pic>
      <p:sp>
        <p:nvSpPr>
          <p:cNvPr id="6147" name="Rectangle 3"/>
          <p:cNvSpPr>
            <a:spLocks noGrp="1" noChangeArrowheads="1"/>
          </p:cNvSpPr>
          <p:nvPr>
            <p:ph type="title"/>
          </p:nvPr>
        </p:nvSpPr>
        <p:spPr>
          <a:xfrm>
            <a:off x="457200" y="274638"/>
            <a:ext cx="8382000" cy="1143000"/>
          </a:xfrm>
        </p:spPr>
        <p:txBody>
          <a:bodyPr/>
          <a:lstStyle/>
          <a:p>
            <a:pPr eaLnBrk="1" hangingPunct="1"/>
            <a:r>
              <a:rPr lang="en-US" sz="2800" dirty="0" smtClean="0"/>
              <a:t>The Microsoft Visio 2013 Windows 8 App Tile</a:t>
            </a:r>
          </a:p>
        </p:txBody>
      </p:sp>
      <p:sp>
        <p:nvSpPr>
          <p:cNvPr id="5" name="Footer Placeholder 4"/>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6" name="Slide Number Placeholder 5"/>
          <p:cNvSpPr>
            <a:spLocks noGrp="1"/>
          </p:cNvSpPr>
          <p:nvPr>
            <p:ph type="sldNum" sz="quarter" idx="11"/>
          </p:nvPr>
        </p:nvSpPr>
        <p:spPr/>
        <p:txBody>
          <a:bodyPr/>
          <a:lstStyle/>
          <a:p>
            <a:r>
              <a:rPr lang="en-US" smtClean="0"/>
              <a:t>F-</a:t>
            </a:r>
            <a:fld id="{128812AC-E6F9-42E3-A338-90256E3C2530}"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72441" y="1514475"/>
            <a:ext cx="8366760" cy="4709647"/>
          </a:xfrm>
          <a:prstGeom prst="rect">
            <a:avLst/>
          </a:prstGeom>
        </p:spPr>
      </p:pic>
      <p:sp>
        <p:nvSpPr>
          <p:cNvPr id="6147" name="Rectangle 3"/>
          <p:cNvSpPr>
            <a:spLocks noGrp="1" noChangeArrowheads="1"/>
          </p:cNvSpPr>
          <p:nvPr>
            <p:ph type="title"/>
          </p:nvPr>
        </p:nvSpPr>
        <p:spPr>
          <a:xfrm>
            <a:off x="457200" y="274638"/>
            <a:ext cx="8382000" cy="1143000"/>
          </a:xfrm>
        </p:spPr>
        <p:txBody>
          <a:bodyPr/>
          <a:lstStyle/>
          <a:p>
            <a:pPr eaLnBrk="1" hangingPunct="1"/>
            <a:r>
              <a:rPr lang="en-US" sz="2400" dirty="0" smtClean="0"/>
              <a:t>The Microsoft Visio 2013 Backstage View Splash Screen</a:t>
            </a:r>
          </a:p>
        </p:txBody>
      </p:sp>
      <p:sp>
        <p:nvSpPr>
          <p:cNvPr id="5" name="Footer Placeholder 4"/>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6" name="Slide Number Placeholder 5"/>
          <p:cNvSpPr>
            <a:spLocks noGrp="1"/>
          </p:cNvSpPr>
          <p:nvPr>
            <p:ph type="sldNum" sz="quarter" idx="11"/>
          </p:nvPr>
        </p:nvSpPr>
        <p:spPr/>
        <p:txBody>
          <a:bodyPr/>
          <a:lstStyle/>
          <a:p>
            <a:r>
              <a:rPr lang="en-US" smtClean="0"/>
              <a:t>F-</a:t>
            </a:r>
            <a:fld id="{128812AC-E6F9-42E3-A338-90256E3C2530}" type="slidenum">
              <a:rPr lang="en-US" smtClean="0"/>
              <a:pPr/>
              <a:t>5</a:t>
            </a:fld>
            <a:endParaRPr lang="en-US"/>
          </a:p>
        </p:txBody>
      </p:sp>
    </p:spTree>
    <p:extLst>
      <p:ext uri="{BB962C8B-B14F-4D97-AF65-F5344CB8AC3E}">
        <p14:creationId xmlns:p14="http://schemas.microsoft.com/office/powerpoint/2010/main" val="12265099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64820" y="1505268"/>
            <a:ext cx="8374380" cy="4729481"/>
          </a:xfrm>
          <a:prstGeom prst="rect">
            <a:avLst/>
          </a:prstGeom>
        </p:spPr>
      </p:pic>
      <p:sp>
        <p:nvSpPr>
          <p:cNvPr id="7171" name="Rectangle 3"/>
          <p:cNvSpPr>
            <a:spLocks noGrp="1" noChangeArrowheads="1"/>
          </p:cNvSpPr>
          <p:nvPr>
            <p:ph type="title"/>
          </p:nvPr>
        </p:nvSpPr>
        <p:spPr>
          <a:xfrm>
            <a:off x="457200" y="274638"/>
            <a:ext cx="8382000" cy="1143000"/>
          </a:xfrm>
        </p:spPr>
        <p:txBody>
          <a:bodyPr/>
          <a:lstStyle/>
          <a:p>
            <a:pPr eaLnBrk="1" hangingPunct="1"/>
            <a:r>
              <a:rPr lang="en-US" sz="2800" dirty="0" smtClean="0"/>
              <a:t>The Database Templates</a:t>
            </a:r>
          </a:p>
        </p:txBody>
      </p:sp>
      <p:sp>
        <p:nvSpPr>
          <p:cNvPr id="5" name="Footer Placeholder 4"/>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6" name="Slide Number Placeholder 5"/>
          <p:cNvSpPr>
            <a:spLocks noGrp="1"/>
          </p:cNvSpPr>
          <p:nvPr>
            <p:ph type="sldNum" sz="quarter" idx="11"/>
          </p:nvPr>
        </p:nvSpPr>
        <p:spPr/>
        <p:txBody>
          <a:bodyPr/>
          <a:lstStyle/>
          <a:p>
            <a:r>
              <a:rPr lang="en-US" smtClean="0"/>
              <a:t>F-</a:t>
            </a:r>
            <a:fld id="{128812AC-E6F9-42E3-A338-90256E3C2530}"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57201" y="1447159"/>
            <a:ext cx="8382000" cy="4723261"/>
          </a:xfrm>
          <a:prstGeom prst="rect">
            <a:avLst/>
          </a:prstGeom>
        </p:spPr>
      </p:pic>
      <p:sp>
        <p:nvSpPr>
          <p:cNvPr id="8195" name="Rectangle 3"/>
          <p:cNvSpPr>
            <a:spLocks noGrp="1" noChangeArrowheads="1"/>
          </p:cNvSpPr>
          <p:nvPr>
            <p:ph type="title"/>
          </p:nvPr>
        </p:nvSpPr>
        <p:spPr>
          <a:xfrm>
            <a:off x="457200" y="274638"/>
            <a:ext cx="8382000" cy="1143000"/>
          </a:xfrm>
        </p:spPr>
        <p:txBody>
          <a:bodyPr/>
          <a:lstStyle/>
          <a:p>
            <a:pPr eaLnBrk="1" hangingPunct="1"/>
            <a:r>
              <a:rPr lang="en-US" sz="2800" dirty="0" smtClean="0"/>
              <a:t>The Crow’s Foot Database Notation Template</a:t>
            </a:r>
          </a:p>
        </p:txBody>
      </p:sp>
      <p:sp>
        <p:nvSpPr>
          <p:cNvPr id="5" name="Footer Placeholder 4"/>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6" name="Slide Number Placeholder 5"/>
          <p:cNvSpPr>
            <a:spLocks noGrp="1"/>
          </p:cNvSpPr>
          <p:nvPr>
            <p:ph type="sldNum" sz="quarter" idx="11"/>
          </p:nvPr>
        </p:nvSpPr>
        <p:spPr/>
        <p:txBody>
          <a:bodyPr/>
          <a:lstStyle/>
          <a:p>
            <a:r>
              <a:rPr lang="en-US" smtClean="0"/>
              <a:t>F-</a:t>
            </a:r>
            <a:fld id="{128812AC-E6F9-42E3-A338-90256E3C2530}"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57201" y="1490664"/>
            <a:ext cx="8382000" cy="4722128"/>
          </a:xfrm>
          <a:prstGeom prst="rect">
            <a:avLst/>
          </a:prstGeom>
        </p:spPr>
      </p:pic>
      <p:sp>
        <p:nvSpPr>
          <p:cNvPr id="9219" name="Rectangle 3"/>
          <p:cNvSpPr>
            <a:spLocks noGrp="1" noChangeArrowheads="1"/>
          </p:cNvSpPr>
          <p:nvPr>
            <p:ph type="title"/>
          </p:nvPr>
        </p:nvSpPr>
        <p:spPr>
          <a:xfrm>
            <a:off x="457200" y="274638"/>
            <a:ext cx="8382000" cy="1143000"/>
          </a:xfrm>
        </p:spPr>
        <p:txBody>
          <a:bodyPr/>
          <a:lstStyle/>
          <a:p>
            <a:pPr eaLnBrk="1" hangingPunct="1"/>
            <a:r>
              <a:rPr lang="en-US" sz="2800" dirty="0" smtClean="0"/>
              <a:t>The Microsoft Visio 2013</a:t>
            </a:r>
            <a:br>
              <a:rPr lang="en-US" sz="2800" dirty="0" smtClean="0"/>
            </a:br>
            <a:r>
              <a:rPr lang="en-US" sz="2800" dirty="0" smtClean="0"/>
              <a:t> Database Model Diagram </a:t>
            </a:r>
          </a:p>
        </p:txBody>
      </p:sp>
      <p:sp>
        <p:nvSpPr>
          <p:cNvPr id="5" name="Footer Placeholder 4"/>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6" name="Slide Number Placeholder 5"/>
          <p:cNvSpPr>
            <a:spLocks noGrp="1"/>
          </p:cNvSpPr>
          <p:nvPr>
            <p:ph type="sldNum" sz="quarter" idx="11"/>
          </p:nvPr>
        </p:nvSpPr>
        <p:spPr/>
        <p:txBody>
          <a:bodyPr/>
          <a:lstStyle/>
          <a:p>
            <a:r>
              <a:rPr lang="en-US" smtClean="0"/>
              <a:t>F-</a:t>
            </a:r>
            <a:fld id="{128812AC-E6F9-42E3-A338-90256E3C2530}"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57201" y="1490664"/>
            <a:ext cx="8382000" cy="4709291"/>
          </a:xfrm>
          <a:prstGeom prst="rect">
            <a:avLst/>
          </a:prstGeom>
        </p:spPr>
      </p:pic>
      <p:sp>
        <p:nvSpPr>
          <p:cNvPr id="9219" name="Rectangle 3"/>
          <p:cNvSpPr>
            <a:spLocks noGrp="1" noChangeArrowheads="1"/>
          </p:cNvSpPr>
          <p:nvPr>
            <p:ph type="title"/>
          </p:nvPr>
        </p:nvSpPr>
        <p:spPr>
          <a:xfrm>
            <a:off x="457200" y="274638"/>
            <a:ext cx="8382000" cy="1143000"/>
          </a:xfrm>
        </p:spPr>
        <p:txBody>
          <a:bodyPr/>
          <a:lstStyle/>
          <a:p>
            <a:pPr eaLnBrk="1" hangingPunct="1"/>
            <a:r>
              <a:rPr lang="en-US" sz="2800" dirty="0" smtClean="0"/>
              <a:t>The Microsoft Visio 2013</a:t>
            </a:r>
            <a:br>
              <a:rPr lang="en-US" sz="2800" dirty="0" smtClean="0"/>
            </a:br>
            <a:r>
              <a:rPr lang="en-US" sz="2800" dirty="0" smtClean="0"/>
              <a:t> The HOME Command Tab Ribbon</a:t>
            </a:r>
          </a:p>
        </p:txBody>
      </p:sp>
      <p:sp>
        <p:nvSpPr>
          <p:cNvPr id="6" name="Footer Placeholder 5"/>
          <p:cNvSpPr>
            <a:spLocks noGrp="1"/>
          </p:cNvSpPr>
          <p:nvPr>
            <p:ph type="ftr" sz="quarter" idx="10"/>
          </p:nvPr>
        </p:nvSpPr>
        <p:spPr/>
        <p:txBody>
          <a:bodyPr/>
          <a:lstStyle/>
          <a:p>
            <a:pPr>
              <a:defRPr/>
            </a:pPr>
            <a:r>
              <a:rPr lang="en-US" smtClean="0"/>
              <a:t>KROENKE AND AUER - DATABASE PROCESSING, 13th Edition  © 2014 Pearson Education, Inc.</a:t>
            </a:r>
            <a:endParaRPr lang="en-US"/>
          </a:p>
        </p:txBody>
      </p:sp>
      <p:sp>
        <p:nvSpPr>
          <p:cNvPr id="7" name="Slide Number Placeholder 6"/>
          <p:cNvSpPr>
            <a:spLocks noGrp="1"/>
          </p:cNvSpPr>
          <p:nvPr>
            <p:ph type="sldNum" sz="quarter" idx="11"/>
          </p:nvPr>
        </p:nvSpPr>
        <p:spPr/>
        <p:txBody>
          <a:bodyPr/>
          <a:lstStyle/>
          <a:p>
            <a:r>
              <a:rPr lang="en-US" smtClean="0"/>
              <a:t>F-</a:t>
            </a:r>
            <a:fld id="{128812AC-E6F9-42E3-A338-90256E3C2530}" type="slidenum">
              <a:rPr lang="en-US" smtClean="0"/>
              <a:pPr/>
              <a:t>9</a:t>
            </a:fld>
            <a:endParaRPr lang="en-US"/>
          </a:p>
        </p:txBody>
      </p:sp>
    </p:spTree>
    <p:extLst>
      <p:ext uri="{BB962C8B-B14F-4D97-AF65-F5344CB8AC3E}">
        <p14:creationId xmlns:p14="http://schemas.microsoft.com/office/powerpoint/2010/main" val="1439671012"/>
      </p:ext>
    </p:extLst>
  </p:cSld>
  <p:clrMapOvr>
    <a:masterClrMapping/>
  </p:clrMapOvr>
  <p:timing>
    <p:tnLst>
      <p:par>
        <p:cTn id="1" dur="indefinite" restart="never" nodeType="tmRoot"/>
      </p:par>
    </p:tnLst>
  </p:timing>
</p:sld>
</file>

<file path=ppt/theme/theme1.xml><?xml version="1.0" encoding="utf-8"?>
<a:theme xmlns:a="http://schemas.openxmlformats.org/drawingml/2006/main" name="DBP-e12-PPT-Theme-0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DBP-e12-PPT-Theme-01</Template>
  <TotalTime>487</TotalTime>
  <Words>1108</Words>
  <Application>Microsoft Office PowerPoint</Application>
  <PresentationFormat>On-screen Show (4:3)</PresentationFormat>
  <Paragraphs>149</Paragraphs>
  <Slides>35</Slides>
  <Notes>30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Times New Roman</vt:lpstr>
      <vt:lpstr>DBP-e12-PPT-Theme-01</vt:lpstr>
      <vt:lpstr> David M. Kroenke and David J. Auer Database Processing Fundamentals, Design, and Implementation </vt:lpstr>
      <vt:lpstr>Appendix Objectives</vt:lpstr>
      <vt:lpstr>The Database Model Diagram</vt:lpstr>
      <vt:lpstr>The Microsoft Visio 2013 Windows 8 App Tile</vt:lpstr>
      <vt:lpstr>The Microsoft Visio 2013 Backstage View Splash Screen</vt:lpstr>
      <vt:lpstr>The Database Templates</vt:lpstr>
      <vt:lpstr>The Crow’s Foot Database Notation Template</vt:lpstr>
      <vt:lpstr>The Microsoft Visio 2013  Database Model Diagram </vt:lpstr>
      <vt:lpstr>The Microsoft Visio 2013  The HOME Command Tab Ribbon</vt:lpstr>
      <vt:lpstr>The Shapes Window </vt:lpstr>
      <vt:lpstr>The Crow’s Foot Database Notation (US units) Stencil Objects I</vt:lpstr>
      <vt:lpstr>The Entity Relationship (US units) Stencil Objects II</vt:lpstr>
      <vt:lpstr>The Entity Relationship (US units) Stencil Objects III</vt:lpstr>
      <vt:lpstr>The Microsoft Visio 2013 Database Model Diagram with Minimized Shapes Window</vt:lpstr>
      <vt:lpstr>The WPC Database Column Characteristics DEPARTMENT Table</vt:lpstr>
      <vt:lpstr>The WPC Database Column Characteristics EMPLOYEE Table</vt:lpstr>
      <vt:lpstr>The WPC Database Column Characteristics PROJECT Table</vt:lpstr>
      <vt:lpstr>The WPC Database Column Characteristics ASSIGNMENT Table</vt:lpstr>
      <vt:lpstr>The Entity Name Entity Object</vt:lpstr>
      <vt:lpstr>Naming and Formatting the Entity</vt:lpstr>
      <vt:lpstr>The Named and Formatted DEPARTMENT Entity</vt:lpstr>
      <vt:lpstr>Naming the Primary Key Attribute</vt:lpstr>
      <vt:lpstr>The Completed DEPARTMENT Entity</vt:lpstr>
      <vt:lpstr>The Completed DEPARTMENT, EMPLOYEE and PROJECT Tables</vt:lpstr>
      <vt:lpstr>Relationships</vt:lpstr>
      <vt:lpstr>The Dynamic Connector Attached to the EMPLOYEE Table </vt:lpstr>
      <vt:lpstr>The Dynamic Connector Attached to Both the EMPLOYEE and DEPARTMENT Tables </vt:lpstr>
      <vt:lpstr>The Dynamic Connector Adjusts as the DEPARTMENT Table is Moved</vt:lpstr>
      <vt:lpstr>The Short-cut Menu</vt:lpstr>
      <vt:lpstr>Crow’s Foot Symbols and Line Symbols</vt:lpstr>
      <vt:lpstr>The N:M Relationship in the Data Model </vt:lpstr>
      <vt:lpstr>The Visio 2010 Database Design in Visio 2013</vt:lpstr>
      <vt:lpstr>Business Processing Modeling Notation (BPMN) in Microsoft Visio 2013</vt:lpstr>
      <vt:lpstr> David Kroenke and David Auer  Database Processing Fundamentals, Design, and Implementation  (13th Edition)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Kroenke-Auer-DBP-e13-PPT-Appendix-F</dc:title>
  <dc:creator>David J. Auer</dc:creator>
  <cp:lastModifiedBy>David Auer</cp:lastModifiedBy>
  <cp:revision>121</cp:revision>
  <dcterms:created xsi:type="dcterms:W3CDTF">2010-07-28T17:33:09Z</dcterms:created>
  <dcterms:modified xsi:type="dcterms:W3CDTF">2013-08-03T19:19:30Z</dcterms:modified>
</cp:coreProperties>
</file>