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2" r:id="rId5"/>
    <p:sldId id="258" r:id="rId6"/>
    <p:sldId id="260" r:id="rId7"/>
    <p:sldId id="261"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2" d="100"/>
          <a:sy n="62" d="100"/>
        </p:scale>
        <p:origin x="-158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DE74CE84-D555-4630-B079-6F5A3E6D1DBB}" type="datetimeFigureOut">
              <a:rPr lang="en-US" smtClean="0"/>
              <a:pPr/>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CE92D-2EF8-4C1B-8526-9E8BA7C60BF5}"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74CE84-D555-4630-B079-6F5A3E6D1DBB}" type="datetimeFigureOut">
              <a:rPr lang="en-US" smtClean="0"/>
              <a:pPr/>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CE92D-2EF8-4C1B-8526-9E8BA7C60B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74CE84-D555-4630-B079-6F5A3E6D1DBB}" type="datetimeFigureOut">
              <a:rPr lang="en-US" smtClean="0"/>
              <a:pPr/>
              <a:t>4/22/2016</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EF4CE92D-2EF8-4C1B-8526-9E8BA7C60B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74CE84-D555-4630-B079-6F5A3E6D1DBB}" type="datetimeFigureOut">
              <a:rPr lang="en-US" smtClean="0"/>
              <a:pPr/>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CE92D-2EF8-4C1B-8526-9E8BA7C60B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E74CE84-D555-4630-B079-6F5A3E6D1DBB}" type="datetimeFigureOut">
              <a:rPr lang="en-US" smtClean="0"/>
              <a:pPr/>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CE92D-2EF8-4C1B-8526-9E8BA7C60BF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E74CE84-D555-4630-B079-6F5A3E6D1DBB}" type="datetimeFigureOut">
              <a:rPr lang="en-US" smtClean="0"/>
              <a:pPr/>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CE92D-2EF8-4C1B-8526-9E8BA7C60B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E74CE84-D555-4630-B079-6F5A3E6D1DBB}" type="datetimeFigureOut">
              <a:rPr lang="en-US" smtClean="0"/>
              <a:pPr/>
              <a:t>4/22/2016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4CE92D-2EF8-4C1B-8526-9E8BA7C60B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E74CE84-D555-4630-B079-6F5A3E6D1DBB}" type="datetimeFigureOut">
              <a:rPr lang="en-US" smtClean="0"/>
              <a:pPr/>
              <a:t>4/22/2016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4CE92D-2EF8-4C1B-8526-9E8BA7C60B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74CE84-D555-4630-B079-6F5A3E6D1DBB}" type="datetimeFigureOut">
              <a:rPr lang="en-US" smtClean="0"/>
              <a:pPr/>
              <a:t>4/22/2016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4CE92D-2EF8-4C1B-8526-9E8BA7C60B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E74CE84-D555-4630-B079-6F5A3E6D1DBB}" type="datetimeFigureOut">
              <a:rPr lang="en-US" smtClean="0"/>
              <a:pPr/>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CE92D-2EF8-4C1B-8526-9E8BA7C60BF5}"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E74CE84-D555-4630-B079-6F5A3E6D1DBB}" type="datetimeFigureOut">
              <a:rPr lang="en-US" smtClean="0"/>
              <a:pPr/>
              <a:t>4/22/2016</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EF4CE92D-2EF8-4C1B-8526-9E8BA7C60BF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E74CE84-D555-4630-B079-6F5A3E6D1DBB}" type="datetimeFigureOut">
              <a:rPr lang="en-US" smtClean="0"/>
              <a:pPr/>
              <a:t>4/22/2016</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EF4CE92D-2EF8-4C1B-8526-9E8BA7C60B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encyclopedia.com/topic/acquired_immunodeficiency_syndrome.aspx" TargetMode="External"/><Relationship Id="rId2" Type="http://schemas.openxmlformats.org/officeDocument/2006/relationships/hyperlink" Target="http://www.encyclopedia.com/topic/HIV.asp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KhdX5eX4dM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smtClean="0">
                <a:latin typeface="Algerian" pitchFamily="82" charset="0"/>
              </a:rPr>
              <a:t>RETROVIRUS</a:t>
            </a:r>
            <a:endParaRPr lang="en-US" sz="6000" b="1" dirty="0">
              <a:latin typeface="Algerian" pitchFamily="82" charset="0"/>
            </a:endParaRPr>
          </a:p>
        </p:txBody>
      </p:sp>
      <p:sp>
        <p:nvSpPr>
          <p:cNvPr id="3" name="Subtitle 2"/>
          <p:cNvSpPr>
            <a:spLocks noGrp="1"/>
          </p:cNvSpPr>
          <p:nvPr>
            <p:ph type="subTitle" idx="1"/>
          </p:nvPr>
        </p:nvSpPr>
        <p:spPr/>
        <p:txBody>
          <a:bodyPr/>
          <a:lstStyle/>
          <a:p>
            <a:r>
              <a:rPr lang="en-US" b="1" dirty="0" smtClean="0">
                <a:solidFill>
                  <a:schemeClr val="tx1"/>
                </a:solidFill>
                <a:latin typeface="Times New Roman" pitchFamily="18" charset="0"/>
                <a:cs typeface="Times New Roman" pitchFamily="18" charset="0"/>
              </a:rPr>
              <a:t>By: JENIFER, FREDY, JAIPRAKASH</a:t>
            </a:r>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WHAT IS A VIRUS?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A virus is an </a:t>
            </a:r>
            <a:r>
              <a:rPr lang="en-US" dirty="0">
                <a:latin typeface="Times New Roman" pitchFamily="18" charset="0"/>
                <a:cs typeface="Times New Roman" pitchFamily="18" charset="0"/>
              </a:rPr>
              <a:t>infective agent that typically consists of a nucleic acid molecule in a protein coat, is too small to be seen by light </a:t>
            </a:r>
            <a:r>
              <a:rPr lang="en-US" dirty="0" smtClean="0">
                <a:latin typeface="Times New Roman" pitchFamily="18" charset="0"/>
                <a:cs typeface="Times New Roman" pitchFamily="18" charset="0"/>
              </a:rPr>
              <a:t>microscope, </a:t>
            </a:r>
            <a:r>
              <a:rPr lang="en-US" dirty="0">
                <a:latin typeface="Times New Roman" pitchFamily="18" charset="0"/>
                <a:cs typeface="Times New Roman" pitchFamily="18" charset="0"/>
              </a:rPr>
              <a:t>and is able to multiply only within the living cells of a host</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itchFamily="18" charset="0"/>
                <a:cs typeface="Times New Roman" pitchFamily="18" charset="0"/>
              </a:rPr>
              <a:t>BACKGROUND INFO.</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Times New Roman" pitchFamily="18" charset="0"/>
                <a:cs typeface="Times New Roman" pitchFamily="18" charset="0"/>
              </a:rPr>
              <a:t>Retroviruses are RNA-containing viruses that use the enzyme reverse transcriptase to copy their RNA into the DNA of a host cell. Retroviruses have been isolated from a variety of vertebrate species, including humans, other mammals, reptiles, and fish. The family Retroviridae includes such important human pathogens as human immunodeficiency virus (</a:t>
            </a:r>
            <a:r>
              <a:rPr lang="en-US" dirty="0" smtClean="0">
                <a:latin typeface="Times New Roman" pitchFamily="18" charset="0"/>
                <a:cs typeface="Times New Roman" pitchFamily="18" charset="0"/>
                <a:hlinkClick r:id="rId2"/>
              </a:rPr>
              <a:t>HIV</a:t>
            </a:r>
            <a:r>
              <a:rPr lang="en-US" dirty="0" smtClean="0">
                <a:latin typeface="Times New Roman" pitchFamily="18" charset="0"/>
                <a:cs typeface="Times New Roman" pitchFamily="18" charset="0"/>
              </a:rPr>
              <a:t>) and human Tlymphotropic virus (HTLV), the causes of </a:t>
            </a:r>
            <a:r>
              <a:rPr lang="en-US" dirty="0" smtClean="0">
                <a:latin typeface="Times New Roman" pitchFamily="18" charset="0"/>
                <a:cs typeface="Times New Roman" pitchFamily="18" charset="0"/>
                <a:hlinkClick r:id="rId3"/>
              </a:rPr>
              <a:t>AIDS</a:t>
            </a:r>
            <a:r>
              <a:rPr lang="en-US" dirty="0" smtClean="0">
                <a:latin typeface="Times New Roman" pitchFamily="18" charset="0"/>
                <a:cs typeface="Times New Roman" pitchFamily="18" charset="0"/>
              </a:rPr>
              <a:t> and adult T-cell leukemia respectively. The study of this virus family has led to the discovery of </a:t>
            </a:r>
            <a:r>
              <a:rPr lang="en-US" dirty="0" err="1" smtClean="0">
                <a:latin typeface="Times New Roman" pitchFamily="18" charset="0"/>
                <a:cs typeface="Times New Roman" pitchFamily="18" charset="0"/>
              </a:rPr>
              <a:t>oncogene</a:t>
            </a:r>
            <a:r>
              <a:rPr lang="en-US" dirty="0" smtClean="0">
                <a:latin typeface="Times New Roman" pitchFamily="18" charset="0"/>
                <a:cs typeface="Times New Roman" pitchFamily="18" charset="0"/>
              </a:rPr>
              <a:t> (a gene that can transform a cell into a tumor cell), resulting in a quantum advance in the field of cancer genetics. Retro-viruses are also valuable research tools in molecular biology and gene therapy.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TYPES OF RETROVIRUSES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500" dirty="0" smtClean="0">
                <a:latin typeface="Times New Roman" pitchFamily="18" charset="0"/>
                <a:cs typeface="Times New Roman" pitchFamily="18" charset="0"/>
              </a:rPr>
              <a:t>Human retroviruses exists in two forms that are:</a:t>
            </a:r>
          </a:p>
          <a:p>
            <a:pPr marL="633222" indent="-514350">
              <a:buNone/>
            </a:pPr>
            <a:r>
              <a:rPr lang="en-US" sz="2500" dirty="0" smtClean="0">
                <a:latin typeface="Times New Roman" pitchFamily="18" charset="0"/>
                <a:cs typeface="Times New Roman" pitchFamily="18" charset="0"/>
              </a:rPr>
              <a:t> </a:t>
            </a:r>
            <a:r>
              <a:rPr lang="en-US" sz="2500" dirty="0" smtClean="0">
                <a:latin typeface="Times New Roman" pitchFamily="18" charset="0"/>
                <a:cs typeface="Times New Roman" pitchFamily="18" charset="0"/>
              </a:rPr>
              <a:t> 1. There are those with genetic elements in their chromosome (endogenous retroviruses). They have evolved and possess the ability to leave one cell and infect other cells. </a:t>
            </a:r>
          </a:p>
          <a:p>
            <a:pPr marL="633222" indent="-514350">
              <a:buNone/>
            </a:pPr>
            <a:r>
              <a:rPr lang="en-US" sz="2500" dirty="0" smtClean="0">
                <a:latin typeface="Times New Roman" pitchFamily="18" charset="0"/>
                <a:cs typeface="Times New Roman" pitchFamily="18" charset="0"/>
              </a:rPr>
              <a:t> </a:t>
            </a:r>
            <a:r>
              <a:rPr lang="en-US" sz="2500" dirty="0" smtClean="0">
                <a:latin typeface="Times New Roman" pitchFamily="18" charset="0"/>
                <a:cs typeface="Times New Roman" pitchFamily="18" charset="0"/>
              </a:rPr>
              <a:t> 2. There are in the form of horizontally-transmitted </a:t>
            </a:r>
            <a:r>
              <a:rPr lang="en-US" sz="2500" dirty="0" smtClean="0">
                <a:latin typeface="Times New Roman" pitchFamily="18" charset="0"/>
                <a:cs typeface="Times New Roman" pitchFamily="18" charset="0"/>
              </a:rPr>
              <a:t>infectious RNA-containing viruses which are transmitted from human-to-human (exogenous retroviruses, e.g. </a:t>
            </a:r>
            <a:r>
              <a:rPr lang="en-US" sz="2500" dirty="0" smtClean="0">
                <a:latin typeface="Times New Roman" pitchFamily="18" charset="0"/>
                <a:cs typeface="Times New Roman" pitchFamily="18" charset="0"/>
              </a:rPr>
              <a:t>HIV.</a:t>
            </a:r>
            <a:endParaRPr lang="en-US" sz="25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rmAutofit fontScale="90000"/>
          </a:bodyPr>
          <a:lstStyle/>
          <a:p>
            <a:pPr algn="ctr"/>
            <a:r>
              <a:rPr lang="en-US" b="1" dirty="0" smtClean="0">
                <a:solidFill>
                  <a:schemeClr val="accent1"/>
                </a:solidFill>
                <a:latin typeface="Times New Roman" pitchFamily="18" charset="0"/>
                <a:cs typeface="Times New Roman" pitchFamily="18" charset="0"/>
              </a:rPr>
              <a:t>HOW A RETROVIRUS FUNCTION ONCE INSIDE THE HOST</a:t>
            </a:r>
            <a:endParaRPr lang="en-US" b="1" dirty="0">
              <a:solidFill>
                <a:schemeClr val="accent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981200"/>
            <a:ext cx="8229600" cy="4144963"/>
          </a:xfrm>
        </p:spPr>
        <p:txBody>
          <a:bodyPr>
            <a:normAutofit fontScale="92500" lnSpcReduction="10000"/>
          </a:bodyPr>
          <a:lstStyle/>
          <a:p>
            <a:r>
              <a:rPr lang="en-US" dirty="0">
                <a:latin typeface="Times New Roman" pitchFamily="18" charset="0"/>
                <a:cs typeface="Times New Roman" pitchFamily="18" charset="0"/>
              </a:rPr>
              <a:t>T</a:t>
            </a:r>
            <a:r>
              <a:rPr lang="en-US" dirty="0" smtClean="0">
                <a:latin typeface="Times New Roman" pitchFamily="18" charset="0"/>
                <a:cs typeface="Times New Roman" pitchFamily="18" charset="0"/>
              </a:rPr>
              <a:t>he retrovirus uses one of its glycoprotein to bind to one or more specific cell receptors on the host cell. Then, it penetrates the host cell with it’s virion envelope. After, it releases viral capsid which disrupts the cytoplasm. Later, the particles of the virus starts to slowly infect the cell until it has total control of it. It has to insert it’s blueprint into the nucleus of a cell and wait until mature enough forming the infectious form of the virus.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CIRCUMSTANCES: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Retrovirus are capable of immunosuppressive, neurological illnesses, etc. </a:t>
            </a:r>
          </a:p>
          <a:p>
            <a:r>
              <a:rPr lang="en-US" dirty="0" smtClean="0">
                <a:latin typeface="Times New Roman" pitchFamily="18" charset="0"/>
                <a:cs typeface="Times New Roman" pitchFamily="18" charset="0"/>
              </a:rPr>
              <a:t>Some retroviruses are capable of killing the host cells such as  lent viruses and the spumaviruses.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Times New Roman" pitchFamily="18" charset="0"/>
                <a:cs typeface="Times New Roman" pitchFamily="18" charset="0"/>
              </a:rPr>
              <a:t>POSITIVE EFFECTS OF GAINING A VIRUS: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Viruses are bring used in the medical field (studies) since they provide advantages such as understanding the cell function. </a:t>
            </a:r>
          </a:p>
          <a:p>
            <a:r>
              <a:rPr lang="en-US" dirty="0" smtClean="0">
                <a:latin typeface="Times New Roman" pitchFamily="18" charset="0"/>
                <a:cs typeface="Times New Roman" pitchFamily="18" charset="0"/>
              </a:rPr>
              <a:t>Genetic engineered materials are being carried into the body of plants and animals through the use of viruses. </a:t>
            </a:r>
          </a:p>
          <a:p>
            <a:r>
              <a:rPr lang="en-US" dirty="0" smtClean="0">
                <a:latin typeface="Times New Roman" pitchFamily="18" charset="0"/>
                <a:cs typeface="Times New Roman" pitchFamily="18" charset="0"/>
              </a:rPr>
              <a:t>Viruses are used to create vaccines to enhance one’s immune system in case of future viral attack.  </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CONTROL METHODS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Screening blood </a:t>
            </a:r>
            <a:r>
              <a:rPr lang="en-US" dirty="0" smtClean="0">
                <a:latin typeface="Times New Roman" pitchFamily="18" charset="0"/>
                <a:cs typeface="Times New Roman" pitchFamily="18" charset="0"/>
              </a:rPr>
              <a:t>products for HTLV </a:t>
            </a:r>
            <a:r>
              <a:rPr lang="en-US" dirty="0" smtClean="0">
                <a:latin typeface="Times New Roman" pitchFamily="18" charset="0"/>
                <a:cs typeface="Times New Roman" pitchFamily="18" charset="0"/>
              </a:rPr>
              <a:t>antibodies.</a:t>
            </a:r>
          </a:p>
          <a:p>
            <a:r>
              <a:rPr lang="en-US" dirty="0" smtClean="0">
                <a:latin typeface="Times New Roman" pitchFamily="18" charset="0"/>
                <a:cs typeface="Times New Roman" pitchFamily="18" charset="0"/>
              </a:rPr>
              <a:t>Providing programs that educates people so they can prevent transmission of  infections through sexual act, sharing needles, etc.  </a:t>
            </a: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Times New Roman" pitchFamily="18" charset="0"/>
                <a:cs typeface="Times New Roman" pitchFamily="18" charset="0"/>
              </a:rPr>
              <a:t>SHORT VIDEO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500" dirty="0" smtClean="0">
                <a:latin typeface="Times New Roman" pitchFamily="18" charset="0"/>
                <a:cs typeface="Times New Roman" pitchFamily="18" charset="0"/>
                <a:hlinkClick r:id="rId2"/>
              </a:rPr>
              <a:t>https://</a:t>
            </a:r>
            <a:r>
              <a:rPr lang="en-US" sz="2500" dirty="0" smtClean="0">
                <a:latin typeface="Times New Roman" pitchFamily="18" charset="0"/>
                <a:cs typeface="Times New Roman" pitchFamily="18" charset="0"/>
                <a:hlinkClick r:id="rId2"/>
              </a:rPr>
              <a:t>www.youtube.com/watch?v=KhdX5eX4dMM</a:t>
            </a:r>
            <a:endParaRPr lang="en-US" sz="2500" dirty="0" smtClean="0">
              <a:latin typeface="Times New Roman" pitchFamily="18" charset="0"/>
              <a:cs typeface="Times New Roman" pitchFamily="18" charset="0"/>
            </a:endParaRPr>
          </a:p>
          <a:p>
            <a:endParaRPr lang="en-US" sz="25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97</TotalTime>
  <Words>485</Words>
  <Application>Microsoft Office PowerPoint</Application>
  <PresentationFormat>On-screen Show (4:3)</PresentationFormat>
  <Paragraphs>24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Module</vt:lpstr>
      <vt:lpstr>RETROVIRUS</vt:lpstr>
      <vt:lpstr>WHAT IS A VIRUS?</vt:lpstr>
      <vt:lpstr>BACKGROUND INFO.</vt:lpstr>
      <vt:lpstr>TYPES OF RETROVIRUSES</vt:lpstr>
      <vt:lpstr>HOW A RETROVIRUS FUNCTION ONCE INSIDE THE HOST</vt:lpstr>
      <vt:lpstr>CIRCUMSTANCES:</vt:lpstr>
      <vt:lpstr>POSITIVE EFFECTS OF GAINING A VIRUS: </vt:lpstr>
      <vt:lpstr>CONTROL METHODS</vt:lpstr>
      <vt:lpstr>SHORT VIDEO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RETROVIRUS</dc:title>
  <dc:creator>user</dc:creator>
  <cp:lastModifiedBy>user</cp:lastModifiedBy>
  <cp:revision>11</cp:revision>
  <dcterms:created xsi:type="dcterms:W3CDTF">2016-04-19T21:21:26Z</dcterms:created>
  <dcterms:modified xsi:type="dcterms:W3CDTF">2016-04-23T00:14:02Z</dcterms:modified>
</cp:coreProperties>
</file>