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9144000"/>
  <p:notesSz cx="6858000" cy="9144000"/>
  <p:embeddedFontLs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erriweather-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5" name="Shape 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60" name="Shape 1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68" name="Shape 1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76" name="Shape 1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84" name="Shape 1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92" name="Shape 1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99" name="Shape 1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06" name="Shape 2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12" name="Shape 2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18" name="Shape 2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26" name="Shape 2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02" name="Shape 1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11" name="Shape 1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18" name="Shape 1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26" name="Shape 1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p>
        </p:txBody>
      </p:sp>
      <p:sp>
        <p:nvSpPr>
          <p:cNvPr id="132" name="Shape 1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33" name="Shape 13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http://www.iupac.org/publications/pac/2002/pdf/7405x0793.pdf</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Lists of heavy metals differ, assumes all species are toxic.</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1" name="Shape 1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7" name="Shape 1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54" name="Shape 1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gradFill>
          <a:gsLst>
            <a:gs pos="0">
              <a:srgbClr val="37D4FF"/>
            </a:gs>
            <a:gs pos="25000">
              <a:srgbClr val="2BCEFE"/>
            </a:gs>
            <a:gs pos="100000">
              <a:srgbClr val="002E3F"/>
            </a:gs>
          </a:gsLst>
          <a:path path="circle">
            <a:fillToRect b="50%" l="50%" r="50%" t="50%"/>
          </a:path>
          <a:tileRect/>
        </a:gradFill>
      </p:bgPr>
    </p:bg>
    <p:spTree>
      <p:nvGrpSpPr>
        <p:cNvPr id="20" name="Shape 20"/>
        <p:cNvGrpSpPr/>
        <p:nvPr/>
      </p:nvGrpSpPr>
      <p:grpSpPr>
        <a:xfrm>
          <a:off x="0" y="0"/>
          <a:ext cx="0" cy="0"/>
          <a:chOff x="0" y="0"/>
          <a:chExt cx="0" cy="0"/>
        </a:xfrm>
      </p:grpSpPr>
      <p:sp>
        <p:nvSpPr>
          <p:cNvPr id="21" name="Shape 21"/>
          <p:cNvSpPr txBox="1"/>
          <p:nvPr>
            <p:ph type="ctrTitle"/>
          </p:nvPr>
        </p:nvSpPr>
        <p:spPr>
          <a:xfrm>
            <a:off x="533400" y="1371600"/>
            <a:ext cx="7851648" cy="1828800"/>
          </a:xfrm>
          <a:prstGeom prst="rect">
            <a:avLst/>
          </a:prstGeom>
          <a:noFill/>
          <a:ln>
            <a:noFill/>
          </a:ln>
        </p:spPr>
        <p:txBody>
          <a:bodyPr anchorCtr="0" anchor="b" bIns="91425" lIns="91425" rIns="91425" tIns="91425"/>
          <a:lstStyle>
            <a:lvl1pPr indent="0" lvl="0" marL="0" marR="0" rtl="0" algn="r">
              <a:spcBef>
                <a:spcPts val="0"/>
              </a:spcBef>
              <a:buClr>
                <a:srgbClr val="53ECF3"/>
              </a:buClr>
              <a:buFont typeface="Calibri"/>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22" name="Shape 22"/>
          <p:cNvSpPr txBox="1"/>
          <p:nvPr>
            <p:ph idx="1" type="subTitle"/>
          </p:nvPr>
        </p:nvSpPr>
        <p:spPr>
          <a:xfrm>
            <a:off x="533400" y="3228535"/>
            <a:ext cx="7854696" cy="1752600"/>
          </a:xfrm>
          <a:prstGeom prst="rect">
            <a:avLst/>
          </a:prstGeom>
          <a:noFill/>
          <a:ln>
            <a:noFill/>
          </a:ln>
        </p:spPr>
        <p:txBody>
          <a:bodyPr anchorCtr="0" anchor="t" bIns="91425" lIns="91425" rIns="91425" tIns="91425"/>
          <a:lstStyle>
            <a:lvl1pPr indent="0" lvl="0" marL="0" marR="45720" rtl="0" algn="r">
              <a:spcBef>
                <a:spcPts val="520"/>
              </a:spcBef>
              <a:buClr>
                <a:schemeClr val="accent3"/>
              </a:buClr>
              <a:buFont typeface="Noto Symbol"/>
              <a:buNone/>
              <a:defRPr/>
            </a:lvl1pPr>
            <a:lvl2pPr indent="0" lvl="1" marL="457200" marR="0" rtl="0" algn="ctr">
              <a:spcBef>
                <a:spcPts val="480"/>
              </a:spcBef>
              <a:buClr>
                <a:schemeClr val="accent1"/>
              </a:buClr>
              <a:buFont typeface="Noto Symbol"/>
              <a:buNone/>
              <a:defRPr/>
            </a:lvl2pPr>
            <a:lvl3pPr indent="0" lvl="2" marL="914400" marR="0" rtl="0" algn="ctr">
              <a:spcBef>
                <a:spcPts val="420"/>
              </a:spcBef>
              <a:buClr>
                <a:schemeClr val="accent2"/>
              </a:buClr>
              <a:buFont typeface="Noto Symbol"/>
              <a:buNone/>
              <a:defRPr/>
            </a:lvl3pPr>
            <a:lvl4pPr indent="0" lvl="3" marL="1371600" marR="0" rtl="0" algn="ctr">
              <a:spcBef>
                <a:spcPts val="400"/>
              </a:spcBef>
              <a:buClr>
                <a:schemeClr val="accent3"/>
              </a:buClr>
              <a:buFont typeface="Noto Symbol"/>
              <a:buNone/>
              <a:defRPr/>
            </a:lvl4pPr>
            <a:lvl5pPr indent="0" lvl="4" marL="1828800" marR="0" rtl="0" algn="ctr">
              <a:spcBef>
                <a:spcPts val="400"/>
              </a:spcBef>
              <a:buClr>
                <a:schemeClr val="accent4"/>
              </a:buClr>
              <a:buFont typeface="Noto Symbol"/>
              <a:buNone/>
              <a:defRPr/>
            </a:lvl5pPr>
            <a:lvl6pPr indent="0" lvl="5" marL="2286000" marR="0" rtl="0" algn="ctr">
              <a:spcBef>
                <a:spcPts val="360"/>
              </a:spcBef>
              <a:buClr>
                <a:schemeClr val="accent5"/>
              </a:buClr>
              <a:buFont typeface="Noto Symbol"/>
              <a:buNone/>
              <a:defRPr/>
            </a:lvl6pPr>
            <a:lvl7pPr indent="0" lvl="6" marL="2743200" marR="0" rtl="0" algn="ctr">
              <a:spcBef>
                <a:spcPts val="320"/>
              </a:spcBef>
              <a:buClr>
                <a:schemeClr val="accent6"/>
              </a:buClr>
              <a:buFont typeface="Noto Symbol"/>
              <a:buNone/>
              <a:defRPr/>
            </a:lvl7pPr>
            <a:lvl8pPr indent="0" lvl="7" marL="3200400" marR="0" rtl="0" algn="ctr">
              <a:spcBef>
                <a:spcPts val="320"/>
              </a:spcBef>
              <a:buClr>
                <a:schemeClr val="lt2"/>
              </a:buClr>
              <a:buFont typeface="Merriweather"/>
              <a:buNone/>
              <a:defRPr/>
            </a:lvl8pPr>
            <a:lvl9pPr indent="0" lvl="8" marL="3657600" marR="0" rtl="0" algn="ctr">
              <a:spcBef>
                <a:spcPts val="280"/>
              </a:spcBef>
              <a:buClr>
                <a:schemeClr val="lt2"/>
              </a:buClr>
              <a:buFont typeface="Merriweather"/>
              <a:buNone/>
              <a:defRPr/>
            </a:lvl9pPr>
          </a:lstStyle>
          <a:p/>
        </p:txBody>
      </p:sp>
      <p:sp>
        <p:nvSpPr>
          <p:cNvPr id="23" name="Shape 23"/>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4" name="Shape 24"/>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5" name="Shape 25"/>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US" sz="1200" u="none" cap="none" strike="noStrike">
                <a:solidFill>
                  <a:srgbClr val="D2EBEE"/>
                </a:solidFill>
                <a:latin typeface="Merriweather"/>
                <a:ea typeface="Merriweather"/>
                <a:cs typeface="Merriweather"/>
                <a:sym typeface="Merriweather"/>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1" name="Shape 81"/>
        <p:cNvGrpSpPr/>
        <p:nvPr/>
      </p:nvGrpSpPr>
      <p:grpSpPr>
        <a:xfrm>
          <a:off x="0" y="0"/>
          <a:ext cx="0" cy="0"/>
          <a:chOff x="0" y="0"/>
          <a:chExt cx="0" cy="0"/>
        </a:xfrm>
      </p:grpSpPr>
      <p:sp>
        <p:nvSpPr>
          <p:cNvPr id="82" name="Shape 82"/>
          <p:cNvSpPr txBox="1"/>
          <p:nvPr>
            <p:ph type="title"/>
          </p:nvPr>
        </p:nvSpPr>
        <p:spPr>
          <a:xfrm>
            <a:off x="457200" y="704087"/>
            <a:ext cx="8229600" cy="1143000"/>
          </a:xfrm>
          <a:prstGeom prst="rect">
            <a:avLst/>
          </a:prstGeom>
          <a:noFill/>
          <a:ln>
            <a:noFill/>
          </a:ln>
        </p:spPr>
        <p:txBody>
          <a:bodyPr anchorCtr="0" anchor="b" bIns="91425" lIns="91425" rIns="91425" tIns="91425"/>
          <a:lstStyle>
            <a:lvl1pPr lvl="0" rtl="0" algn="l">
              <a:spcBef>
                <a:spcPts val="0"/>
              </a:spcBef>
              <a:buClr>
                <a:schemeClr val="dk2"/>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3" name="Shape 83"/>
          <p:cNvSpPr txBox="1"/>
          <p:nvPr>
            <p:ph idx="1" type="body"/>
          </p:nvPr>
        </p:nvSpPr>
        <p:spPr>
          <a:xfrm rot="5400000">
            <a:off x="2377439" y="15239"/>
            <a:ext cx="4389119" cy="8229600"/>
          </a:xfrm>
          <a:prstGeom prst="rect">
            <a:avLst/>
          </a:prstGeom>
          <a:noFill/>
          <a:ln>
            <a:noFill/>
          </a:ln>
        </p:spPr>
        <p:txBody>
          <a:bodyPr anchorCtr="0" anchor="t" bIns="91425" lIns="91425" rIns="91425" tIns="91425"/>
          <a:lstStyle>
            <a:lvl1pPr indent="-117475" lvl="0" marL="274320" rtl="0" algn="l">
              <a:spcBef>
                <a:spcPts val="520"/>
              </a:spcBef>
              <a:buClr>
                <a:schemeClr val="accent3"/>
              </a:buClr>
              <a:buFont typeface="Noto Symbol"/>
              <a:buChar char="●"/>
              <a:defRPr/>
            </a:lvl1pPr>
            <a:lvl2pPr indent="-129540" lvl="1" marL="640080" rtl="0" algn="l">
              <a:spcBef>
                <a:spcPts val="480"/>
              </a:spcBef>
              <a:buClr>
                <a:schemeClr val="accent1"/>
              </a:buClr>
              <a:buFont typeface="Noto Symbol"/>
              <a:buChar char="●"/>
              <a:defRPr/>
            </a:lvl2pPr>
            <a:lvl3pPr indent="-160655" lvl="2" marL="914400" rtl="0" algn="l">
              <a:spcBef>
                <a:spcPts val="420"/>
              </a:spcBef>
              <a:buClr>
                <a:schemeClr val="accent2"/>
              </a:buClr>
              <a:buFont typeface="Noto Symbol"/>
              <a:buChar char="●"/>
              <a:defRPr/>
            </a:lvl3pPr>
            <a:lvl4pPr indent="-128269" lvl="3" marL="1188720" rtl="0" algn="l">
              <a:spcBef>
                <a:spcPts val="400"/>
              </a:spcBef>
              <a:buClr>
                <a:schemeClr val="accent3"/>
              </a:buClr>
              <a:buFont typeface="Noto Symbol"/>
              <a:buChar char="●"/>
              <a:defRPr/>
            </a:lvl4pPr>
            <a:lvl5pPr indent="-135889" lvl="4" marL="1463040" rtl="0" algn="l">
              <a:spcBef>
                <a:spcPts val="400"/>
              </a:spcBef>
              <a:buClr>
                <a:schemeClr val="accent4"/>
              </a:buClr>
              <a:buFont typeface="Noto Symbol"/>
              <a:buChar char="●"/>
              <a:defRPr/>
            </a:lvl5pPr>
            <a:lvl6pPr indent="-121920" lvl="5" marL="1737360" rtl="0" algn="l">
              <a:spcBef>
                <a:spcPts val="360"/>
              </a:spcBef>
              <a:buClr>
                <a:schemeClr val="accent5"/>
              </a:buClr>
              <a:buFont typeface="Noto Symbol"/>
              <a:buChar char="●"/>
              <a:defRPr/>
            </a:lvl6pPr>
            <a:lvl7pPr indent="-111760" lvl="6" marL="1920240" rtl="0" algn="l">
              <a:spcBef>
                <a:spcPts val="320"/>
              </a:spcBef>
              <a:buClr>
                <a:schemeClr val="accent6"/>
              </a:buClr>
              <a:buFont typeface="Noto Symbol"/>
              <a:buChar char="●"/>
              <a:defRPr/>
            </a:lvl7pPr>
            <a:lvl8pPr indent="-86360" lvl="7" marL="2194560" rtl="0" algn="l">
              <a:spcBef>
                <a:spcPts val="320"/>
              </a:spcBef>
              <a:buClr>
                <a:schemeClr val="dk2"/>
              </a:buClr>
              <a:buFont typeface="Merriweather"/>
              <a:buChar char="•"/>
              <a:defRPr/>
            </a:lvl8pPr>
            <a:lvl9pPr indent="-93979" lvl="8" marL="2468880" rtl="0" algn="l">
              <a:spcBef>
                <a:spcPts val="280"/>
              </a:spcBef>
              <a:buClr>
                <a:schemeClr val="dk2"/>
              </a:buClr>
              <a:buFont typeface="Merriweather"/>
              <a:buChar char="•"/>
              <a:defRPr/>
            </a:lvl9pPr>
          </a:lstStyle>
          <a:p/>
        </p:txBody>
      </p:sp>
      <p:sp>
        <p:nvSpPr>
          <p:cNvPr id="84" name="Shape 84"/>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5" name="Shape 85"/>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6" name="Shape 86"/>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US" sz="1200" u="none" cap="none" strike="noStrike">
                <a:solidFill>
                  <a:srgbClr val="195D75"/>
                </a:solidFill>
                <a:latin typeface="Merriweather"/>
                <a:ea typeface="Merriweather"/>
                <a:cs typeface="Merriweather"/>
                <a:sym typeface="Merriweather"/>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7" name="Shape 87"/>
        <p:cNvGrpSpPr/>
        <p:nvPr/>
      </p:nvGrpSpPr>
      <p:grpSpPr>
        <a:xfrm>
          <a:off x="0" y="0"/>
          <a:ext cx="0" cy="0"/>
          <a:chOff x="0" y="0"/>
          <a:chExt cx="0" cy="0"/>
        </a:xfrm>
      </p:grpSpPr>
      <p:sp>
        <p:nvSpPr>
          <p:cNvPr id="88" name="Shape 88"/>
          <p:cNvSpPr txBox="1"/>
          <p:nvPr>
            <p:ph type="title"/>
          </p:nvPr>
        </p:nvSpPr>
        <p:spPr>
          <a:xfrm rot="5400000">
            <a:off x="5052218" y="2491582"/>
            <a:ext cx="5211763" cy="2057400"/>
          </a:xfrm>
          <a:prstGeom prst="rect">
            <a:avLst/>
          </a:prstGeom>
          <a:noFill/>
          <a:ln>
            <a:noFill/>
          </a:ln>
        </p:spPr>
        <p:txBody>
          <a:bodyPr anchorCtr="0" anchor="b" bIns="91425" lIns="91425" rIns="91425" tIns="91425"/>
          <a:lstStyle>
            <a:lvl1pPr lvl="0" rtl="0" algn="l">
              <a:spcBef>
                <a:spcPts val="0"/>
              </a:spcBef>
              <a:buClr>
                <a:schemeClr val="dk2"/>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9" name="Shape 89"/>
          <p:cNvSpPr txBox="1"/>
          <p:nvPr>
            <p:ph idx="1" type="body"/>
          </p:nvPr>
        </p:nvSpPr>
        <p:spPr>
          <a:xfrm rot="5400000">
            <a:off x="861218" y="510382"/>
            <a:ext cx="5211763" cy="6019799"/>
          </a:xfrm>
          <a:prstGeom prst="rect">
            <a:avLst/>
          </a:prstGeom>
          <a:noFill/>
          <a:ln>
            <a:noFill/>
          </a:ln>
        </p:spPr>
        <p:txBody>
          <a:bodyPr anchorCtr="0" anchor="t" bIns="91425" lIns="91425" rIns="91425" tIns="91425"/>
          <a:lstStyle>
            <a:lvl1pPr indent="-117475" lvl="0" marL="274320" rtl="0" algn="l">
              <a:spcBef>
                <a:spcPts val="520"/>
              </a:spcBef>
              <a:buClr>
                <a:schemeClr val="accent3"/>
              </a:buClr>
              <a:buFont typeface="Noto Symbol"/>
              <a:buChar char="●"/>
              <a:defRPr/>
            </a:lvl1pPr>
            <a:lvl2pPr indent="-129540" lvl="1" marL="640080" rtl="0" algn="l">
              <a:spcBef>
                <a:spcPts val="480"/>
              </a:spcBef>
              <a:buClr>
                <a:schemeClr val="accent1"/>
              </a:buClr>
              <a:buFont typeface="Noto Symbol"/>
              <a:buChar char="●"/>
              <a:defRPr/>
            </a:lvl2pPr>
            <a:lvl3pPr indent="-160655" lvl="2" marL="914400" rtl="0" algn="l">
              <a:spcBef>
                <a:spcPts val="420"/>
              </a:spcBef>
              <a:buClr>
                <a:schemeClr val="accent2"/>
              </a:buClr>
              <a:buFont typeface="Noto Symbol"/>
              <a:buChar char="●"/>
              <a:defRPr/>
            </a:lvl3pPr>
            <a:lvl4pPr indent="-128269" lvl="3" marL="1188720" rtl="0" algn="l">
              <a:spcBef>
                <a:spcPts val="400"/>
              </a:spcBef>
              <a:buClr>
                <a:schemeClr val="accent3"/>
              </a:buClr>
              <a:buFont typeface="Noto Symbol"/>
              <a:buChar char="●"/>
              <a:defRPr/>
            </a:lvl4pPr>
            <a:lvl5pPr indent="-135889" lvl="4" marL="1463040" rtl="0" algn="l">
              <a:spcBef>
                <a:spcPts val="400"/>
              </a:spcBef>
              <a:buClr>
                <a:schemeClr val="accent4"/>
              </a:buClr>
              <a:buFont typeface="Noto Symbol"/>
              <a:buChar char="●"/>
              <a:defRPr/>
            </a:lvl5pPr>
            <a:lvl6pPr indent="-121920" lvl="5" marL="1737360" rtl="0" algn="l">
              <a:spcBef>
                <a:spcPts val="360"/>
              </a:spcBef>
              <a:buClr>
                <a:schemeClr val="accent5"/>
              </a:buClr>
              <a:buFont typeface="Noto Symbol"/>
              <a:buChar char="●"/>
              <a:defRPr/>
            </a:lvl6pPr>
            <a:lvl7pPr indent="-111760" lvl="6" marL="1920240" rtl="0" algn="l">
              <a:spcBef>
                <a:spcPts val="320"/>
              </a:spcBef>
              <a:buClr>
                <a:schemeClr val="accent6"/>
              </a:buClr>
              <a:buFont typeface="Noto Symbol"/>
              <a:buChar char="●"/>
              <a:defRPr/>
            </a:lvl7pPr>
            <a:lvl8pPr indent="-86360" lvl="7" marL="2194560" rtl="0" algn="l">
              <a:spcBef>
                <a:spcPts val="320"/>
              </a:spcBef>
              <a:buClr>
                <a:schemeClr val="dk2"/>
              </a:buClr>
              <a:buFont typeface="Merriweather"/>
              <a:buChar char="•"/>
              <a:defRPr/>
            </a:lvl8pPr>
            <a:lvl9pPr indent="-93979" lvl="8" marL="2468880" rtl="0" algn="l">
              <a:spcBef>
                <a:spcPts val="280"/>
              </a:spcBef>
              <a:buClr>
                <a:schemeClr val="dk2"/>
              </a:buClr>
              <a:buFont typeface="Merriweather"/>
              <a:buChar char="•"/>
              <a:defRPr/>
            </a:lvl9pPr>
          </a:lstStyle>
          <a:p/>
        </p:txBody>
      </p:sp>
      <p:sp>
        <p:nvSpPr>
          <p:cNvPr id="90" name="Shape 90"/>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91" name="Shape 91"/>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92" name="Shape 92"/>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US" sz="1200" u="none" cap="none" strike="noStrike">
                <a:solidFill>
                  <a:srgbClr val="195D75"/>
                </a:solidFill>
                <a:latin typeface="Merriweather"/>
                <a:ea typeface="Merriweather"/>
                <a:cs typeface="Merriweather"/>
                <a:sym typeface="Merriweather"/>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6" name="Shape 26"/>
        <p:cNvGrpSpPr/>
        <p:nvPr/>
      </p:nvGrpSpPr>
      <p:grpSpPr>
        <a:xfrm>
          <a:off x="0" y="0"/>
          <a:ext cx="0" cy="0"/>
          <a:chOff x="0" y="0"/>
          <a:chExt cx="0" cy="0"/>
        </a:xfrm>
      </p:grpSpPr>
      <p:sp>
        <p:nvSpPr>
          <p:cNvPr id="27" name="Shape 27"/>
          <p:cNvSpPr txBox="1"/>
          <p:nvPr>
            <p:ph type="title"/>
          </p:nvPr>
        </p:nvSpPr>
        <p:spPr>
          <a:xfrm>
            <a:off x="457200" y="704087"/>
            <a:ext cx="8229600" cy="1143000"/>
          </a:xfrm>
          <a:prstGeom prst="rect">
            <a:avLst/>
          </a:prstGeom>
          <a:noFill/>
          <a:ln>
            <a:noFill/>
          </a:ln>
        </p:spPr>
        <p:txBody>
          <a:bodyPr anchorCtr="0" anchor="b" bIns="91425" lIns="91425" rIns="91425" tIns="91425"/>
          <a:lstStyle>
            <a:lvl1pPr lvl="0" rtl="0" algn="l">
              <a:spcBef>
                <a:spcPts val="0"/>
              </a:spcBef>
              <a:buClr>
                <a:schemeClr val="dk2"/>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 name="Shape 28"/>
          <p:cNvSpPr txBox="1"/>
          <p:nvPr>
            <p:ph idx="1" type="body"/>
          </p:nvPr>
        </p:nvSpPr>
        <p:spPr>
          <a:xfrm>
            <a:off x="457200" y="1935480"/>
            <a:ext cx="8229600" cy="4389119"/>
          </a:xfrm>
          <a:prstGeom prst="rect">
            <a:avLst/>
          </a:prstGeom>
          <a:noFill/>
          <a:ln>
            <a:noFill/>
          </a:ln>
        </p:spPr>
        <p:txBody>
          <a:bodyPr anchorCtr="0" anchor="t" bIns="91425" lIns="91425" rIns="91425" tIns="91425"/>
          <a:lstStyle>
            <a:lvl1pPr indent="-117475" lvl="0" marL="274320" rtl="0" algn="l">
              <a:spcBef>
                <a:spcPts val="520"/>
              </a:spcBef>
              <a:buClr>
                <a:schemeClr val="accent3"/>
              </a:buClr>
              <a:buFont typeface="Noto Symbol"/>
              <a:buChar char="●"/>
              <a:defRPr/>
            </a:lvl1pPr>
            <a:lvl2pPr indent="-129540" lvl="1" marL="640080" rtl="0" algn="l">
              <a:spcBef>
                <a:spcPts val="480"/>
              </a:spcBef>
              <a:buClr>
                <a:schemeClr val="accent1"/>
              </a:buClr>
              <a:buFont typeface="Noto Symbol"/>
              <a:buChar char="●"/>
              <a:defRPr/>
            </a:lvl2pPr>
            <a:lvl3pPr indent="-160655" lvl="2" marL="914400" rtl="0" algn="l">
              <a:spcBef>
                <a:spcPts val="420"/>
              </a:spcBef>
              <a:buClr>
                <a:schemeClr val="accent2"/>
              </a:buClr>
              <a:buFont typeface="Noto Symbol"/>
              <a:buChar char="●"/>
              <a:defRPr/>
            </a:lvl3pPr>
            <a:lvl4pPr indent="-128269" lvl="3" marL="1188720" rtl="0" algn="l">
              <a:spcBef>
                <a:spcPts val="400"/>
              </a:spcBef>
              <a:buClr>
                <a:schemeClr val="accent3"/>
              </a:buClr>
              <a:buFont typeface="Noto Symbol"/>
              <a:buChar char="●"/>
              <a:defRPr/>
            </a:lvl4pPr>
            <a:lvl5pPr indent="-135889" lvl="4" marL="1463040" rtl="0" algn="l">
              <a:spcBef>
                <a:spcPts val="400"/>
              </a:spcBef>
              <a:buClr>
                <a:schemeClr val="accent4"/>
              </a:buClr>
              <a:buFont typeface="Noto Symbol"/>
              <a:buChar char="●"/>
              <a:defRPr/>
            </a:lvl5pPr>
            <a:lvl6pPr indent="-121920" lvl="5" marL="1737360" rtl="0" algn="l">
              <a:spcBef>
                <a:spcPts val="360"/>
              </a:spcBef>
              <a:buClr>
                <a:schemeClr val="accent5"/>
              </a:buClr>
              <a:buFont typeface="Noto Symbol"/>
              <a:buChar char="●"/>
              <a:defRPr/>
            </a:lvl6pPr>
            <a:lvl7pPr indent="-111760" lvl="6" marL="1920240" rtl="0" algn="l">
              <a:spcBef>
                <a:spcPts val="320"/>
              </a:spcBef>
              <a:buClr>
                <a:schemeClr val="accent6"/>
              </a:buClr>
              <a:buFont typeface="Noto Symbol"/>
              <a:buChar char="●"/>
              <a:defRPr/>
            </a:lvl7pPr>
            <a:lvl8pPr indent="-86360" lvl="7" marL="2194560" rtl="0" algn="l">
              <a:spcBef>
                <a:spcPts val="320"/>
              </a:spcBef>
              <a:buClr>
                <a:schemeClr val="dk2"/>
              </a:buClr>
              <a:buFont typeface="Merriweather"/>
              <a:buChar char="•"/>
              <a:defRPr/>
            </a:lvl8pPr>
            <a:lvl9pPr indent="-93979" lvl="8" marL="2468880" rtl="0" algn="l">
              <a:spcBef>
                <a:spcPts val="280"/>
              </a:spcBef>
              <a:buClr>
                <a:schemeClr val="dk2"/>
              </a:buClr>
              <a:buFont typeface="Merriweather"/>
              <a:buChar char="•"/>
              <a:defRPr/>
            </a:lvl9pPr>
          </a:lstStyle>
          <a:p/>
        </p:txBody>
      </p:sp>
      <p:sp>
        <p:nvSpPr>
          <p:cNvPr id="29" name="Shape 29"/>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0" name="Shape 30"/>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1" name="Shape 31"/>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US" sz="1200" u="none" cap="none" strike="noStrike">
                <a:solidFill>
                  <a:srgbClr val="195D75"/>
                </a:solidFill>
                <a:latin typeface="Merriweather"/>
                <a:ea typeface="Merriweather"/>
                <a:cs typeface="Merriweather"/>
                <a:sym typeface="Merriweather"/>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2" name="Shape 32"/>
        <p:cNvGrpSpPr/>
        <p:nvPr/>
      </p:nvGrpSpPr>
      <p:grpSpPr>
        <a:xfrm>
          <a:off x="0" y="0"/>
          <a:ext cx="0" cy="0"/>
          <a:chOff x="0" y="0"/>
          <a:chExt cx="0" cy="0"/>
        </a:xfrm>
      </p:grpSpPr>
      <p:sp>
        <p:nvSpPr>
          <p:cNvPr id="33" name="Shape 33"/>
          <p:cNvSpPr txBox="1"/>
          <p:nvPr>
            <p:ph type="title"/>
          </p:nvPr>
        </p:nvSpPr>
        <p:spPr>
          <a:xfrm>
            <a:off x="457200" y="704087"/>
            <a:ext cx="8229600" cy="1143000"/>
          </a:xfrm>
          <a:prstGeom prst="rect">
            <a:avLst/>
          </a:prstGeom>
          <a:noFill/>
          <a:ln>
            <a:noFill/>
          </a:ln>
        </p:spPr>
        <p:txBody>
          <a:bodyPr anchorCtr="0" anchor="b" bIns="91425" lIns="91425" rIns="91425" tIns="91425"/>
          <a:lstStyle>
            <a:lvl1pPr lvl="0" rtl="0" algn="l">
              <a:spcBef>
                <a:spcPts val="0"/>
              </a:spcBef>
              <a:buClr>
                <a:schemeClr val="dk2"/>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 name="Shape 34"/>
          <p:cNvSpPr txBox="1"/>
          <p:nvPr>
            <p:ph idx="1" type="body"/>
          </p:nvPr>
        </p:nvSpPr>
        <p:spPr>
          <a:xfrm>
            <a:off x="457200" y="1920084"/>
            <a:ext cx="4038599" cy="443483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5" name="Shape 35"/>
          <p:cNvSpPr txBox="1"/>
          <p:nvPr>
            <p:ph idx="2" type="body"/>
          </p:nvPr>
        </p:nvSpPr>
        <p:spPr>
          <a:xfrm>
            <a:off x="4648200" y="1920084"/>
            <a:ext cx="4038599" cy="443483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6" name="Shape 36"/>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7" name="Shape 37"/>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8" name="Shape 38"/>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US" sz="1200" u="none" cap="none" strike="noStrike">
                <a:solidFill>
                  <a:srgbClr val="195D75"/>
                </a:solidFill>
                <a:latin typeface="Merriweather"/>
                <a:ea typeface="Merriweather"/>
                <a:cs typeface="Merriweather"/>
                <a:sym typeface="Merriweather"/>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gradFill>
          <a:gsLst>
            <a:gs pos="0">
              <a:srgbClr val="37D4FF"/>
            </a:gs>
            <a:gs pos="25000">
              <a:srgbClr val="2BCEFE"/>
            </a:gs>
            <a:gs pos="100000">
              <a:srgbClr val="002E3F"/>
            </a:gs>
          </a:gsLst>
          <a:path path="circle">
            <a:fillToRect b="50%" l="50%" r="50%" t="50%"/>
          </a:path>
          <a:tileRect/>
        </a:gradFill>
      </p:bgPr>
    </p:bg>
    <p:spTree>
      <p:nvGrpSpPr>
        <p:cNvPr id="39" name="Shape 39"/>
        <p:cNvGrpSpPr/>
        <p:nvPr/>
      </p:nvGrpSpPr>
      <p:grpSpPr>
        <a:xfrm>
          <a:off x="0" y="0"/>
          <a:ext cx="0" cy="0"/>
          <a:chOff x="0" y="0"/>
          <a:chExt cx="0" cy="0"/>
        </a:xfrm>
      </p:grpSpPr>
      <p:sp>
        <p:nvSpPr>
          <p:cNvPr id="40" name="Shape 40"/>
          <p:cNvSpPr txBox="1"/>
          <p:nvPr>
            <p:ph type="title"/>
          </p:nvPr>
        </p:nvSpPr>
        <p:spPr>
          <a:xfrm>
            <a:off x="530352" y="1316736"/>
            <a:ext cx="7772400" cy="1362455"/>
          </a:xfrm>
          <a:prstGeom prst="rect">
            <a:avLst/>
          </a:prstGeom>
          <a:noFill/>
          <a:ln>
            <a:noFill/>
          </a:ln>
        </p:spPr>
        <p:txBody>
          <a:bodyPr anchorCtr="0" anchor="b" bIns="91425" lIns="91425" rIns="91425" tIns="91425"/>
          <a:lstStyle>
            <a:lvl1pPr lvl="0" rtl="0" algn="l">
              <a:spcBef>
                <a:spcPts val="0"/>
              </a:spcBef>
              <a:buClr>
                <a:srgbClr val="54EEC5"/>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1" name="Shape 41"/>
          <p:cNvSpPr txBox="1"/>
          <p:nvPr>
            <p:ph idx="1" type="body"/>
          </p:nvPr>
        </p:nvSpPr>
        <p:spPr>
          <a:xfrm>
            <a:off x="530352" y="2704664"/>
            <a:ext cx="7772400" cy="1509711"/>
          </a:xfrm>
          <a:prstGeom prst="rect">
            <a:avLst/>
          </a:prstGeom>
          <a:noFill/>
          <a:ln>
            <a:noFill/>
          </a:ln>
        </p:spPr>
        <p:txBody>
          <a:bodyPr anchorCtr="0" anchor="t" bIns="91425" lIns="91425" rIns="91425" tIns="91425"/>
          <a:lstStyle>
            <a:lvl1pPr indent="0" lvl="0" marL="0" rtl="0">
              <a:spcBef>
                <a:spcPts val="0"/>
              </a:spcBef>
              <a:buClr>
                <a:schemeClr val="lt1"/>
              </a:buClr>
              <a:buFont typeface="Merriweather"/>
              <a:buNone/>
              <a:defRPr/>
            </a:lvl1pPr>
            <a:lvl2pPr lvl="1" rtl="0">
              <a:spcBef>
                <a:spcPts val="0"/>
              </a:spcBef>
              <a:buClr>
                <a:schemeClr val="lt1"/>
              </a:buClr>
              <a:buFont typeface="Merriweather"/>
              <a:buNone/>
              <a:defRPr/>
            </a:lvl2pPr>
            <a:lvl3pPr lvl="2" rtl="0">
              <a:spcBef>
                <a:spcPts val="0"/>
              </a:spcBef>
              <a:buClr>
                <a:schemeClr val="lt1"/>
              </a:buClr>
              <a:buFont typeface="Merriweather"/>
              <a:buNone/>
              <a:defRPr/>
            </a:lvl3pPr>
            <a:lvl4pPr lvl="3" rtl="0">
              <a:spcBef>
                <a:spcPts val="0"/>
              </a:spcBef>
              <a:buClr>
                <a:schemeClr val="lt1"/>
              </a:buClr>
              <a:buFont typeface="Merriweather"/>
              <a:buNone/>
              <a:defRPr/>
            </a:lvl4pPr>
            <a:lvl5pPr lvl="4" rtl="0">
              <a:spcBef>
                <a:spcPts val="0"/>
              </a:spcBef>
              <a:buClr>
                <a:schemeClr val="lt1"/>
              </a:buClr>
              <a:buFont typeface="Merriweather"/>
              <a:buNone/>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3" name="Shape 43"/>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4" name="Shape 44"/>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US" sz="1200" u="none" cap="none" strike="noStrike">
                <a:solidFill>
                  <a:srgbClr val="D2EBEE"/>
                </a:solidFill>
                <a:latin typeface="Merriweather"/>
                <a:ea typeface="Merriweather"/>
                <a:cs typeface="Merriweather"/>
                <a:sym typeface="Merriweather"/>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5" name="Shape 45"/>
        <p:cNvGrpSpPr/>
        <p:nvPr/>
      </p:nvGrpSpPr>
      <p:grpSpPr>
        <a:xfrm>
          <a:off x="0" y="0"/>
          <a:ext cx="0" cy="0"/>
          <a:chOff x="0" y="0"/>
          <a:chExt cx="0" cy="0"/>
        </a:xfrm>
      </p:grpSpPr>
      <p:sp>
        <p:nvSpPr>
          <p:cNvPr id="46" name="Shape 46"/>
          <p:cNvSpPr txBox="1"/>
          <p:nvPr>
            <p:ph type="title"/>
          </p:nvPr>
        </p:nvSpPr>
        <p:spPr>
          <a:xfrm>
            <a:off x="457200" y="704087"/>
            <a:ext cx="8229600" cy="1143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7" name="Shape 47"/>
          <p:cNvSpPr txBox="1"/>
          <p:nvPr>
            <p:ph idx="1" type="body"/>
          </p:nvPr>
        </p:nvSpPr>
        <p:spPr>
          <a:xfrm>
            <a:off x="457200" y="1855248"/>
            <a:ext cx="4040187" cy="659352"/>
          </a:xfrm>
          <a:prstGeom prst="rect">
            <a:avLst/>
          </a:prstGeom>
          <a:noFill/>
          <a:ln>
            <a:noFill/>
          </a:ln>
        </p:spPr>
        <p:txBody>
          <a:bodyPr anchorCtr="0" anchor="ctr" bIns="91425" lIns="91425" rIns="91425" tIns="91425"/>
          <a:lstStyle>
            <a:lvl1pPr indent="0" lvl="0" marL="0" rtl="0">
              <a:spcBef>
                <a:spcPts val="0"/>
              </a:spcBef>
              <a:buClr>
                <a:schemeClr val="dk2"/>
              </a:buClr>
              <a:buFont typeface="Merriweather"/>
              <a:buNone/>
              <a:defRPr/>
            </a:lvl1pPr>
            <a:lvl2pPr lvl="1" rtl="0">
              <a:spcBef>
                <a:spcPts val="0"/>
              </a:spcBef>
              <a:buFont typeface="Merriweather"/>
              <a:buNone/>
              <a:defRPr/>
            </a:lvl2pPr>
            <a:lvl3pPr lvl="2" rtl="0">
              <a:spcBef>
                <a:spcPts val="0"/>
              </a:spcBef>
              <a:buFont typeface="Merriweather"/>
              <a:buNone/>
              <a:defRPr/>
            </a:lvl3pPr>
            <a:lvl4pPr lvl="3" rtl="0">
              <a:spcBef>
                <a:spcPts val="0"/>
              </a:spcBef>
              <a:buFont typeface="Merriweather"/>
              <a:buNone/>
              <a:defRPr/>
            </a:lvl4pPr>
            <a:lvl5pPr lvl="4" rtl="0">
              <a:spcBef>
                <a:spcPts val="0"/>
              </a:spcBef>
              <a:buFont typeface="Merriweather"/>
              <a:buNone/>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8" name="Shape 48"/>
          <p:cNvSpPr txBox="1"/>
          <p:nvPr>
            <p:ph idx="2" type="body"/>
          </p:nvPr>
        </p:nvSpPr>
        <p:spPr>
          <a:xfrm>
            <a:off x="4645025" y="1859757"/>
            <a:ext cx="4041774" cy="654843"/>
          </a:xfrm>
          <a:prstGeom prst="rect">
            <a:avLst/>
          </a:prstGeom>
          <a:noFill/>
          <a:ln>
            <a:noFill/>
          </a:ln>
        </p:spPr>
        <p:txBody>
          <a:bodyPr anchorCtr="0" anchor="ctr" bIns="91425" lIns="91425" rIns="91425" tIns="91425"/>
          <a:lstStyle>
            <a:lvl1pPr indent="0" lvl="0" marL="0" rtl="0">
              <a:spcBef>
                <a:spcPts val="0"/>
              </a:spcBef>
              <a:buClr>
                <a:schemeClr val="dk2"/>
              </a:buClr>
              <a:buFont typeface="Merriweather"/>
              <a:buNone/>
              <a:defRPr/>
            </a:lvl1pPr>
            <a:lvl2pPr lvl="1" rtl="0">
              <a:spcBef>
                <a:spcPts val="0"/>
              </a:spcBef>
              <a:buFont typeface="Merriweather"/>
              <a:buNone/>
              <a:defRPr/>
            </a:lvl2pPr>
            <a:lvl3pPr lvl="2" rtl="0">
              <a:spcBef>
                <a:spcPts val="0"/>
              </a:spcBef>
              <a:buFont typeface="Merriweather"/>
              <a:buNone/>
              <a:defRPr/>
            </a:lvl3pPr>
            <a:lvl4pPr lvl="3" rtl="0">
              <a:spcBef>
                <a:spcPts val="0"/>
              </a:spcBef>
              <a:buFont typeface="Merriweather"/>
              <a:buNone/>
              <a:defRPr/>
            </a:lvl4pPr>
            <a:lvl5pPr lvl="4" rtl="0">
              <a:spcBef>
                <a:spcPts val="0"/>
              </a:spcBef>
              <a:buFont typeface="Merriweather"/>
              <a:buNone/>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9" name="Shape 49"/>
          <p:cNvSpPr txBox="1"/>
          <p:nvPr>
            <p:ph idx="3" type="body"/>
          </p:nvPr>
        </p:nvSpPr>
        <p:spPr>
          <a:xfrm>
            <a:off x="457200" y="2514600"/>
            <a:ext cx="4040187" cy="384572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0" name="Shape 50"/>
          <p:cNvSpPr txBox="1"/>
          <p:nvPr>
            <p:ph idx="4" type="body"/>
          </p:nvPr>
        </p:nvSpPr>
        <p:spPr>
          <a:xfrm>
            <a:off x="4645025" y="2514600"/>
            <a:ext cx="4041774" cy="384572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1" name="Shape 51"/>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2" name="Shape 52"/>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3" name="Shape 53"/>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US" sz="1200" u="none" cap="none" strike="noStrike">
                <a:solidFill>
                  <a:srgbClr val="195D75"/>
                </a:solidFill>
                <a:latin typeface="Merriweather"/>
                <a:ea typeface="Merriweather"/>
                <a:cs typeface="Merriweather"/>
                <a:sym typeface="Merriweather"/>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4" name="Shape 54"/>
        <p:cNvGrpSpPr/>
        <p:nvPr/>
      </p:nvGrpSpPr>
      <p:grpSpPr>
        <a:xfrm>
          <a:off x="0" y="0"/>
          <a:ext cx="0" cy="0"/>
          <a:chOff x="0" y="0"/>
          <a:chExt cx="0" cy="0"/>
        </a:xfrm>
      </p:grpSpPr>
      <p:sp>
        <p:nvSpPr>
          <p:cNvPr id="55" name="Shape 55"/>
          <p:cNvSpPr txBox="1"/>
          <p:nvPr>
            <p:ph type="title"/>
          </p:nvPr>
        </p:nvSpPr>
        <p:spPr>
          <a:xfrm>
            <a:off x="457200" y="704087"/>
            <a:ext cx="8305799" cy="1143000"/>
          </a:xfrm>
          <a:prstGeom prst="rect">
            <a:avLst/>
          </a:prstGeom>
          <a:noFill/>
          <a:ln>
            <a:noFill/>
          </a:ln>
        </p:spPr>
        <p:txBody>
          <a:bodyPr anchorCtr="0" anchor="b" bIns="91425" lIns="91425" rIns="91425" tIns="91425"/>
          <a:lstStyle>
            <a:lvl1pPr lvl="0" rtl="0" algn="l">
              <a:spcBef>
                <a:spcPts val="0"/>
              </a:spcBef>
              <a:buClr>
                <a:schemeClr val="dk2"/>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6" name="Shape 56"/>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7" name="Shape 57"/>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8" name="Shape 58"/>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US" sz="1200" u="none" cap="none" strike="noStrike">
                <a:solidFill>
                  <a:srgbClr val="195D75"/>
                </a:solidFill>
                <a:latin typeface="Merriweather"/>
                <a:ea typeface="Merriweather"/>
                <a:cs typeface="Merriweather"/>
                <a:sym typeface="Merriweather"/>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9" name="Shape 59"/>
        <p:cNvGrpSpPr/>
        <p:nvPr/>
      </p:nvGrpSpPr>
      <p:grpSpPr>
        <a:xfrm>
          <a:off x="0" y="0"/>
          <a:ext cx="0" cy="0"/>
          <a:chOff x="0" y="0"/>
          <a:chExt cx="0" cy="0"/>
        </a:xfrm>
      </p:grpSpPr>
      <p:sp>
        <p:nvSpPr>
          <p:cNvPr id="60" name="Shape 60"/>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1" name="Shape 61"/>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2" name="Shape 62"/>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US" sz="1200" u="none" cap="none" strike="noStrike">
                <a:solidFill>
                  <a:srgbClr val="195D75"/>
                </a:solidFill>
                <a:latin typeface="Merriweather"/>
                <a:ea typeface="Merriweather"/>
                <a:cs typeface="Merriweather"/>
                <a:sym typeface="Merriweather"/>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3" name="Shape 63"/>
        <p:cNvGrpSpPr/>
        <p:nvPr/>
      </p:nvGrpSpPr>
      <p:grpSpPr>
        <a:xfrm>
          <a:off x="0" y="0"/>
          <a:ext cx="0" cy="0"/>
          <a:chOff x="0" y="0"/>
          <a:chExt cx="0" cy="0"/>
        </a:xfrm>
      </p:grpSpPr>
      <p:sp>
        <p:nvSpPr>
          <p:cNvPr id="64" name="Shape 64"/>
          <p:cNvSpPr txBox="1"/>
          <p:nvPr>
            <p:ph type="title"/>
          </p:nvPr>
        </p:nvSpPr>
        <p:spPr>
          <a:xfrm>
            <a:off x="685800" y="514352"/>
            <a:ext cx="2743199" cy="1162049"/>
          </a:xfrm>
          <a:prstGeom prst="rect">
            <a:avLst/>
          </a:prstGeom>
          <a:noFill/>
          <a:ln>
            <a:noFill/>
          </a:ln>
        </p:spPr>
        <p:txBody>
          <a:bodyPr anchorCtr="0" anchor="b" bIns="91425" lIns="91425" rIns="91425" tIns="91425"/>
          <a:lstStyle>
            <a:lvl1pPr lvl="0" rtl="0" algn="l">
              <a:spcBef>
                <a:spcPts val="0"/>
              </a:spcBef>
              <a:buClr>
                <a:schemeClr val="dk2"/>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5" name="Shape 65"/>
          <p:cNvSpPr txBox="1"/>
          <p:nvPr>
            <p:ph idx="1" type="body"/>
          </p:nvPr>
        </p:nvSpPr>
        <p:spPr>
          <a:xfrm>
            <a:off x="685800" y="1676400"/>
            <a:ext cx="2743199" cy="4572000"/>
          </a:xfrm>
          <a:prstGeom prst="rect">
            <a:avLst/>
          </a:prstGeom>
          <a:noFill/>
          <a:ln>
            <a:noFill/>
          </a:ln>
        </p:spPr>
        <p:txBody>
          <a:bodyPr anchorCtr="0" anchor="t" bIns="91425" lIns="91425" rIns="91425" tIns="91425"/>
          <a:lstStyle>
            <a:lvl1pPr indent="0" lvl="0" marL="0" rtl="0" algn="l">
              <a:spcBef>
                <a:spcPts val="0"/>
              </a:spcBef>
              <a:buFont typeface="Merriweather"/>
              <a:buNone/>
              <a:defRPr/>
            </a:lvl1pPr>
            <a:lvl2pPr indent="0" lvl="1" rtl="0" algn="l">
              <a:spcBef>
                <a:spcPts val="0"/>
              </a:spcBef>
              <a:buFont typeface="Merriweather"/>
              <a:buNone/>
              <a:defRPr/>
            </a:lvl2pPr>
            <a:lvl3pPr indent="0" lvl="2" rtl="0" algn="l">
              <a:spcBef>
                <a:spcPts val="0"/>
              </a:spcBef>
              <a:buFont typeface="Merriweather"/>
              <a:buNone/>
              <a:defRPr/>
            </a:lvl3pPr>
            <a:lvl4pPr indent="0" lvl="3" rtl="0" algn="l">
              <a:spcBef>
                <a:spcPts val="0"/>
              </a:spcBef>
              <a:buFont typeface="Merriweather"/>
              <a:buNone/>
              <a:defRPr/>
            </a:lvl4pPr>
            <a:lvl5pPr indent="0" lvl="4" rtl="0" algn="l">
              <a:spcBef>
                <a:spcPts val="0"/>
              </a:spcBef>
              <a:buFont typeface="Merriweather"/>
              <a:buNone/>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6" name="Shape 66"/>
          <p:cNvSpPr txBox="1"/>
          <p:nvPr>
            <p:ph idx="2" type="body"/>
          </p:nvPr>
        </p:nvSpPr>
        <p:spPr>
          <a:xfrm>
            <a:off x="3575050" y="1676400"/>
            <a:ext cx="5111750" cy="45720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7" name="Shape 67"/>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8" name="Shape 68"/>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9" name="Shape 69"/>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US" sz="1200" u="none" cap="none" strike="noStrike">
                <a:solidFill>
                  <a:srgbClr val="195D75"/>
                </a:solidFill>
                <a:latin typeface="Merriweather"/>
                <a:ea typeface="Merriweather"/>
                <a:cs typeface="Merriweather"/>
                <a:sym typeface="Merriweather"/>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0" name="Shape 70"/>
        <p:cNvGrpSpPr/>
        <p:nvPr/>
      </p:nvGrpSpPr>
      <p:grpSpPr>
        <a:xfrm>
          <a:off x="0" y="0"/>
          <a:ext cx="0" cy="0"/>
          <a:chOff x="0" y="0"/>
          <a:chExt cx="0" cy="0"/>
        </a:xfrm>
      </p:grpSpPr>
      <p:sp>
        <p:nvSpPr>
          <p:cNvPr id="71" name="Shape 71"/>
          <p:cNvSpPr/>
          <p:nvPr/>
        </p:nvSpPr>
        <p:spPr>
          <a:xfrm flipH="1" rot="-10380000">
            <a:off x="3165753" y="1108076"/>
            <a:ext cx="5257800" cy="4114799"/>
          </a:xfrm>
          <a:prstGeom prst="snipRoundRect">
            <a:avLst>
              <a:gd fmla="val 0" name="adj1"/>
              <a:gd fmla="val 3646" name="adj2"/>
            </a:avLst>
          </a:prstGeom>
          <a:solidFill>
            <a:srgbClr val="FFFFFF"/>
          </a:solidFill>
          <a:ln cap="rnd" cmpd="sng" w="9525">
            <a:solidFill>
              <a:srgbClr val="C0C0C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Merriweather"/>
              <a:ea typeface="Merriweather"/>
              <a:cs typeface="Merriweather"/>
              <a:sym typeface="Merriweather"/>
            </a:endParaRPr>
          </a:p>
        </p:txBody>
      </p:sp>
      <p:sp>
        <p:nvSpPr>
          <p:cNvPr id="72" name="Shape 72"/>
          <p:cNvSpPr/>
          <p:nvPr/>
        </p:nvSpPr>
        <p:spPr>
          <a:xfrm flipH="1" rot="-10380000">
            <a:off x="8004134" y="5359769"/>
            <a:ext cx="155447" cy="155447"/>
          </a:xfrm>
          <a:prstGeom prst="rtTriangle">
            <a:avLst/>
          </a:prstGeom>
          <a:solidFill>
            <a:srgbClr val="FFFFFF"/>
          </a:solidFill>
          <a:ln cap="flat" cmpd="sng" w="12700">
            <a:solidFill>
              <a:srgbClr val="FFFFFF"/>
            </a:solidFill>
            <a:prstDash val="solid"/>
            <a:bevel/>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Merriweather"/>
              <a:ea typeface="Merriweather"/>
              <a:cs typeface="Merriweather"/>
              <a:sym typeface="Merriweather"/>
            </a:endParaRPr>
          </a:p>
        </p:txBody>
      </p:sp>
      <p:sp>
        <p:nvSpPr>
          <p:cNvPr id="73" name="Shape 73"/>
          <p:cNvSpPr txBox="1"/>
          <p:nvPr>
            <p:ph type="title"/>
          </p:nvPr>
        </p:nvSpPr>
        <p:spPr>
          <a:xfrm>
            <a:off x="609600" y="1176995"/>
            <a:ext cx="2212848" cy="1582620"/>
          </a:xfrm>
          <a:prstGeom prst="rect">
            <a:avLst/>
          </a:prstGeom>
          <a:noFill/>
          <a:ln>
            <a:noFill/>
          </a:ln>
        </p:spPr>
        <p:txBody>
          <a:bodyPr anchorCtr="0" anchor="b" bIns="91425" lIns="91425" rIns="91425" tIns="91425"/>
          <a:lstStyle>
            <a:lvl1pPr lvl="0" rtl="0" algn="l">
              <a:spcBef>
                <a:spcPts val="0"/>
              </a:spcBef>
              <a:buClr>
                <a:schemeClr val="dk2"/>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4" name="Shape 74"/>
          <p:cNvSpPr txBox="1"/>
          <p:nvPr>
            <p:ph idx="1" type="body"/>
          </p:nvPr>
        </p:nvSpPr>
        <p:spPr>
          <a:xfrm>
            <a:off x="609600" y="2828784"/>
            <a:ext cx="2209799" cy="2179320"/>
          </a:xfrm>
          <a:prstGeom prst="rect">
            <a:avLst/>
          </a:prstGeom>
          <a:noFill/>
          <a:ln>
            <a:noFill/>
          </a:ln>
        </p:spPr>
        <p:txBody>
          <a:bodyPr anchorCtr="0" anchor="t" bIns="91425" lIns="91425" rIns="91425" tIns="91425"/>
          <a:lstStyle>
            <a:lvl1pPr indent="0" lvl="0" marL="0" rtl="0" algn="l">
              <a:spcBef>
                <a:spcPts val="250"/>
              </a:spcBef>
              <a:buFont typeface="Merriweather"/>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5" name="Shape 75"/>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6" name="Shape 76"/>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7" name="Shape 77"/>
          <p:cNvSpPr txBox="1"/>
          <p:nvPr>
            <p:ph idx="12" type="sldNum"/>
          </p:nvPr>
        </p:nvSpPr>
        <p:spPr>
          <a:xfrm>
            <a:off x="8077200" y="6356350"/>
            <a:ext cx="609599"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US" sz="1200" u="none" cap="none" strike="noStrike">
                <a:solidFill>
                  <a:srgbClr val="195D75"/>
                </a:solidFill>
                <a:latin typeface="Merriweather"/>
                <a:ea typeface="Merriweather"/>
                <a:cs typeface="Merriweather"/>
                <a:sym typeface="Merriweather"/>
              </a:rPr>
              <a:t>‹#›</a:t>
            </a:fld>
          </a:p>
        </p:txBody>
      </p:sp>
      <p:sp>
        <p:nvSpPr>
          <p:cNvPr id="78" name="Shape 78"/>
          <p:cNvSpPr/>
          <p:nvPr>
            <p:ph idx="2" type="pic"/>
          </p:nvPr>
        </p:nvSpPr>
        <p:spPr>
          <a:xfrm rot="420000">
            <a:off x="3485792" y="1199516"/>
            <a:ext cx="4617719" cy="3931919"/>
          </a:xfrm>
          <a:prstGeom prst="rect">
            <a:avLst/>
          </a:prstGeom>
          <a:solidFill>
            <a:schemeClr val="lt2"/>
          </a:solidFill>
          <a:ln cap="rnd" cmpd="sng" w="9525">
            <a:solidFill>
              <a:srgbClr val="C0C0C0"/>
            </a:solidFill>
            <a:prstDash val="solid"/>
            <a:round/>
            <a:headEnd len="med" w="med" type="none"/>
            <a:tailEnd len="med" w="med" type="none"/>
          </a:ln>
        </p:spPr>
      </p:sp>
      <p:sp>
        <p:nvSpPr>
          <p:cNvPr id="79" name="Shape 79"/>
          <p:cNvSpPr/>
          <p:nvPr/>
        </p:nvSpPr>
        <p:spPr>
          <a:xfrm flipH="1" rot="10800000">
            <a:off x="-9525" y="5816600"/>
            <a:ext cx="9163050" cy="1041400"/>
          </a:xfrm>
          <a:custGeom>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1476AB">
                  <a:alpha val="44705"/>
                </a:srgbClr>
              </a:gs>
              <a:gs pos="100000">
                <a:srgbClr val="0CE0EC">
                  <a:alpha val="54901"/>
                </a:srgbClr>
              </a:gs>
            </a:gsLst>
            <a:lin ang="5400000" scaled="0"/>
          </a:gra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Merriweather"/>
              <a:ea typeface="Merriweather"/>
              <a:cs typeface="Merriweather"/>
              <a:sym typeface="Merriweather"/>
            </a:endParaRPr>
          </a:p>
        </p:txBody>
      </p:sp>
      <p:sp>
        <p:nvSpPr>
          <p:cNvPr id="80" name="Shape 80"/>
          <p:cNvSpPr/>
          <p:nvPr/>
        </p:nvSpPr>
        <p:spPr>
          <a:xfrm flipH="1" rot="10800000">
            <a:off x="4381500" y="6219825"/>
            <a:ext cx="4762500" cy="638174"/>
          </a:xfrm>
          <a:custGeom>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18A7B0">
                  <a:alpha val="29803"/>
                </a:srgbClr>
              </a:gs>
              <a:gs pos="80000">
                <a:srgbClr val="0993DD">
                  <a:alpha val="44705"/>
                </a:srgbClr>
              </a:gs>
              <a:gs pos="100000">
                <a:srgbClr val="0993DD">
                  <a:alpha val="44705"/>
                </a:srgbClr>
              </a:gs>
            </a:gsLst>
            <a:lin ang="5400000" scaled="0"/>
          </a:gra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Merriweather"/>
              <a:ea typeface="Merriweather"/>
              <a:cs typeface="Merriweather"/>
              <a:sym typeface="Merriweathe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tile algn="tl" flip="none" tx="0" sx="65000" ty="0" sy="65000"/>
        </a:blipFill>
      </p:bgPr>
    </p:bg>
    <p:spTree>
      <p:nvGrpSpPr>
        <p:cNvPr id="9" name="Shape 9"/>
        <p:cNvGrpSpPr/>
        <p:nvPr/>
      </p:nvGrpSpPr>
      <p:grpSpPr>
        <a:xfrm>
          <a:off x="0" y="0"/>
          <a:ext cx="0" cy="0"/>
          <a:chOff x="0" y="0"/>
          <a:chExt cx="0" cy="0"/>
        </a:xfrm>
      </p:grpSpPr>
      <p:sp>
        <p:nvSpPr>
          <p:cNvPr id="10" name="Shape 10"/>
          <p:cNvSpPr/>
          <p:nvPr/>
        </p:nvSpPr>
        <p:spPr>
          <a:xfrm>
            <a:off x="-9525" y="-7144"/>
            <a:ext cx="9163050" cy="1041400"/>
          </a:xfrm>
          <a:custGeom>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1476AB">
                  <a:alpha val="44705"/>
                </a:srgbClr>
              </a:gs>
              <a:gs pos="100000">
                <a:srgbClr val="0CE0EC">
                  <a:alpha val="54901"/>
                </a:srgbClr>
              </a:gs>
            </a:gsLst>
            <a:lin ang="5400000" scaled="0"/>
          </a:gra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Merriweather"/>
              <a:ea typeface="Merriweather"/>
              <a:cs typeface="Merriweather"/>
              <a:sym typeface="Merriweather"/>
            </a:endParaRPr>
          </a:p>
        </p:txBody>
      </p:sp>
      <p:sp>
        <p:nvSpPr>
          <p:cNvPr id="11" name="Shape 11"/>
          <p:cNvSpPr/>
          <p:nvPr/>
        </p:nvSpPr>
        <p:spPr>
          <a:xfrm>
            <a:off x="4381500" y="-7144"/>
            <a:ext cx="4762500" cy="638174"/>
          </a:xfrm>
          <a:custGeom>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18A7B0">
                  <a:alpha val="29803"/>
                </a:srgbClr>
              </a:gs>
              <a:gs pos="80000">
                <a:srgbClr val="0993DD">
                  <a:alpha val="44705"/>
                </a:srgbClr>
              </a:gs>
              <a:gs pos="100000">
                <a:srgbClr val="0993DD">
                  <a:alpha val="44705"/>
                </a:srgbClr>
              </a:gs>
            </a:gsLst>
            <a:lin ang="5400000" scaled="0"/>
          </a:gra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Merriweather"/>
              <a:ea typeface="Merriweather"/>
              <a:cs typeface="Merriweather"/>
              <a:sym typeface="Merriweather"/>
            </a:endParaRPr>
          </a:p>
        </p:txBody>
      </p:sp>
      <p:sp>
        <p:nvSpPr>
          <p:cNvPr id="12" name="Shape 12"/>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libri"/>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3" name="Shape 13"/>
          <p:cNvSpPr txBox="1"/>
          <p:nvPr>
            <p:ph idx="1" type="body"/>
          </p:nvPr>
        </p:nvSpPr>
        <p:spPr>
          <a:xfrm>
            <a:off x="457200" y="1935480"/>
            <a:ext cx="8229600" cy="4389119"/>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Font typeface="Noto Symbol"/>
              <a:buChar char="●"/>
              <a:defRPr/>
            </a:lvl1pPr>
            <a:lvl2pPr indent="-129540" lvl="1" marL="640080" marR="0" rtl="0" algn="l">
              <a:spcBef>
                <a:spcPts val="480"/>
              </a:spcBef>
              <a:buClr>
                <a:schemeClr val="accent1"/>
              </a:buClr>
              <a:buFont typeface="Noto Symbol"/>
              <a:buChar char="●"/>
              <a:defRPr/>
            </a:lvl2pPr>
            <a:lvl3pPr indent="-160655" lvl="2" marL="914400" marR="0" rtl="0" algn="l">
              <a:spcBef>
                <a:spcPts val="420"/>
              </a:spcBef>
              <a:buClr>
                <a:schemeClr val="accent2"/>
              </a:buClr>
              <a:buFont typeface="Noto Symbol"/>
              <a:buChar char="●"/>
              <a:defRPr/>
            </a:lvl3pPr>
            <a:lvl4pPr indent="-128269" lvl="3" marL="1188720" marR="0" rtl="0" algn="l">
              <a:spcBef>
                <a:spcPts val="400"/>
              </a:spcBef>
              <a:buClr>
                <a:schemeClr val="accent3"/>
              </a:buClr>
              <a:buFont typeface="Noto Symbol"/>
              <a:buChar char="●"/>
              <a:defRPr/>
            </a:lvl4pPr>
            <a:lvl5pPr indent="-135889" lvl="4" marL="1463040" marR="0" rtl="0" algn="l">
              <a:spcBef>
                <a:spcPts val="400"/>
              </a:spcBef>
              <a:buClr>
                <a:schemeClr val="accent4"/>
              </a:buClr>
              <a:buFont typeface="Noto Symbol"/>
              <a:buChar char="●"/>
              <a:defRPr/>
            </a:lvl5pPr>
            <a:lvl6pPr indent="-121920" lvl="5" marL="1737360" marR="0" rtl="0" algn="l">
              <a:spcBef>
                <a:spcPts val="360"/>
              </a:spcBef>
              <a:buClr>
                <a:schemeClr val="accent5"/>
              </a:buClr>
              <a:buFont typeface="Noto Symbol"/>
              <a:buChar char="●"/>
              <a:defRPr/>
            </a:lvl6pPr>
            <a:lvl7pPr indent="-111760" lvl="6" marL="1920240" marR="0" rtl="0" algn="l">
              <a:spcBef>
                <a:spcPts val="320"/>
              </a:spcBef>
              <a:buClr>
                <a:schemeClr val="accent6"/>
              </a:buClr>
              <a:buFont typeface="Noto Symbol"/>
              <a:buChar char="●"/>
              <a:defRPr/>
            </a:lvl7pPr>
            <a:lvl8pPr indent="-86360" lvl="7" marL="2194560" marR="0" rtl="0" algn="l">
              <a:spcBef>
                <a:spcPts val="320"/>
              </a:spcBef>
              <a:buClr>
                <a:schemeClr val="dk2"/>
              </a:buClr>
              <a:buFont typeface="Merriweather"/>
              <a:buChar char="•"/>
              <a:defRPr/>
            </a:lvl8pPr>
            <a:lvl9pPr indent="-93979" lvl="8" marL="2468880" marR="0" rtl="0" algn="l">
              <a:spcBef>
                <a:spcPts val="280"/>
              </a:spcBef>
              <a:buClr>
                <a:schemeClr val="dk2"/>
              </a:buClr>
              <a:buFont typeface="Merriweather"/>
              <a:buChar char="•"/>
              <a:defRPr/>
            </a:lvl9pPr>
          </a:lstStyle>
          <a:p/>
        </p:txBody>
      </p:sp>
      <p:sp>
        <p:nvSpPr>
          <p:cNvPr id="14" name="Shape 14"/>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5" name="Shape 15"/>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6" name="Shape 16"/>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US" sz="1200" u="none" cap="none" strike="noStrike">
                <a:solidFill>
                  <a:srgbClr val="195D75"/>
                </a:solidFill>
                <a:latin typeface="Merriweather"/>
                <a:ea typeface="Merriweather"/>
                <a:cs typeface="Merriweather"/>
                <a:sym typeface="Merriweather"/>
              </a:rPr>
              <a:t>‹#›</a:t>
            </a:fld>
          </a:p>
        </p:txBody>
      </p:sp>
      <p:grpSp>
        <p:nvGrpSpPr>
          <p:cNvPr id="17" name="Shape 17"/>
          <p:cNvGrpSpPr/>
          <p:nvPr/>
        </p:nvGrpSpPr>
        <p:grpSpPr>
          <a:xfrm>
            <a:off x="-29294" y="-16113"/>
            <a:ext cx="9198254" cy="1086266"/>
            <a:chOff x="-29322" y="-1971"/>
            <a:chExt cx="9198254" cy="1086266"/>
          </a:xfrm>
        </p:grpSpPr>
        <p:sp>
          <p:nvSpPr>
            <p:cNvPr id="18" name="Shape 18"/>
            <p:cNvSpPr/>
            <p:nvPr/>
          </p:nvSpPr>
          <p:spPr>
            <a:xfrm rot="-164308">
              <a:off x="-19044" y="216549"/>
              <a:ext cx="9163050" cy="649224"/>
            </a:xfrm>
            <a:custGeom>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33B7BF"/>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Merriweather"/>
                <a:ea typeface="Merriweather"/>
                <a:cs typeface="Merriweather"/>
                <a:sym typeface="Merriweather"/>
              </a:endParaRPr>
            </a:p>
          </p:txBody>
        </p:sp>
        <p:sp>
          <p:nvSpPr>
            <p:cNvPr id="19" name="Shape 19"/>
            <p:cNvSpPr/>
            <p:nvPr/>
          </p:nvSpPr>
          <p:spPr>
            <a:xfrm rot="-164308">
              <a:off x="-14309" y="290002"/>
              <a:ext cx="9175811" cy="530351"/>
            </a:xfrm>
            <a:custGeom>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Merriweather"/>
                <a:ea typeface="Merriweather"/>
                <a:cs typeface="Merriweather"/>
                <a:sym typeface="Merriweather"/>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5.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jpg"/><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jpg"/><Relationship Id="rId4" Type="http://schemas.openxmlformats.org/officeDocument/2006/relationships/image" Target="../media/image12.jpg"/><Relationship Id="rId5"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jpg"/><Relationship Id="rId4"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2.jpg"/><Relationship Id="rId4" Type="http://schemas.openxmlformats.org/officeDocument/2006/relationships/image" Target="../media/image0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8.jpg"/><Relationship Id="rId4" Type="http://schemas.openxmlformats.org/officeDocument/2006/relationships/image" Target="../media/image0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ctrTitle"/>
          </p:nvPr>
        </p:nvSpPr>
        <p:spPr>
          <a:xfrm>
            <a:off x="304800" y="533400"/>
            <a:ext cx="8156448" cy="2438399"/>
          </a:xfrm>
          <a:prstGeom prst="rect">
            <a:avLst/>
          </a:prstGeom>
          <a:noFill/>
          <a:ln>
            <a:noFill/>
          </a:ln>
        </p:spPr>
        <p:txBody>
          <a:bodyPr anchorCtr="0" anchor="b" bIns="0" lIns="0" rIns="18275" tIns="0">
            <a:noAutofit/>
          </a:bodyPr>
          <a:lstStyle/>
          <a:p>
            <a:pPr indent="0" lvl="0" marL="0" marR="0" rtl="0" algn="ctr">
              <a:spcBef>
                <a:spcPts val="0"/>
              </a:spcBef>
              <a:buClr>
                <a:srgbClr val="53ECF3"/>
              </a:buClr>
              <a:buSzPct val="25000"/>
              <a:buFont typeface="Calibri"/>
              <a:buNone/>
            </a:pPr>
            <a:r>
              <a:rPr b="1" i="0" lang="en-US" sz="5400" u="none" cap="none" strike="noStrike">
                <a:solidFill>
                  <a:srgbClr val="53ECF3"/>
                </a:solidFill>
                <a:latin typeface="Calibri"/>
                <a:ea typeface="Calibri"/>
                <a:cs typeface="Calibri"/>
                <a:sym typeface="Calibri"/>
              </a:rPr>
              <a:t>Waste biomass as eco-friendly adsorbents of pollutants</a:t>
            </a:r>
          </a:p>
        </p:txBody>
      </p:sp>
      <p:sp>
        <p:nvSpPr>
          <p:cNvPr id="98" name="Shape 98"/>
          <p:cNvSpPr txBox="1"/>
          <p:nvPr>
            <p:ph idx="1" type="subTitle"/>
          </p:nvPr>
        </p:nvSpPr>
        <p:spPr>
          <a:xfrm>
            <a:off x="3200400" y="3657600"/>
            <a:ext cx="5410200" cy="2971799"/>
          </a:xfrm>
          <a:prstGeom prst="rect">
            <a:avLst/>
          </a:prstGeom>
          <a:noFill/>
          <a:ln>
            <a:noFill/>
          </a:ln>
        </p:spPr>
        <p:txBody>
          <a:bodyPr anchorCtr="0" anchor="t" bIns="45700" lIns="0" rIns="18275" tIns="45700">
            <a:noAutofit/>
          </a:bodyPr>
          <a:lstStyle/>
          <a:p>
            <a:pPr indent="0" lvl="0" marL="0" marR="45720" rtl="0" algn="r">
              <a:spcBef>
                <a:spcPts val="0"/>
              </a:spcBef>
              <a:buClr>
                <a:schemeClr val="accent3"/>
              </a:buClr>
              <a:buSzPct val="25000"/>
              <a:buFont typeface="Noto Symbol"/>
              <a:buNone/>
            </a:pPr>
            <a:r>
              <a:rPr b="0" i="0" lang="en-US" sz="2600" u="none" cap="none" strike="noStrike">
                <a:solidFill>
                  <a:schemeClr val="lt1"/>
                </a:solidFill>
                <a:latin typeface="Merriweather"/>
                <a:ea typeface="Merriweather"/>
                <a:cs typeface="Merriweather"/>
                <a:sym typeface="Merriweather"/>
              </a:rPr>
              <a:t>Kibrewossen Tesfagiorgis, PhD, PE</a:t>
            </a:r>
          </a:p>
        </p:txBody>
      </p:sp>
      <p:pic>
        <p:nvPicPr>
          <p:cNvPr id="99" name="Shape 99"/>
          <p:cNvPicPr preferRelativeResize="0"/>
          <p:nvPr/>
        </p:nvPicPr>
        <p:blipFill rotWithShape="1">
          <a:blip r:embed="rId3">
            <a:alphaModFix/>
          </a:blip>
          <a:srcRect b="4874" l="8966" r="6823" t="7407"/>
          <a:stretch/>
        </p:blipFill>
        <p:spPr>
          <a:xfrm>
            <a:off x="304800" y="3124200"/>
            <a:ext cx="3200399" cy="32003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idx="1" type="body"/>
          </p:nvPr>
        </p:nvSpPr>
        <p:spPr>
          <a:xfrm>
            <a:off x="457200" y="1600200"/>
            <a:ext cx="8686800" cy="4525963"/>
          </a:xfrm>
          <a:prstGeom prst="rect">
            <a:avLst/>
          </a:prstGeom>
          <a:noFill/>
          <a:ln>
            <a:noFill/>
          </a:ln>
        </p:spPr>
        <p:txBody>
          <a:bodyPr anchorCtr="0" anchor="t" bIns="45700" lIns="91425" rIns="91425" tIns="45700">
            <a:noAutofit/>
          </a:bodyPr>
          <a:lstStyle/>
          <a:p>
            <a:pPr indent="-274320" lvl="0" marL="274320" marR="0" rtl="0" algn="l">
              <a:spcBef>
                <a:spcPts val="0"/>
              </a:spcBef>
              <a:buClr>
                <a:schemeClr val="accent3"/>
              </a:buClr>
              <a:buSzPct val="95000"/>
              <a:buFont typeface="Noto Symbol"/>
              <a:buChar char="●"/>
            </a:pPr>
            <a:r>
              <a:rPr b="1" i="0" lang="en-US" sz="2600" u="none" cap="none" strike="noStrike">
                <a:solidFill>
                  <a:schemeClr val="dk1"/>
                </a:solidFill>
                <a:latin typeface="Merriweather"/>
                <a:ea typeface="Merriweather"/>
                <a:cs typeface="Merriweather"/>
                <a:sym typeface="Merriweather"/>
              </a:rPr>
              <a:t>Hydroxide ppt / coagulation</a:t>
            </a:r>
          </a:p>
          <a:p>
            <a:pPr indent="-274320" lvl="0" marL="274320" marR="0" rtl="0" algn="l">
              <a:spcBef>
                <a:spcPts val="520"/>
              </a:spcBef>
              <a:buClr>
                <a:schemeClr val="accent3"/>
              </a:buClr>
              <a:buSzPct val="95000"/>
              <a:buFont typeface="Noto Symbol"/>
              <a:buChar char="●"/>
            </a:pPr>
            <a:r>
              <a:rPr b="0" i="0" lang="en-US" sz="2600" u="none" cap="none" strike="noStrike">
                <a:solidFill>
                  <a:schemeClr val="dk1"/>
                </a:solidFill>
                <a:latin typeface="Merriweather"/>
                <a:ea typeface="Merriweather"/>
                <a:cs typeface="Merriweather"/>
                <a:sym typeface="Merriweather"/>
              </a:rPr>
              <a:t>Conventional method of removing heavy metals. Chemical ppt of the metal as hydroxides followed by coagulation of the metal particles into larger, heavier floc particles which then separate from the water.</a:t>
            </a:r>
          </a:p>
          <a:p>
            <a:pPr indent="-274320" lvl="0" marL="274320" marR="0" rtl="0" algn="l">
              <a:spcBef>
                <a:spcPts val="520"/>
              </a:spcBef>
              <a:buClr>
                <a:schemeClr val="accent3"/>
              </a:buClr>
              <a:buSzPct val="95000"/>
              <a:buFont typeface="Noto Symbol"/>
              <a:buChar char="●"/>
            </a:pPr>
            <a:r>
              <a:rPr b="0" i="0" lang="en-US" sz="2600" u="none" cap="none" strike="noStrike">
                <a:solidFill>
                  <a:schemeClr val="dk1"/>
                </a:solidFill>
                <a:latin typeface="Merriweather"/>
                <a:ea typeface="Merriweather"/>
                <a:cs typeface="Merriweather"/>
                <a:sym typeface="Merriweather"/>
              </a:rPr>
              <a:t>Metal concentrations can be reduced to 0.3 – 1.5 mg/L</a:t>
            </a:r>
          </a:p>
          <a:p>
            <a:pPr indent="-274320" lvl="0" marL="274320" marR="0" rtl="0" algn="l">
              <a:spcBef>
                <a:spcPts val="520"/>
              </a:spcBef>
              <a:buClr>
                <a:schemeClr val="accent3"/>
              </a:buClr>
              <a:buSzPct val="95000"/>
              <a:buFont typeface="Noto Symbol"/>
              <a:buNone/>
            </a:pPr>
            <a:r>
              <a:t/>
            </a:r>
            <a:endParaRPr b="0" i="0" sz="2600" u="none" cap="none" strike="noStrike">
              <a:solidFill>
                <a:schemeClr val="dk1"/>
              </a:solidFill>
              <a:latin typeface="Merriweather"/>
              <a:ea typeface="Merriweather"/>
              <a:cs typeface="Merriweather"/>
              <a:sym typeface="Merriweather"/>
            </a:endParaRPr>
          </a:p>
          <a:p>
            <a:pPr indent="-274320" lvl="0" marL="274320" marR="0" rtl="0" algn="l">
              <a:spcBef>
                <a:spcPts val="520"/>
              </a:spcBef>
              <a:buClr>
                <a:schemeClr val="accent3"/>
              </a:buClr>
              <a:buSzPct val="95000"/>
              <a:buFont typeface="Noto Symbol"/>
              <a:buNone/>
            </a:pPr>
            <a:r>
              <a:t/>
            </a:r>
            <a:endParaRPr b="0" i="0" sz="2600" u="none" cap="none" strike="noStrike">
              <a:solidFill>
                <a:schemeClr val="dk1"/>
              </a:solidFill>
              <a:latin typeface="Merriweather"/>
              <a:ea typeface="Merriweather"/>
              <a:cs typeface="Merriweather"/>
              <a:sym typeface="Merriweather"/>
            </a:endParaRPr>
          </a:p>
        </p:txBody>
      </p:sp>
      <p:sp>
        <p:nvSpPr>
          <p:cNvPr id="163" name="Shape 163"/>
          <p:cNvSpPr txBox="1"/>
          <p:nvPr/>
        </p:nvSpPr>
        <p:spPr>
          <a:xfrm>
            <a:off x="609600" y="152400"/>
            <a:ext cx="8229600" cy="1143000"/>
          </a:xfrm>
          <a:prstGeom prst="rect">
            <a:avLst/>
          </a:prstGeom>
          <a:noFill/>
          <a:ln>
            <a:noFill/>
          </a:ln>
        </p:spPr>
        <p:txBody>
          <a:bodyPr anchorCtr="0" anchor="b" bIns="0" lIns="0" rIns="0" tIns="45700">
            <a:noAutofit/>
          </a:bodyPr>
          <a:lstStyle/>
          <a:p>
            <a:pPr indent="0" lvl="0" marL="0" marR="0" rtl="0" algn="l">
              <a:lnSpc>
                <a:spcPct val="90000"/>
              </a:lnSpc>
              <a:spcBef>
                <a:spcPts val="0"/>
              </a:spcBef>
              <a:buClr>
                <a:schemeClr val="dk2"/>
              </a:buClr>
              <a:buSzPct val="25000"/>
              <a:buFont typeface="Calibri"/>
              <a:buNone/>
            </a:pPr>
            <a:r>
              <a:rPr b="0" i="0" lang="en-US" sz="4250" u="none" cap="none" strike="noStrike">
                <a:solidFill>
                  <a:schemeClr val="dk2"/>
                </a:solidFill>
                <a:latin typeface="Calibri"/>
                <a:ea typeface="Calibri"/>
                <a:cs typeface="Calibri"/>
                <a:sym typeface="Calibri"/>
              </a:rPr>
              <a:t>Metal removal from polluted water</a:t>
            </a:r>
          </a:p>
        </p:txBody>
      </p:sp>
      <p:pic>
        <p:nvPicPr>
          <p:cNvPr id="164" name="Shape 164"/>
          <p:cNvPicPr preferRelativeResize="0"/>
          <p:nvPr/>
        </p:nvPicPr>
        <p:blipFill rotWithShape="1">
          <a:blip r:embed="rId3">
            <a:alphaModFix/>
          </a:blip>
          <a:srcRect b="0" l="0" r="0" t="0"/>
          <a:stretch/>
        </p:blipFill>
        <p:spPr>
          <a:xfrm>
            <a:off x="1600200" y="4486776"/>
            <a:ext cx="5200649" cy="2343150"/>
          </a:xfrm>
          <a:prstGeom prst="rect">
            <a:avLst/>
          </a:prstGeom>
          <a:noFill/>
          <a:ln>
            <a:noFill/>
          </a:ln>
        </p:spPr>
      </p:pic>
      <p:sp>
        <p:nvSpPr>
          <p:cNvPr id="165" name="Shape 165"/>
          <p:cNvSpPr txBox="1"/>
          <p:nvPr/>
        </p:nvSpPr>
        <p:spPr>
          <a:xfrm>
            <a:off x="4200525" y="6643210"/>
            <a:ext cx="2438399" cy="2308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900" u="none" cap="none" strike="noStrike">
                <a:solidFill>
                  <a:schemeClr val="dk1"/>
                </a:solidFill>
                <a:latin typeface="Merriweather"/>
                <a:ea typeface="Merriweather"/>
                <a:cs typeface="Merriweather"/>
                <a:sym typeface="Merriweather"/>
              </a:rPr>
              <a:t>Source: bbc.co.uk</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 calcmode="lin" valueType="num">
                                      <p:cBhvr additive="base">
                                        <p:cTn dur="500"/>
                                        <p:tgtEl>
                                          <p:spTgt spid="16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 calcmode="lin" valueType="num">
                                      <p:cBhvr additive="base">
                                        <p:cTn dur="500"/>
                                        <p:tgtEl>
                                          <p:spTgt spid="16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anim calcmode="lin" valueType="num">
                                      <p:cBhvr additive="base">
                                        <p:cTn dur="500"/>
                                        <p:tgtEl>
                                          <p:spTgt spid="16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anim calcmode="lin" valueType="num">
                                      <p:cBhvr additive="base">
                                        <p:cTn dur="500"/>
                                        <p:tgtEl>
                                          <p:spTgt spid="16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anim calcmode="lin" valueType="num">
                                      <p:cBhvr additive="base">
                                        <p:cTn dur="500"/>
                                        <p:tgtEl>
                                          <p:spTgt spid="16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95287" y="723900"/>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t/>
            </a:r>
            <a:endParaRPr b="0" i="0" sz="2800" u="none" cap="none" strike="noStrike">
              <a:solidFill>
                <a:schemeClr val="dk2"/>
              </a:solidFill>
              <a:latin typeface="Calibri"/>
              <a:ea typeface="Calibri"/>
              <a:cs typeface="Calibri"/>
              <a:sym typeface="Calibri"/>
            </a:endParaRPr>
          </a:p>
        </p:txBody>
      </p:sp>
      <p:sp>
        <p:nvSpPr>
          <p:cNvPr id="171" name="Shape 171"/>
          <p:cNvSpPr txBox="1"/>
          <p:nvPr>
            <p:ph idx="1" type="body"/>
          </p:nvPr>
        </p:nvSpPr>
        <p:spPr>
          <a:xfrm>
            <a:off x="350043" y="2335798"/>
            <a:ext cx="8748712" cy="4784725"/>
          </a:xfrm>
          <a:prstGeom prst="rect">
            <a:avLst/>
          </a:prstGeom>
          <a:noFill/>
          <a:ln>
            <a:noFill/>
          </a:ln>
        </p:spPr>
        <p:txBody>
          <a:bodyPr anchorCtr="0" anchor="t" bIns="45700" lIns="91425" rIns="91425" tIns="45700">
            <a:noAutofit/>
          </a:bodyPr>
          <a:lstStyle/>
          <a:p>
            <a:pPr indent="-274320" lvl="0" marL="274320" marR="0" rtl="0" algn="l">
              <a:spcBef>
                <a:spcPts val="0"/>
              </a:spcBef>
              <a:buClr>
                <a:schemeClr val="accent3"/>
              </a:buClr>
              <a:buSzPct val="95000"/>
              <a:buFont typeface="Noto Symbol"/>
              <a:buChar char="●"/>
            </a:pPr>
            <a:r>
              <a:rPr b="0" i="0" lang="en-US" sz="3200" u="none" cap="none" strike="noStrike">
                <a:solidFill>
                  <a:schemeClr val="dk1"/>
                </a:solidFill>
                <a:latin typeface="Merriweather"/>
                <a:ea typeface="Merriweather"/>
                <a:cs typeface="Merriweather"/>
                <a:sym typeface="Merriweather"/>
              </a:rPr>
              <a:t>Typically heavy metals are dissolved under acidic conditions and precipitate under alkaline conditions.</a:t>
            </a:r>
          </a:p>
          <a:p>
            <a:pPr indent="-274320" lvl="0" marL="274320" marR="0" rtl="0" algn="l">
              <a:spcBef>
                <a:spcPts val="640"/>
              </a:spcBef>
              <a:buClr>
                <a:schemeClr val="accent3"/>
              </a:buClr>
              <a:buSzPct val="95000"/>
              <a:buFont typeface="Noto Symbol"/>
              <a:buChar char="●"/>
            </a:pPr>
            <a:r>
              <a:rPr b="0" i="0" lang="en-US" sz="3200" u="none" cap="none" strike="noStrike">
                <a:solidFill>
                  <a:schemeClr val="dk1"/>
                </a:solidFill>
                <a:latin typeface="Merriweather"/>
                <a:ea typeface="Merriweather"/>
                <a:cs typeface="Merriweather"/>
                <a:sym typeface="Merriweather"/>
              </a:rPr>
              <a:t>pH increase by NaOH (caustic), Ca(OH)</a:t>
            </a:r>
            <a:r>
              <a:rPr b="0" baseline="-25000" i="0" lang="en-US" sz="3200" u="none" cap="none" strike="noStrike">
                <a:solidFill>
                  <a:schemeClr val="dk1"/>
                </a:solidFill>
                <a:latin typeface="Merriweather"/>
                <a:ea typeface="Merriweather"/>
                <a:cs typeface="Merriweather"/>
                <a:sym typeface="Merriweather"/>
              </a:rPr>
              <a:t>2</a:t>
            </a:r>
            <a:r>
              <a:rPr b="0" i="0" lang="en-US" sz="3200" u="none" cap="none" strike="noStrike">
                <a:solidFill>
                  <a:schemeClr val="dk1"/>
                </a:solidFill>
                <a:latin typeface="Merriweather"/>
                <a:ea typeface="Merriweather"/>
                <a:cs typeface="Merriweather"/>
                <a:sym typeface="Merriweather"/>
              </a:rPr>
              <a:t> lime addition</a:t>
            </a:r>
          </a:p>
          <a:p>
            <a:pPr indent="-274320" lvl="0" marL="274320" marR="0" rtl="0" algn="l">
              <a:spcBef>
                <a:spcPts val="640"/>
              </a:spcBef>
              <a:buClr>
                <a:schemeClr val="accent3"/>
              </a:buClr>
              <a:buSzPct val="95000"/>
              <a:buFont typeface="Noto Symbol"/>
              <a:buChar char="●"/>
            </a:pPr>
            <a:r>
              <a:rPr b="0" i="0" lang="en-US" sz="3200" u="none" cap="none" strike="noStrike">
                <a:solidFill>
                  <a:schemeClr val="dk1"/>
                </a:solidFill>
                <a:latin typeface="Merriweather"/>
                <a:ea typeface="Merriweather"/>
                <a:cs typeface="Merriweather"/>
                <a:sym typeface="Merriweather"/>
              </a:rPr>
              <a:t>Cu</a:t>
            </a:r>
            <a:r>
              <a:rPr b="0" baseline="30000" i="0" lang="en-US" sz="3200" u="none" cap="none" strike="noStrike">
                <a:solidFill>
                  <a:schemeClr val="dk1"/>
                </a:solidFill>
                <a:latin typeface="Merriweather"/>
                <a:ea typeface="Merriweather"/>
                <a:cs typeface="Merriweather"/>
                <a:sym typeface="Merriweather"/>
              </a:rPr>
              <a:t>2+</a:t>
            </a:r>
            <a:r>
              <a:rPr b="0" i="0" lang="en-US" sz="3200" u="none" cap="none" strike="noStrike">
                <a:solidFill>
                  <a:schemeClr val="dk1"/>
                </a:solidFill>
                <a:latin typeface="Merriweather"/>
                <a:ea typeface="Merriweather"/>
                <a:cs typeface="Merriweather"/>
                <a:sym typeface="Merriweather"/>
              </a:rPr>
              <a:t> + 2NaOH → Cu(OH)</a:t>
            </a:r>
            <a:r>
              <a:rPr b="0" baseline="-25000" i="0" lang="en-US" sz="3200" u="none" cap="none" strike="noStrike">
                <a:solidFill>
                  <a:schemeClr val="dk1"/>
                </a:solidFill>
                <a:latin typeface="Merriweather"/>
                <a:ea typeface="Merriweather"/>
                <a:cs typeface="Merriweather"/>
                <a:sym typeface="Merriweather"/>
              </a:rPr>
              <a:t>2</a:t>
            </a:r>
            <a:r>
              <a:rPr b="0" i="0" lang="en-US" sz="3200" u="none" cap="none" strike="noStrike">
                <a:solidFill>
                  <a:schemeClr val="dk1"/>
                </a:solidFill>
                <a:latin typeface="Merriweather"/>
                <a:ea typeface="Merriweather"/>
                <a:cs typeface="Merriweather"/>
                <a:sym typeface="Merriweather"/>
              </a:rPr>
              <a:t> + 2 Na</a:t>
            </a:r>
            <a:r>
              <a:rPr b="0" baseline="30000" i="0" lang="en-US" sz="3200" u="none" cap="none" strike="noStrike">
                <a:solidFill>
                  <a:schemeClr val="dk1"/>
                </a:solidFill>
                <a:latin typeface="Merriweather"/>
                <a:ea typeface="Merriweather"/>
                <a:cs typeface="Merriweather"/>
                <a:sym typeface="Merriweather"/>
              </a:rPr>
              <a:t>+</a:t>
            </a:r>
          </a:p>
          <a:p>
            <a:pPr indent="-274320" lvl="0" marL="274320" marR="0" rtl="0" algn="l">
              <a:spcBef>
                <a:spcPts val="640"/>
              </a:spcBef>
              <a:buClr>
                <a:schemeClr val="accent3"/>
              </a:buClr>
              <a:buSzPct val="95000"/>
              <a:buFont typeface="Noto Symbol"/>
              <a:buChar char="●"/>
            </a:pPr>
            <a:r>
              <a:rPr b="0" i="0" lang="en-US" sz="3200" u="none" cap="none" strike="noStrike">
                <a:solidFill>
                  <a:schemeClr val="dk1"/>
                </a:solidFill>
                <a:latin typeface="Merriweather"/>
                <a:ea typeface="Merriweather"/>
                <a:cs typeface="Merriweather"/>
                <a:sym typeface="Merriweather"/>
              </a:rPr>
              <a:t>Cu</a:t>
            </a:r>
            <a:r>
              <a:rPr b="0" baseline="30000" i="0" lang="en-US" sz="3200" u="none" cap="none" strike="noStrike">
                <a:solidFill>
                  <a:schemeClr val="dk1"/>
                </a:solidFill>
                <a:latin typeface="Merriweather"/>
                <a:ea typeface="Merriweather"/>
                <a:cs typeface="Merriweather"/>
                <a:sym typeface="Merriweather"/>
              </a:rPr>
              <a:t>2+</a:t>
            </a:r>
            <a:r>
              <a:rPr b="0" i="0" lang="en-US" sz="3200" u="none" cap="none" strike="noStrike">
                <a:solidFill>
                  <a:schemeClr val="dk1"/>
                </a:solidFill>
                <a:latin typeface="Merriweather"/>
                <a:ea typeface="Merriweather"/>
                <a:cs typeface="Merriweather"/>
                <a:sym typeface="Merriweather"/>
              </a:rPr>
              <a:t> + Ca(OH)</a:t>
            </a:r>
            <a:r>
              <a:rPr b="0" baseline="-25000" i="0" lang="en-US" sz="3200" u="none" cap="none" strike="noStrike">
                <a:solidFill>
                  <a:schemeClr val="dk1"/>
                </a:solidFill>
                <a:latin typeface="Merriweather"/>
                <a:ea typeface="Merriweather"/>
                <a:cs typeface="Merriweather"/>
                <a:sym typeface="Merriweather"/>
              </a:rPr>
              <a:t>2</a:t>
            </a:r>
            <a:r>
              <a:rPr b="0" i="0" lang="en-US" sz="3200" u="none" cap="none" strike="noStrike">
                <a:solidFill>
                  <a:schemeClr val="dk1"/>
                </a:solidFill>
                <a:latin typeface="Merriweather"/>
                <a:ea typeface="Merriweather"/>
                <a:cs typeface="Merriweather"/>
                <a:sym typeface="Merriweather"/>
              </a:rPr>
              <a:t>  → Cu(OH)</a:t>
            </a:r>
            <a:r>
              <a:rPr b="0" baseline="-25000" i="0" lang="en-US" sz="3200" u="none" cap="none" strike="noStrike">
                <a:solidFill>
                  <a:schemeClr val="dk1"/>
                </a:solidFill>
                <a:latin typeface="Merriweather"/>
                <a:ea typeface="Merriweather"/>
                <a:cs typeface="Merriweather"/>
                <a:sym typeface="Merriweather"/>
              </a:rPr>
              <a:t>2</a:t>
            </a:r>
            <a:r>
              <a:rPr b="0" i="0" lang="en-US" sz="3200" u="none" cap="none" strike="noStrike">
                <a:solidFill>
                  <a:schemeClr val="dk1"/>
                </a:solidFill>
                <a:latin typeface="Merriweather"/>
                <a:ea typeface="Merriweather"/>
                <a:cs typeface="Merriweather"/>
                <a:sym typeface="Merriweather"/>
              </a:rPr>
              <a:t> + Ca</a:t>
            </a:r>
            <a:r>
              <a:rPr b="0" baseline="30000" i="0" lang="en-US" sz="3200" u="none" cap="none" strike="noStrike">
                <a:solidFill>
                  <a:schemeClr val="dk1"/>
                </a:solidFill>
                <a:latin typeface="Merriweather"/>
                <a:ea typeface="Merriweather"/>
                <a:cs typeface="Merriweather"/>
                <a:sym typeface="Merriweather"/>
              </a:rPr>
              <a:t>2+</a:t>
            </a:r>
          </a:p>
          <a:p>
            <a:pPr indent="-274320" lvl="0" marL="274320" marR="0" rtl="0" algn="l">
              <a:spcBef>
                <a:spcPts val="640"/>
              </a:spcBef>
              <a:buClr>
                <a:schemeClr val="accent3"/>
              </a:buClr>
              <a:buSzPct val="95000"/>
              <a:buFont typeface="Noto Symbol"/>
              <a:buNone/>
            </a:pPr>
            <a:r>
              <a:t/>
            </a:r>
            <a:endParaRPr b="0" i="0" sz="3200" u="none" cap="none" strike="noStrike">
              <a:solidFill>
                <a:schemeClr val="dk1"/>
              </a:solidFill>
              <a:latin typeface="Merriweather"/>
              <a:ea typeface="Merriweather"/>
              <a:cs typeface="Merriweather"/>
              <a:sym typeface="Merriweather"/>
            </a:endParaRPr>
          </a:p>
        </p:txBody>
      </p:sp>
      <p:sp>
        <p:nvSpPr>
          <p:cNvPr id="172" name="Shape 172"/>
          <p:cNvSpPr txBox="1"/>
          <p:nvPr/>
        </p:nvSpPr>
        <p:spPr>
          <a:xfrm>
            <a:off x="609600" y="152400"/>
            <a:ext cx="8229600" cy="1143000"/>
          </a:xfrm>
          <a:prstGeom prst="rect">
            <a:avLst/>
          </a:prstGeom>
          <a:noFill/>
          <a:ln>
            <a:noFill/>
          </a:ln>
        </p:spPr>
        <p:txBody>
          <a:bodyPr anchorCtr="0" anchor="b" bIns="0" lIns="0" rIns="0" tIns="45700">
            <a:noAutofit/>
          </a:bodyPr>
          <a:lstStyle/>
          <a:p>
            <a:pPr indent="0" lvl="0" marL="0" marR="0" rtl="0" algn="l">
              <a:lnSpc>
                <a:spcPct val="90000"/>
              </a:lnSpc>
              <a:spcBef>
                <a:spcPts val="0"/>
              </a:spcBef>
              <a:buClr>
                <a:schemeClr val="dk2"/>
              </a:buClr>
              <a:buSzPct val="25000"/>
              <a:buFont typeface="Calibri"/>
              <a:buNone/>
            </a:pPr>
            <a:r>
              <a:rPr b="0" i="0" lang="en-US" sz="4250" u="none" cap="none" strike="noStrike">
                <a:solidFill>
                  <a:schemeClr val="dk2"/>
                </a:solidFill>
                <a:latin typeface="Calibri"/>
                <a:ea typeface="Calibri"/>
                <a:cs typeface="Calibri"/>
                <a:sym typeface="Calibri"/>
              </a:rPr>
              <a:t>Metal removal from polluted water</a:t>
            </a:r>
          </a:p>
        </p:txBody>
      </p:sp>
      <p:sp>
        <p:nvSpPr>
          <p:cNvPr id="173" name="Shape 173"/>
          <p:cNvSpPr txBox="1"/>
          <p:nvPr/>
        </p:nvSpPr>
        <p:spPr>
          <a:xfrm>
            <a:off x="395287" y="1916683"/>
            <a:ext cx="4495800"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0" lang="en-US" sz="2400" u="sng" cap="none" strike="noStrike">
                <a:solidFill>
                  <a:schemeClr val="dk1"/>
                </a:solidFill>
                <a:latin typeface="Merriweather"/>
                <a:ea typeface="Merriweather"/>
                <a:cs typeface="Merriweather"/>
                <a:sym typeface="Merriweather"/>
              </a:rPr>
              <a:t>Hydroxide ppt / coagulation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500"/>
                                        <p:tgtEl>
                                          <p:spTgt spid="17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 calcmode="lin" valueType="num">
                                      <p:cBhvr additive="base">
                                        <p:cTn dur="500"/>
                                        <p:tgtEl>
                                          <p:spTgt spid="17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 calcmode="lin" valueType="num">
                                      <p:cBhvr additive="base">
                                        <p:cTn dur="500"/>
                                        <p:tgtEl>
                                          <p:spTgt spid="17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 calcmode="lin" valueType="num">
                                      <p:cBhvr additive="base">
                                        <p:cTn dur="500"/>
                                        <p:tgtEl>
                                          <p:spTgt spid="17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anim calcmode="lin" valueType="num">
                                      <p:cBhvr additive="base">
                                        <p:cTn dur="500"/>
                                        <p:tgtEl>
                                          <p:spTgt spid="17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anim calcmode="lin" valueType="num">
                                      <p:cBhvr additive="base">
                                        <p:cTn dur="500"/>
                                        <p:tgtEl>
                                          <p:spTgt spid="17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914400"/>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n-US" sz="4500" u="none" cap="none" strike="noStrike">
                <a:solidFill>
                  <a:schemeClr val="dk2"/>
                </a:solidFill>
                <a:latin typeface="Calibri"/>
                <a:ea typeface="Calibri"/>
                <a:cs typeface="Calibri"/>
                <a:sym typeface="Calibri"/>
              </a:rPr>
              <a:t>Other Treatment Alternatives for Metal Removal: Adsorption</a:t>
            </a:r>
          </a:p>
        </p:txBody>
      </p:sp>
      <p:sp>
        <p:nvSpPr>
          <p:cNvPr id="179" name="Shape 179"/>
          <p:cNvSpPr txBox="1"/>
          <p:nvPr>
            <p:ph idx="1" type="body"/>
          </p:nvPr>
        </p:nvSpPr>
        <p:spPr>
          <a:xfrm>
            <a:off x="457200" y="2332036"/>
            <a:ext cx="8686800" cy="4525963"/>
          </a:xfrm>
          <a:prstGeom prst="rect">
            <a:avLst/>
          </a:prstGeom>
          <a:noFill/>
          <a:ln>
            <a:noFill/>
          </a:ln>
        </p:spPr>
        <p:txBody>
          <a:bodyPr anchorCtr="0" anchor="t" bIns="45700" lIns="91425" rIns="91425" tIns="45700">
            <a:noAutofit/>
          </a:bodyPr>
          <a:lstStyle/>
          <a:p>
            <a:pPr indent="-274320" lvl="0" marL="274320" marR="0" rtl="0" algn="l">
              <a:spcBef>
                <a:spcPts val="0"/>
              </a:spcBef>
              <a:buClr>
                <a:schemeClr val="accent3"/>
              </a:buClr>
              <a:buSzPct val="95000"/>
              <a:buFont typeface="Noto Symbol"/>
              <a:buChar char="●"/>
            </a:pPr>
            <a:r>
              <a:rPr b="0" i="0" lang="en-US" sz="2600" u="none" cap="none" strike="noStrike">
                <a:solidFill>
                  <a:schemeClr val="dk1"/>
                </a:solidFill>
                <a:latin typeface="Merriweather"/>
                <a:ea typeface="Merriweather"/>
                <a:cs typeface="Merriweather"/>
                <a:sym typeface="Merriweather"/>
              </a:rPr>
              <a:t>Adsorption on </a:t>
            </a:r>
          </a:p>
          <a:p>
            <a:pPr indent="-259080" lvl="1" marL="640080" marR="0" rtl="0" algn="l">
              <a:spcBef>
                <a:spcPts val="640"/>
              </a:spcBef>
              <a:buClr>
                <a:schemeClr val="accent1"/>
              </a:buClr>
              <a:buSzPct val="85000"/>
              <a:buFont typeface="Noto Symbol"/>
              <a:buChar char="●"/>
            </a:pPr>
            <a:r>
              <a:rPr b="0" i="0" lang="en-US" sz="3200" u="none" cap="none" strike="noStrike">
                <a:solidFill>
                  <a:schemeClr val="dk1"/>
                </a:solidFill>
                <a:latin typeface="Merriweather"/>
                <a:ea typeface="Merriweather"/>
                <a:cs typeface="Merriweather"/>
                <a:sym typeface="Merriweather"/>
              </a:rPr>
              <a:t>activated carbon</a:t>
            </a:r>
          </a:p>
          <a:p>
            <a:pPr indent="-259080" lvl="1" marL="640080" marR="0" rtl="0" algn="l">
              <a:spcBef>
                <a:spcPts val="640"/>
              </a:spcBef>
              <a:buClr>
                <a:schemeClr val="accent1"/>
              </a:buClr>
              <a:buSzPct val="85000"/>
              <a:buFont typeface="Noto Symbol"/>
              <a:buChar char="●"/>
            </a:pPr>
            <a:r>
              <a:rPr b="0" i="0" lang="en-US" sz="3200" u="none" cap="none" strike="noStrike">
                <a:solidFill>
                  <a:schemeClr val="dk1"/>
                </a:solidFill>
                <a:latin typeface="Merriweather"/>
                <a:ea typeface="Merriweather"/>
                <a:cs typeface="Merriweather"/>
                <a:sym typeface="Merriweather"/>
              </a:rPr>
              <a:t>aluminum oxides</a:t>
            </a:r>
          </a:p>
          <a:p>
            <a:pPr indent="-259080" lvl="1" marL="640080" marR="0" rtl="0" algn="l">
              <a:spcBef>
                <a:spcPts val="640"/>
              </a:spcBef>
              <a:buClr>
                <a:schemeClr val="accent1"/>
              </a:buClr>
              <a:buSzPct val="85000"/>
              <a:buFont typeface="Noto Symbol"/>
              <a:buChar char="●"/>
            </a:pPr>
            <a:r>
              <a:rPr b="0" i="0" lang="en-US" sz="3200" u="none" cap="none" strike="noStrike">
                <a:solidFill>
                  <a:schemeClr val="dk1"/>
                </a:solidFill>
                <a:latin typeface="Merriweather"/>
                <a:ea typeface="Merriweather"/>
                <a:cs typeface="Merriweather"/>
                <a:sym typeface="Merriweather"/>
              </a:rPr>
              <a:t>silica clays</a:t>
            </a:r>
          </a:p>
          <a:p>
            <a:pPr indent="-259080" lvl="1" marL="640080" marR="0" rtl="0" algn="l">
              <a:spcBef>
                <a:spcPts val="640"/>
              </a:spcBef>
              <a:buClr>
                <a:schemeClr val="accent1"/>
              </a:buClr>
              <a:buSzPct val="85000"/>
              <a:buFont typeface="Noto Symbol"/>
              <a:buChar char="●"/>
            </a:pPr>
            <a:r>
              <a:rPr b="0" i="0" lang="en-US" sz="3200" u="none" cap="none" strike="noStrike">
                <a:solidFill>
                  <a:schemeClr val="dk1"/>
                </a:solidFill>
                <a:latin typeface="Merriweather"/>
                <a:ea typeface="Merriweather"/>
                <a:cs typeface="Merriweather"/>
                <a:sym typeface="Merriweather"/>
              </a:rPr>
              <a:t>synthetic materials like zeolites and resins.</a:t>
            </a:r>
          </a:p>
        </p:txBody>
      </p:sp>
      <p:pic>
        <p:nvPicPr>
          <p:cNvPr id="180" name="Shape 180"/>
          <p:cNvPicPr preferRelativeResize="0"/>
          <p:nvPr/>
        </p:nvPicPr>
        <p:blipFill rotWithShape="1">
          <a:blip r:embed="rId3">
            <a:alphaModFix/>
          </a:blip>
          <a:srcRect b="0" l="0" r="0" t="0"/>
          <a:stretch/>
        </p:blipFill>
        <p:spPr>
          <a:xfrm>
            <a:off x="6477000" y="2057400"/>
            <a:ext cx="1926177" cy="2742973"/>
          </a:xfrm>
          <a:prstGeom prst="rect">
            <a:avLst/>
          </a:prstGeom>
          <a:noFill/>
          <a:ln>
            <a:noFill/>
          </a:ln>
        </p:spPr>
      </p:pic>
      <p:sp>
        <p:nvSpPr>
          <p:cNvPr id="181" name="Shape 181"/>
          <p:cNvSpPr txBox="1"/>
          <p:nvPr/>
        </p:nvSpPr>
        <p:spPr>
          <a:xfrm>
            <a:off x="7620000" y="4569541"/>
            <a:ext cx="1524000" cy="2308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900" u="none" cap="none" strike="noStrike">
                <a:solidFill>
                  <a:schemeClr val="dk1"/>
                </a:solidFill>
                <a:latin typeface="Merriweather"/>
                <a:ea typeface="Merriweather"/>
                <a:cs typeface="Merriweather"/>
                <a:sym typeface="Merriweather"/>
              </a:rPr>
              <a:t>Berkley.edu</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8"/>
                                        </p:tgtEl>
                                        <p:attrNameLst>
                                          <p:attrName>style.visibility</p:attrName>
                                        </p:attrNameLst>
                                      </p:cBhvr>
                                      <p:to>
                                        <p:strVal val="visible"/>
                                      </p:to>
                                    </p:set>
                                    <p:anim calcmode="lin" valueType="num">
                                      <p:cBhvr additive="base">
                                        <p:cTn dur="500"/>
                                        <p:tgtEl>
                                          <p:spTgt spid="17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anim calcmode="lin" valueType="num">
                                      <p:cBhvr additive="base">
                                        <p:cTn dur="500"/>
                                        <p:tgtEl>
                                          <p:spTgt spid="17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anim calcmode="lin" valueType="num">
                                      <p:cBhvr additive="base">
                                        <p:cTn dur="500"/>
                                        <p:tgtEl>
                                          <p:spTgt spid="17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anim calcmode="lin" valueType="num">
                                      <p:cBhvr additive="base">
                                        <p:cTn dur="500"/>
                                        <p:tgtEl>
                                          <p:spTgt spid="17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anim calcmode="lin" valueType="num">
                                      <p:cBhvr additive="base">
                                        <p:cTn dur="500"/>
                                        <p:tgtEl>
                                          <p:spTgt spid="17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9">
                                            <p:txEl>
                                              <p:pRg end="4" st="4"/>
                                            </p:txEl>
                                          </p:spTgt>
                                        </p:tgtEl>
                                        <p:attrNameLst>
                                          <p:attrName>style.visibility</p:attrName>
                                        </p:attrNameLst>
                                      </p:cBhvr>
                                      <p:to>
                                        <p:strVal val="visible"/>
                                      </p:to>
                                    </p:set>
                                    <p:anim calcmode="lin" valueType="num">
                                      <p:cBhvr additive="base">
                                        <p:cTn dur="500"/>
                                        <p:tgtEl>
                                          <p:spTgt spid="17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idx="1" type="body"/>
          </p:nvPr>
        </p:nvSpPr>
        <p:spPr>
          <a:xfrm>
            <a:off x="3657600" y="1524000"/>
            <a:ext cx="5105399" cy="2666999"/>
          </a:xfrm>
          <a:prstGeom prst="rect">
            <a:avLst/>
          </a:prstGeom>
          <a:noFill/>
          <a:ln>
            <a:noFill/>
          </a:ln>
        </p:spPr>
        <p:txBody>
          <a:bodyPr anchorCtr="0" anchor="t" bIns="45700" lIns="91425" rIns="91425" tIns="45700">
            <a:noAutofit/>
          </a:bodyPr>
          <a:lstStyle/>
          <a:p>
            <a:pPr indent="-274320" lvl="0" marL="274320" marR="0" rtl="0" algn="l">
              <a:spcBef>
                <a:spcPts val="0"/>
              </a:spcBef>
              <a:buClr>
                <a:schemeClr val="accent3"/>
              </a:buClr>
              <a:buSzPct val="25000"/>
              <a:buFont typeface="Noto Symbol"/>
              <a:buNone/>
            </a:pPr>
            <a:r>
              <a:rPr b="0" i="0" lang="en-US" sz="2600" u="none" cap="none" strike="noStrike">
                <a:solidFill>
                  <a:schemeClr val="dk1"/>
                </a:solidFill>
                <a:latin typeface="Merriweather"/>
                <a:ea typeface="Merriweather"/>
                <a:cs typeface="Merriweather"/>
                <a:sym typeface="Merriweather"/>
              </a:rPr>
              <a:t>   Use of biological techniques to remove pollutants from air, soil and water.</a:t>
            </a:r>
          </a:p>
          <a:p>
            <a:pPr indent="-274320" lvl="0" marL="274320" marR="0" rtl="0" algn="l">
              <a:spcBef>
                <a:spcPts val="520"/>
              </a:spcBef>
              <a:buClr>
                <a:schemeClr val="accent3"/>
              </a:buClr>
              <a:buSzPct val="95000"/>
              <a:buFont typeface="Noto Symbol"/>
              <a:buChar char="•"/>
            </a:pPr>
            <a:r>
              <a:rPr b="0" i="0" lang="en-US" sz="2600" u="none" cap="none" strike="noStrike">
                <a:solidFill>
                  <a:schemeClr val="dk1"/>
                </a:solidFill>
                <a:latin typeface="Merriweather"/>
                <a:ea typeface="Merriweather"/>
                <a:cs typeface="Merriweather"/>
                <a:sym typeface="Merriweather"/>
              </a:rPr>
              <a:t>Bioaccumulation: Living organism</a:t>
            </a:r>
          </a:p>
          <a:p>
            <a:pPr indent="-274320" lvl="0" marL="274320" marR="0" rtl="0" algn="l">
              <a:spcBef>
                <a:spcPts val="520"/>
              </a:spcBef>
              <a:buClr>
                <a:schemeClr val="accent3"/>
              </a:buClr>
              <a:buSzPct val="95000"/>
              <a:buFont typeface="Noto Symbol"/>
              <a:buChar char="•"/>
            </a:pPr>
            <a:r>
              <a:rPr b="0" i="0" lang="en-US" sz="2600" u="none" cap="none" strike="noStrike">
                <a:solidFill>
                  <a:schemeClr val="dk1"/>
                </a:solidFill>
                <a:latin typeface="Merriweather"/>
                <a:ea typeface="Merriweather"/>
                <a:cs typeface="Merriweather"/>
                <a:sym typeface="Merriweather"/>
              </a:rPr>
              <a:t>Biosorption: Dead biomass</a:t>
            </a:r>
          </a:p>
        </p:txBody>
      </p:sp>
      <p:pic>
        <p:nvPicPr>
          <p:cNvPr descr="http://www.rsc.org/images/Eggshells_410_tcm18-208338.jpg" id="187" name="Shape 187"/>
          <p:cNvPicPr preferRelativeResize="0"/>
          <p:nvPr/>
        </p:nvPicPr>
        <p:blipFill rotWithShape="1">
          <a:blip r:embed="rId3">
            <a:alphaModFix/>
          </a:blip>
          <a:srcRect b="0" l="0" r="0" t="0"/>
          <a:stretch/>
        </p:blipFill>
        <p:spPr>
          <a:xfrm>
            <a:off x="4744426" y="4257675"/>
            <a:ext cx="3104173" cy="2066924"/>
          </a:xfrm>
          <a:prstGeom prst="rect">
            <a:avLst/>
          </a:prstGeom>
          <a:noFill/>
          <a:ln>
            <a:noFill/>
          </a:ln>
        </p:spPr>
      </p:pic>
      <p:pic>
        <p:nvPicPr>
          <p:cNvPr descr="http://origin-ars.els-cdn.com/content/image/1-s2.0-S0032959204002365-gr4.jpg" id="188" name="Shape 188"/>
          <p:cNvPicPr preferRelativeResize="0"/>
          <p:nvPr/>
        </p:nvPicPr>
        <p:blipFill rotWithShape="1">
          <a:blip r:embed="rId4">
            <a:alphaModFix/>
          </a:blip>
          <a:srcRect b="0" l="0" r="0" t="0"/>
          <a:stretch/>
        </p:blipFill>
        <p:spPr>
          <a:xfrm>
            <a:off x="304800" y="1600200"/>
            <a:ext cx="3276600" cy="4720830"/>
          </a:xfrm>
          <a:prstGeom prst="rect">
            <a:avLst/>
          </a:prstGeom>
          <a:noFill/>
          <a:ln>
            <a:noFill/>
          </a:ln>
        </p:spPr>
      </p:pic>
      <p:sp>
        <p:nvSpPr>
          <p:cNvPr id="189" name="Shape 189"/>
          <p:cNvSpPr txBox="1"/>
          <p:nvPr>
            <p:ph type="title"/>
          </p:nvPr>
        </p:nvSpPr>
        <p:spPr>
          <a:xfrm>
            <a:off x="533400" y="381000"/>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n-US" sz="5000" u="none" cap="none" strike="noStrike">
                <a:solidFill>
                  <a:schemeClr val="dk2"/>
                </a:solidFill>
                <a:latin typeface="Calibri"/>
                <a:ea typeface="Calibri"/>
                <a:cs typeface="Calibri"/>
                <a:sym typeface="Calibri"/>
              </a:rPr>
              <a:t>Bioremediation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500"/>
                                        <p:tgtEl>
                                          <p:spTgt spid="18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idx="1" type="body"/>
          </p:nvPr>
        </p:nvSpPr>
        <p:spPr>
          <a:xfrm>
            <a:off x="521368" y="2142101"/>
            <a:ext cx="8001000" cy="4190999"/>
          </a:xfrm>
          <a:prstGeom prst="rect">
            <a:avLst/>
          </a:prstGeom>
          <a:noFill/>
          <a:ln>
            <a:noFill/>
          </a:ln>
        </p:spPr>
        <p:txBody>
          <a:bodyPr anchorCtr="0" anchor="t" bIns="45700" lIns="91425" rIns="91425" tIns="45700">
            <a:noAutofit/>
          </a:bodyPr>
          <a:lstStyle/>
          <a:p>
            <a:pPr indent="-274320" lvl="0" marL="274320" marR="0" rtl="0" algn="just">
              <a:spcBef>
                <a:spcPts val="0"/>
              </a:spcBef>
              <a:buClr>
                <a:schemeClr val="accent3"/>
              </a:buClr>
              <a:buSzPct val="95000"/>
              <a:buFont typeface="Noto Symbol"/>
              <a:buChar char="●"/>
            </a:pPr>
            <a:r>
              <a:rPr b="0" i="0" lang="en-US" sz="2600" u="none" cap="none" strike="noStrike">
                <a:solidFill>
                  <a:schemeClr val="dk1"/>
                </a:solidFill>
                <a:latin typeface="Merriweather"/>
                <a:ea typeface="Merriweather"/>
                <a:cs typeface="Merriweather"/>
                <a:sym typeface="Merriweather"/>
              </a:rPr>
              <a:t>Use of non-living biomasses to passively remove pollutants.</a:t>
            </a:r>
          </a:p>
          <a:p>
            <a:pPr indent="-274320" lvl="0" marL="274320" marR="0" rtl="0" algn="just">
              <a:spcBef>
                <a:spcPts val="520"/>
              </a:spcBef>
              <a:buClr>
                <a:schemeClr val="accent3"/>
              </a:buClr>
              <a:buSzPct val="95000"/>
              <a:buFont typeface="Noto Symbol"/>
              <a:buChar char="●"/>
            </a:pPr>
            <a:r>
              <a:rPr b="0" i="0" lang="en-US" sz="2600" u="none" cap="none" strike="noStrike">
                <a:solidFill>
                  <a:schemeClr val="dk1"/>
                </a:solidFill>
                <a:latin typeface="Merriweather"/>
                <a:ea typeface="Merriweather"/>
                <a:cs typeface="Merriweather"/>
                <a:sym typeface="Merriweather"/>
              </a:rPr>
              <a:t>Driven by physico-chemical processes</a:t>
            </a:r>
          </a:p>
          <a:p>
            <a:pPr indent="-274320" lvl="0" marL="274320" marR="0" rtl="0" algn="just">
              <a:spcBef>
                <a:spcPts val="520"/>
              </a:spcBef>
              <a:buClr>
                <a:schemeClr val="accent3"/>
              </a:buClr>
              <a:buSzPct val="95000"/>
              <a:buFont typeface="Noto Symbol"/>
              <a:buChar char="●"/>
            </a:pPr>
            <a:r>
              <a:rPr b="0" i="0" lang="en-US" sz="2600" u="none" cap="none" strike="noStrike">
                <a:solidFill>
                  <a:schemeClr val="dk1"/>
                </a:solidFill>
                <a:latin typeface="Merriweather"/>
                <a:ea typeface="Merriweather"/>
                <a:cs typeface="Merriweather"/>
                <a:sym typeface="Merriweather"/>
              </a:rPr>
              <a:t>Marine algae, crustacean shells, nutshell, fruit peels, TEALEAVES.</a:t>
            </a:r>
          </a:p>
          <a:p>
            <a:pPr indent="-274320" lvl="0" marL="274320" marR="0" rtl="0" algn="just">
              <a:spcBef>
                <a:spcPts val="520"/>
              </a:spcBef>
              <a:buClr>
                <a:schemeClr val="accent3"/>
              </a:buClr>
              <a:buSzPct val="95000"/>
              <a:buFont typeface="Noto Symbol"/>
              <a:buChar char="●"/>
            </a:pPr>
            <a:r>
              <a:rPr b="0" i="0" lang="en-US" sz="2600" u="none" cap="none" strike="noStrike">
                <a:solidFill>
                  <a:schemeClr val="dk1"/>
                </a:solidFill>
                <a:latin typeface="Merriweather"/>
                <a:ea typeface="Merriweather"/>
                <a:cs typeface="Merriweather"/>
                <a:sym typeface="Merriweather"/>
              </a:rPr>
              <a:t>Fast kinetics (saturation time).</a:t>
            </a:r>
          </a:p>
          <a:p>
            <a:pPr indent="-274320" lvl="0" marL="274320" marR="0" rtl="0" algn="just">
              <a:spcBef>
                <a:spcPts val="520"/>
              </a:spcBef>
              <a:buClr>
                <a:schemeClr val="accent3"/>
              </a:buClr>
              <a:buSzPct val="95000"/>
              <a:buFont typeface="Noto Symbol"/>
              <a:buChar char="●"/>
            </a:pPr>
            <a:r>
              <a:rPr b="0" i="0" lang="en-US" sz="2600" u="none" cap="none" strike="noStrike">
                <a:solidFill>
                  <a:schemeClr val="dk1"/>
                </a:solidFill>
                <a:latin typeface="Merriweather"/>
                <a:ea typeface="Merriweather"/>
                <a:cs typeface="Merriweather"/>
                <a:sym typeface="Merriweather"/>
              </a:rPr>
              <a:t>Potential recyclability of waste</a:t>
            </a:r>
          </a:p>
          <a:p>
            <a:pPr indent="-274320" lvl="0" marL="274320" marR="0" rtl="0" algn="just">
              <a:spcBef>
                <a:spcPts val="520"/>
              </a:spcBef>
              <a:buClr>
                <a:schemeClr val="accent3"/>
              </a:buClr>
              <a:buSzPct val="95000"/>
              <a:buFont typeface="Noto Symbol"/>
              <a:buNone/>
            </a:pPr>
            <a:r>
              <a:t/>
            </a:r>
            <a:endParaRPr b="0" i="0" sz="2600" u="none" cap="none" strike="noStrike">
              <a:solidFill>
                <a:schemeClr val="dk1"/>
              </a:solidFill>
              <a:latin typeface="Merriweather"/>
              <a:ea typeface="Merriweather"/>
              <a:cs typeface="Merriweather"/>
              <a:sym typeface="Merriweather"/>
            </a:endParaRPr>
          </a:p>
          <a:p>
            <a:pPr indent="-274320" lvl="0" marL="274320" marR="0" rtl="0" algn="just">
              <a:spcBef>
                <a:spcPts val="520"/>
              </a:spcBef>
              <a:buClr>
                <a:schemeClr val="accent3"/>
              </a:buClr>
              <a:buSzPct val="95000"/>
              <a:buFont typeface="Noto Symbol"/>
              <a:buNone/>
            </a:pPr>
            <a:r>
              <a:t/>
            </a:r>
            <a:endParaRPr b="0" i="0" sz="2600" u="none" cap="none" strike="noStrike">
              <a:solidFill>
                <a:schemeClr val="dk1"/>
              </a:solidFill>
              <a:latin typeface="Merriweather"/>
              <a:ea typeface="Merriweather"/>
              <a:cs typeface="Merriweather"/>
              <a:sym typeface="Merriweather"/>
            </a:endParaRPr>
          </a:p>
        </p:txBody>
      </p:sp>
      <p:sp>
        <p:nvSpPr>
          <p:cNvPr id="195" name="Shape 195"/>
          <p:cNvSpPr txBox="1"/>
          <p:nvPr/>
        </p:nvSpPr>
        <p:spPr>
          <a:xfrm>
            <a:off x="533400" y="381000"/>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n-US" sz="5000" u="none" cap="none" strike="noStrike">
                <a:solidFill>
                  <a:schemeClr val="dk2"/>
                </a:solidFill>
                <a:latin typeface="Calibri"/>
                <a:ea typeface="Calibri"/>
                <a:cs typeface="Calibri"/>
                <a:sym typeface="Calibri"/>
              </a:rPr>
              <a:t>Biosorption</a:t>
            </a:r>
          </a:p>
        </p:txBody>
      </p:sp>
      <p:sp>
        <p:nvSpPr>
          <p:cNvPr id="196" name="Shape 196"/>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t/>
            </a:r>
            <a:endParaRPr b="0" i="0" sz="5000" u="none" cap="none" strike="noStrike">
              <a:solidFill>
                <a:schemeClr val="dk2"/>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500"/>
                                        <p:tgtEl>
                                          <p:spTgt spid="19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t/>
            </a:r>
            <a:endParaRPr b="0" i="0" sz="5000" u="none" cap="none" strike="noStrike">
              <a:solidFill>
                <a:schemeClr val="dk2"/>
              </a:solidFill>
              <a:latin typeface="Calibri"/>
              <a:ea typeface="Calibri"/>
              <a:cs typeface="Calibri"/>
              <a:sym typeface="Calibri"/>
            </a:endParaRPr>
          </a:p>
        </p:txBody>
      </p:sp>
      <p:sp>
        <p:nvSpPr>
          <p:cNvPr id="202" name="Shape 202"/>
          <p:cNvSpPr txBox="1"/>
          <p:nvPr>
            <p:ph idx="1" type="body"/>
          </p:nvPr>
        </p:nvSpPr>
        <p:spPr>
          <a:xfrm>
            <a:off x="457200" y="1935480"/>
            <a:ext cx="8229600" cy="4389119"/>
          </a:xfrm>
          <a:prstGeom prst="rect">
            <a:avLst/>
          </a:prstGeom>
          <a:noFill/>
          <a:ln>
            <a:noFill/>
          </a:ln>
        </p:spPr>
        <p:txBody>
          <a:bodyPr anchorCtr="0" anchor="t" bIns="45700" lIns="91425" rIns="91425" tIns="45700">
            <a:noAutofit/>
          </a:bodyPr>
          <a:lstStyle/>
          <a:p>
            <a:pPr indent="-274320" lvl="0" marL="274320" marR="0" rtl="0" algn="l">
              <a:spcBef>
                <a:spcPts val="0"/>
              </a:spcBef>
              <a:buClr>
                <a:schemeClr val="accent3"/>
              </a:buClr>
              <a:buSzPct val="95000"/>
              <a:buFont typeface="Noto Symbol"/>
              <a:buNone/>
            </a:pPr>
            <a:r>
              <a:t/>
            </a:r>
            <a:endParaRPr b="0" i="0" sz="2600" u="none" cap="none" strike="noStrike">
              <a:solidFill>
                <a:schemeClr val="dk1"/>
              </a:solidFill>
              <a:latin typeface="Merriweather"/>
              <a:ea typeface="Merriweather"/>
              <a:cs typeface="Merriweather"/>
              <a:sym typeface="Merriweather"/>
            </a:endParaRPr>
          </a:p>
        </p:txBody>
      </p:sp>
      <p:pic>
        <p:nvPicPr>
          <p:cNvPr descr="http://pubs.rsc.org/services/images/RSCpubs.ePlatform.Service.FreeContent.ImageService.svc/ImageService/Articleimage/2014/EM/c3em00491k/c3em00491k-f4_hi-res.gif" id="203" name="Shape 203"/>
          <p:cNvPicPr preferRelativeResize="0"/>
          <p:nvPr/>
        </p:nvPicPr>
        <p:blipFill rotWithShape="1">
          <a:blip r:embed="rId3">
            <a:alphaModFix/>
          </a:blip>
          <a:srcRect b="0" l="0" r="0" t="0"/>
          <a:stretch/>
        </p:blipFill>
        <p:spPr>
          <a:xfrm>
            <a:off x="990600" y="1086141"/>
            <a:ext cx="7162799" cy="573576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idx="1" type="body"/>
          </p:nvPr>
        </p:nvSpPr>
        <p:spPr>
          <a:xfrm>
            <a:off x="1752600" y="1600200"/>
            <a:ext cx="5867400" cy="4876799"/>
          </a:xfrm>
          <a:prstGeom prst="rect">
            <a:avLst/>
          </a:prstGeom>
          <a:noFill/>
          <a:ln>
            <a:noFill/>
          </a:ln>
        </p:spPr>
        <p:txBody>
          <a:bodyPr anchorCtr="0" anchor="t" bIns="45700" lIns="91425" rIns="91425" tIns="45700">
            <a:noAutofit/>
          </a:bodyPr>
          <a:lstStyle/>
          <a:p>
            <a:pPr indent="-274320" lvl="0" marL="274320" marR="0" rtl="0" algn="ctr">
              <a:spcBef>
                <a:spcPts val="0"/>
              </a:spcBef>
              <a:buClr>
                <a:schemeClr val="accent3"/>
              </a:buClr>
              <a:buSzPct val="95000"/>
              <a:buFont typeface="Noto Symbol"/>
              <a:buChar char="●"/>
            </a:pPr>
            <a:r>
              <a:rPr b="0" i="0" lang="en-US" sz="2600" u="none" cap="none" strike="noStrike">
                <a:solidFill>
                  <a:schemeClr val="dk1"/>
                </a:solidFill>
                <a:latin typeface="Merriweather"/>
                <a:ea typeface="Merriweather"/>
                <a:cs typeface="Merriweather"/>
                <a:sym typeface="Merriweather"/>
              </a:rPr>
              <a:t>Competitive performance.</a:t>
            </a:r>
          </a:p>
          <a:p>
            <a:pPr indent="0" lvl="0" marL="0" marR="0" rtl="0" algn="ctr">
              <a:spcBef>
                <a:spcPts val="520"/>
              </a:spcBef>
              <a:buClr>
                <a:schemeClr val="accent3"/>
              </a:buClr>
              <a:buSzPct val="25000"/>
              <a:buFont typeface="Noto Symbol"/>
              <a:buNone/>
            </a:pPr>
            <a:r>
              <a:t/>
            </a:r>
            <a:endParaRPr b="0" i="0" sz="2600" u="none" cap="none" strike="noStrike">
              <a:solidFill>
                <a:schemeClr val="dk1"/>
              </a:solidFill>
              <a:latin typeface="Merriweather"/>
              <a:ea typeface="Merriweather"/>
              <a:cs typeface="Merriweather"/>
              <a:sym typeface="Merriweather"/>
            </a:endParaRPr>
          </a:p>
          <a:p>
            <a:pPr indent="-274320" lvl="0" marL="274320" marR="0" rtl="0" algn="ctr">
              <a:spcBef>
                <a:spcPts val="520"/>
              </a:spcBef>
              <a:buClr>
                <a:schemeClr val="accent3"/>
              </a:buClr>
              <a:buSzPct val="95000"/>
              <a:buFont typeface="Noto Symbol"/>
              <a:buChar char="●"/>
            </a:pPr>
            <a:r>
              <a:rPr b="0" i="0" lang="en-US" sz="2600" u="none" cap="none" strike="noStrike">
                <a:solidFill>
                  <a:schemeClr val="dk1"/>
                </a:solidFill>
                <a:latin typeface="Merriweather"/>
                <a:ea typeface="Merriweather"/>
                <a:cs typeface="Merriweather"/>
                <a:sym typeface="Merriweather"/>
              </a:rPr>
              <a:t>Pollutant selectivity.</a:t>
            </a:r>
          </a:p>
          <a:p>
            <a:pPr indent="0" lvl="0" marL="0" marR="0" rtl="0" algn="ctr">
              <a:spcBef>
                <a:spcPts val="520"/>
              </a:spcBef>
              <a:buClr>
                <a:schemeClr val="accent3"/>
              </a:buClr>
              <a:buSzPct val="25000"/>
              <a:buFont typeface="Noto Symbol"/>
              <a:buNone/>
            </a:pPr>
            <a:r>
              <a:t/>
            </a:r>
            <a:endParaRPr b="0" i="0" sz="2600" u="none" cap="none" strike="noStrike">
              <a:solidFill>
                <a:schemeClr val="dk1"/>
              </a:solidFill>
              <a:latin typeface="Merriweather"/>
              <a:ea typeface="Merriweather"/>
              <a:cs typeface="Merriweather"/>
              <a:sym typeface="Merriweather"/>
            </a:endParaRPr>
          </a:p>
          <a:p>
            <a:pPr indent="-274320" lvl="0" marL="274320" marR="0" rtl="0" algn="ctr">
              <a:spcBef>
                <a:spcPts val="520"/>
              </a:spcBef>
              <a:buClr>
                <a:schemeClr val="accent3"/>
              </a:buClr>
              <a:buSzPct val="95000"/>
              <a:buFont typeface="Noto Symbol"/>
              <a:buChar char="●"/>
            </a:pPr>
            <a:r>
              <a:rPr b="0" i="0" lang="en-US" sz="2600" u="none" cap="none" strike="noStrike">
                <a:solidFill>
                  <a:schemeClr val="dk1"/>
                </a:solidFill>
                <a:latin typeface="Merriweather"/>
                <a:ea typeface="Merriweather"/>
                <a:cs typeface="Merriweather"/>
                <a:sym typeface="Merriweather"/>
              </a:rPr>
              <a:t>Cost effectiveness.</a:t>
            </a:r>
          </a:p>
          <a:p>
            <a:pPr indent="-274320" lvl="0" marL="274320" marR="0" rtl="0" algn="ctr">
              <a:spcBef>
                <a:spcPts val="520"/>
              </a:spcBef>
              <a:buClr>
                <a:schemeClr val="accent3"/>
              </a:buClr>
              <a:buSzPct val="95000"/>
              <a:buFont typeface="Noto Symbol"/>
              <a:buNone/>
            </a:pPr>
            <a:r>
              <a:t/>
            </a:r>
            <a:endParaRPr b="0" i="0" sz="2600" u="none" cap="none" strike="noStrike">
              <a:solidFill>
                <a:schemeClr val="dk1"/>
              </a:solidFill>
              <a:latin typeface="Merriweather"/>
              <a:ea typeface="Merriweather"/>
              <a:cs typeface="Merriweather"/>
              <a:sym typeface="Merriweather"/>
            </a:endParaRPr>
          </a:p>
          <a:p>
            <a:pPr indent="-274320" lvl="0" marL="274320" marR="0" rtl="0" algn="ctr">
              <a:spcBef>
                <a:spcPts val="520"/>
              </a:spcBef>
              <a:buClr>
                <a:schemeClr val="accent3"/>
              </a:buClr>
              <a:buSzPct val="95000"/>
              <a:buFont typeface="Noto Symbol"/>
              <a:buChar char="●"/>
            </a:pPr>
            <a:r>
              <a:rPr b="0" i="0" lang="en-US" sz="2600" u="none" cap="none" strike="noStrike">
                <a:solidFill>
                  <a:schemeClr val="dk1"/>
                </a:solidFill>
                <a:latin typeface="Merriweather"/>
                <a:ea typeface="Merriweather"/>
                <a:cs typeface="Merriweather"/>
                <a:sym typeface="Merriweather"/>
              </a:rPr>
              <a:t>Pollutant recovery.</a:t>
            </a:r>
          </a:p>
          <a:p>
            <a:pPr indent="0" lvl="0" marL="0" marR="0" rtl="0" algn="ctr">
              <a:spcBef>
                <a:spcPts val="520"/>
              </a:spcBef>
              <a:buClr>
                <a:schemeClr val="accent3"/>
              </a:buClr>
              <a:buSzPct val="25000"/>
              <a:buFont typeface="Noto Symbol"/>
              <a:buNone/>
            </a:pPr>
            <a:r>
              <a:t/>
            </a:r>
            <a:endParaRPr b="0" i="0" sz="2600" u="none" cap="none" strike="noStrike">
              <a:solidFill>
                <a:schemeClr val="dk1"/>
              </a:solidFill>
              <a:latin typeface="Merriweather"/>
              <a:ea typeface="Merriweather"/>
              <a:cs typeface="Merriweather"/>
              <a:sym typeface="Merriweather"/>
            </a:endParaRPr>
          </a:p>
          <a:p>
            <a:pPr indent="-274320" lvl="0" marL="274320" marR="0" rtl="0" algn="ctr">
              <a:spcBef>
                <a:spcPts val="520"/>
              </a:spcBef>
              <a:buClr>
                <a:schemeClr val="accent3"/>
              </a:buClr>
              <a:buSzPct val="95000"/>
              <a:buFont typeface="Noto Symbol"/>
              <a:buChar char="●"/>
            </a:pPr>
            <a:r>
              <a:rPr b="0" i="0" lang="en-US" sz="2600" u="none" cap="none" strike="noStrike">
                <a:solidFill>
                  <a:schemeClr val="dk1"/>
                </a:solidFill>
                <a:latin typeface="Merriweather"/>
                <a:ea typeface="Merriweather"/>
                <a:cs typeface="Merriweather"/>
                <a:sym typeface="Merriweather"/>
              </a:rPr>
              <a:t>No sludge generation.</a:t>
            </a:r>
          </a:p>
        </p:txBody>
      </p:sp>
      <p:sp>
        <p:nvSpPr>
          <p:cNvPr id="209" name="Shape 209"/>
          <p:cNvSpPr txBox="1"/>
          <p:nvPr>
            <p:ph type="title"/>
          </p:nvPr>
        </p:nvSpPr>
        <p:spPr>
          <a:xfrm>
            <a:off x="381000" y="304800"/>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n-US" sz="5000" u="none" cap="none" strike="noStrike">
                <a:solidFill>
                  <a:schemeClr val="dk2"/>
                </a:solidFill>
                <a:latin typeface="Calibri"/>
                <a:ea typeface="Calibri"/>
                <a:cs typeface="Calibri"/>
                <a:sym typeface="Calibri"/>
              </a:rPr>
              <a:t>Advantages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idx="1" type="body"/>
          </p:nvPr>
        </p:nvSpPr>
        <p:spPr>
          <a:xfrm>
            <a:off x="685800" y="1600200"/>
            <a:ext cx="7848599" cy="4800600"/>
          </a:xfrm>
          <a:prstGeom prst="rect">
            <a:avLst/>
          </a:prstGeom>
          <a:noFill/>
          <a:ln>
            <a:noFill/>
          </a:ln>
        </p:spPr>
        <p:txBody>
          <a:bodyPr anchorCtr="0" anchor="t" bIns="45700" lIns="91425" rIns="91425" tIns="45700">
            <a:noAutofit/>
          </a:bodyPr>
          <a:lstStyle/>
          <a:p>
            <a:pPr indent="-274320" lvl="0" marL="274320" marR="0" rtl="0" algn="l">
              <a:spcBef>
                <a:spcPts val="0"/>
              </a:spcBef>
              <a:buClr>
                <a:schemeClr val="accent3"/>
              </a:buClr>
              <a:buSzPct val="95000"/>
              <a:buFont typeface="Noto Symbol"/>
              <a:buChar char="●"/>
            </a:pPr>
            <a:r>
              <a:rPr b="0" i="0" lang="en-US" sz="2600" u="none" cap="none" strike="noStrike">
                <a:solidFill>
                  <a:schemeClr val="dk1"/>
                </a:solidFill>
                <a:latin typeface="Merriweather"/>
                <a:ea typeface="Merriweather"/>
                <a:cs typeface="Merriweather"/>
                <a:sym typeface="Merriweather"/>
              </a:rPr>
              <a:t>Why? High content of functional organic groups such as alcohol (fiber and carbohydrates), carboxylic acids and amines (structural polysaccharides).</a:t>
            </a:r>
          </a:p>
          <a:p>
            <a:pPr indent="-274320" lvl="0" marL="274320" marR="0" rtl="0" algn="l">
              <a:spcBef>
                <a:spcPts val="520"/>
              </a:spcBef>
              <a:buClr>
                <a:schemeClr val="accent3"/>
              </a:buClr>
              <a:buSzPct val="95000"/>
              <a:buFont typeface="Noto Symbol"/>
              <a:buNone/>
            </a:pPr>
            <a:r>
              <a:t/>
            </a:r>
            <a:endParaRPr b="0" i="0" sz="2600" u="none" cap="none" strike="noStrike">
              <a:solidFill>
                <a:schemeClr val="dk1"/>
              </a:solidFill>
              <a:latin typeface="Merriweather"/>
              <a:ea typeface="Merriweather"/>
              <a:cs typeface="Merriweather"/>
              <a:sym typeface="Merriweather"/>
            </a:endParaRPr>
          </a:p>
          <a:p>
            <a:pPr indent="-274320" lvl="0" marL="274320" marR="0" rtl="0" algn="l">
              <a:spcBef>
                <a:spcPts val="520"/>
              </a:spcBef>
              <a:buClr>
                <a:schemeClr val="accent3"/>
              </a:buClr>
              <a:buSzPct val="95000"/>
              <a:buFont typeface="Noto Symbol"/>
              <a:buChar char="●"/>
            </a:pPr>
            <a:r>
              <a:rPr b="0" i="0" lang="en-US" sz="2600" u="none" cap="none" strike="noStrike">
                <a:solidFill>
                  <a:schemeClr val="dk1"/>
                </a:solidFill>
                <a:latin typeface="Merriweather"/>
                <a:ea typeface="Merriweather"/>
                <a:cs typeface="Merriweather"/>
                <a:sym typeface="Merriweather"/>
              </a:rPr>
              <a:t>Why? Easy preparation and massive collection.</a:t>
            </a:r>
          </a:p>
          <a:p>
            <a:pPr indent="-274320" lvl="0" marL="274320" marR="0" rtl="0" algn="l">
              <a:spcBef>
                <a:spcPts val="520"/>
              </a:spcBef>
              <a:buClr>
                <a:schemeClr val="accent3"/>
              </a:buClr>
              <a:buSzPct val="95000"/>
              <a:buFont typeface="Noto Symbol"/>
              <a:buNone/>
            </a:pPr>
            <a:r>
              <a:t/>
            </a:r>
            <a:endParaRPr b="0" i="0" sz="2600" u="none" cap="none" strike="noStrike">
              <a:solidFill>
                <a:schemeClr val="dk1"/>
              </a:solidFill>
              <a:latin typeface="Merriweather"/>
              <a:ea typeface="Merriweather"/>
              <a:cs typeface="Merriweather"/>
              <a:sym typeface="Merriweather"/>
            </a:endParaRPr>
          </a:p>
          <a:p>
            <a:pPr indent="-274320" lvl="0" marL="274320" marR="0" rtl="0" algn="l">
              <a:spcBef>
                <a:spcPts val="520"/>
              </a:spcBef>
              <a:buClr>
                <a:schemeClr val="accent3"/>
              </a:buClr>
              <a:buSzPct val="95000"/>
              <a:buFont typeface="Noto Symbol"/>
              <a:buChar char="●"/>
            </a:pPr>
            <a:r>
              <a:rPr b="0" i="0" lang="en-US" sz="2600" u="none" cap="none" strike="noStrike">
                <a:solidFill>
                  <a:schemeClr val="dk1"/>
                </a:solidFill>
                <a:latin typeface="Merriweather"/>
                <a:ea typeface="Merriweather"/>
                <a:cs typeface="Merriweather"/>
                <a:sym typeface="Merriweather"/>
              </a:rPr>
              <a:t>Massive collection from tea industries (i.e. Arizona and other bottled tea-based drinks). Algae line up shores of beaches representing an extra expense.</a:t>
            </a:r>
          </a:p>
        </p:txBody>
      </p:sp>
      <p:sp>
        <p:nvSpPr>
          <p:cNvPr id="215" name="Shape 215"/>
          <p:cNvSpPr txBox="1"/>
          <p:nvPr>
            <p:ph type="title"/>
          </p:nvPr>
        </p:nvSpPr>
        <p:spPr>
          <a:xfrm>
            <a:off x="495300" y="304800"/>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n-US" sz="5000" u="none" cap="none" strike="noStrike">
                <a:solidFill>
                  <a:schemeClr val="dk2"/>
                </a:solidFill>
                <a:latin typeface="Calibri"/>
                <a:ea typeface="Calibri"/>
                <a:cs typeface="Calibri"/>
                <a:sym typeface="Calibri"/>
              </a:rPr>
              <a:t>Our adsorbents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pic>
        <p:nvPicPr>
          <p:cNvPr id="220" name="Shape 220"/>
          <p:cNvPicPr preferRelativeResize="0"/>
          <p:nvPr/>
        </p:nvPicPr>
        <p:blipFill rotWithShape="1">
          <a:blip r:embed="rId3">
            <a:alphaModFix/>
          </a:blip>
          <a:srcRect b="0" l="0" r="0" t="0"/>
          <a:stretch/>
        </p:blipFill>
        <p:spPr>
          <a:xfrm>
            <a:off x="228600" y="1676400"/>
            <a:ext cx="3714750" cy="4953000"/>
          </a:xfrm>
          <a:prstGeom prst="rect">
            <a:avLst/>
          </a:prstGeom>
          <a:noFill/>
          <a:ln>
            <a:noFill/>
          </a:ln>
        </p:spPr>
      </p:pic>
      <p:pic>
        <p:nvPicPr>
          <p:cNvPr id="221" name="Shape 221"/>
          <p:cNvPicPr preferRelativeResize="0"/>
          <p:nvPr/>
        </p:nvPicPr>
        <p:blipFill rotWithShape="1">
          <a:blip r:embed="rId4">
            <a:alphaModFix/>
          </a:blip>
          <a:srcRect b="0" l="0" r="0" t="0"/>
          <a:stretch/>
        </p:blipFill>
        <p:spPr>
          <a:xfrm>
            <a:off x="5537200" y="4152900"/>
            <a:ext cx="3454399" cy="2590800"/>
          </a:xfrm>
          <a:prstGeom prst="rect">
            <a:avLst/>
          </a:prstGeom>
          <a:noFill/>
          <a:ln>
            <a:noFill/>
          </a:ln>
        </p:spPr>
      </p:pic>
      <p:pic>
        <p:nvPicPr>
          <p:cNvPr id="222" name="Shape 222"/>
          <p:cNvPicPr preferRelativeResize="0"/>
          <p:nvPr/>
        </p:nvPicPr>
        <p:blipFill rotWithShape="1">
          <a:blip r:embed="rId5">
            <a:alphaModFix/>
          </a:blip>
          <a:srcRect b="0" l="0" r="0" t="0"/>
          <a:stretch/>
        </p:blipFill>
        <p:spPr>
          <a:xfrm>
            <a:off x="6102189" y="76200"/>
            <a:ext cx="2965609" cy="2227687"/>
          </a:xfrm>
          <a:prstGeom prst="rect">
            <a:avLst/>
          </a:prstGeom>
          <a:noFill/>
          <a:ln>
            <a:noFill/>
          </a:ln>
        </p:spPr>
      </p:pic>
      <p:sp>
        <p:nvSpPr>
          <p:cNvPr id="223" name="Shape 223"/>
          <p:cNvSpPr txBox="1"/>
          <p:nvPr>
            <p:ph type="title"/>
          </p:nvPr>
        </p:nvSpPr>
        <p:spPr>
          <a:xfrm>
            <a:off x="381000" y="2845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n-US" sz="5000" u="none" cap="none" strike="noStrike">
                <a:solidFill>
                  <a:schemeClr val="dk2"/>
                </a:solidFill>
                <a:latin typeface="Calibri"/>
                <a:ea typeface="Calibri"/>
                <a:cs typeface="Calibri"/>
                <a:sym typeface="Calibri"/>
              </a:rPr>
              <a:t>Methodology</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pic>
        <p:nvPicPr>
          <p:cNvPr descr="C:\Users\anavarro\Desktop\Pics_Research\20130617_130414.jpg" id="228" name="Shape 228"/>
          <p:cNvPicPr preferRelativeResize="0"/>
          <p:nvPr/>
        </p:nvPicPr>
        <p:blipFill rotWithShape="1">
          <a:blip r:embed="rId3">
            <a:alphaModFix/>
          </a:blip>
          <a:srcRect b="0" l="0" r="0" t="0"/>
          <a:stretch/>
        </p:blipFill>
        <p:spPr>
          <a:xfrm>
            <a:off x="228600" y="1562100"/>
            <a:ext cx="2590800" cy="1943100"/>
          </a:xfrm>
          <a:prstGeom prst="rect">
            <a:avLst/>
          </a:prstGeom>
          <a:noFill/>
          <a:ln>
            <a:noFill/>
          </a:ln>
        </p:spPr>
      </p:pic>
      <p:pic>
        <p:nvPicPr>
          <p:cNvPr descr="C:\Users\anavarro\Desktop\Pics_Research\20131209_143601.jpg" id="229" name="Shape 229"/>
          <p:cNvPicPr preferRelativeResize="0"/>
          <p:nvPr/>
        </p:nvPicPr>
        <p:blipFill rotWithShape="1">
          <a:blip r:embed="rId4">
            <a:alphaModFix/>
          </a:blip>
          <a:srcRect b="0" l="0" r="0" t="0"/>
          <a:stretch/>
        </p:blipFill>
        <p:spPr>
          <a:xfrm>
            <a:off x="572325" y="3505200"/>
            <a:ext cx="2921099" cy="2242199"/>
          </a:xfrm>
          <a:prstGeom prst="rect">
            <a:avLst/>
          </a:prstGeom>
          <a:noFill/>
          <a:ln>
            <a:noFill/>
          </a:ln>
        </p:spPr>
      </p:pic>
      <p:sp>
        <p:nvSpPr>
          <p:cNvPr id="230" name="Shape 230"/>
          <p:cNvSpPr txBox="1"/>
          <p:nvPr>
            <p:ph type="title"/>
          </p:nvPr>
        </p:nvSpPr>
        <p:spPr>
          <a:xfrm>
            <a:off x="422785" y="342142"/>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n-US" sz="5000" u="none" cap="none" strike="noStrike">
                <a:solidFill>
                  <a:schemeClr val="dk2"/>
                </a:solidFill>
                <a:latin typeface="Calibri"/>
                <a:ea typeface="Calibri"/>
                <a:cs typeface="Calibri"/>
                <a:sym typeface="Calibri"/>
              </a:rPr>
              <a:t>Methodology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381000"/>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n-US" sz="5000" u="none" cap="none" strike="noStrike">
                <a:solidFill>
                  <a:schemeClr val="dk2"/>
                </a:solidFill>
                <a:latin typeface="Calibri"/>
                <a:ea typeface="Calibri"/>
                <a:cs typeface="Calibri"/>
                <a:sym typeface="Calibri"/>
              </a:rPr>
              <a:t>Background</a:t>
            </a:r>
          </a:p>
        </p:txBody>
      </p:sp>
      <p:sp>
        <p:nvSpPr>
          <p:cNvPr id="105" name="Shape 105"/>
          <p:cNvSpPr txBox="1"/>
          <p:nvPr/>
        </p:nvSpPr>
        <p:spPr>
          <a:xfrm>
            <a:off x="228600" y="1542392"/>
            <a:ext cx="5867400" cy="424731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3000" u="none" cap="none" strike="noStrike">
                <a:solidFill>
                  <a:schemeClr val="dk1"/>
                </a:solidFill>
                <a:latin typeface="Merriweather"/>
                <a:ea typeface="Merriweather"/>
                <a:cs typeface="Merriweather"/>
                <a:sym typeface="Merriweather"/>
              </a:rPr>
              <a:t>What is water pollution?</a:t>
            </a:r>
          </a:p>
          <a:p>
            <a:pPr indent="0" lvl="0" marL="0" marR="0" rtl="0" algn="l">
              <a:spcBef>
                <a:spcPts val="0"/>
              </a:spcBef>
              <a:buSzPct val="25000"/>
              <a:buNone/>
            </a:pPr>
            <a:r>
              <a:rPr b="0" i="0" lang="en-US" sz="3000" u="none" cap="none" strike="noStrike">
                <a:solidFill>
                  <a:schemeClr val="dk1"/>
                </a:solidFill>
                <a:latin typeface="Merriweather"/>
                <a:ea typeface="Merriweather"/>
                <a:cs typeface="Merriweather"/>
                <a:sym typeface="Merriweather"/>
              </a:rPr>
              <a:t>Any physical, biological or chemical change in water quality that adversely affects living organisms or makes the water unsuitable for desired uses </a:t>
            </a:r>
          </a:p>
          <a:p>
            <a:pPr indent="0" lvl="0" marL="0" marR="0" rtl="0" algn="l">
              <a:spcBef>
                <a:spcPts val="0"/>
              </a:spcBef>
              <a:buSzPct val="25000"/>
              <a:buNone/>
            </a:pPr>
            <a:r>
              <a:rPr b="0" i="0" lang="en-US" sz="3000" u="none" cap="none" strike="noStrike">
                <a:solidFill>
                  <a:schemeClr val="dk1"/>
                </a:solidFill>
                <a:latin typeface="Merriweather"/>
                <a:ea typeface="Merriweather"/>
                <a:cs typeface="Merriweather"/>
                <a:sym typeface="Merriweather"/>
              </a:rPr>
              <a:t>Category of Pollution Sources:</a:t>
            </a:r>
          </a:p>
          <a:p>
            <a:pPr indent="0" lvl="0" marL="0" marR="0" rtl="0" algn="l">
              <a:spcBef>
                <a:spcPts val="0"/>
              </a:spcBef>
              <a:buSzPct val="25000"/>
              <a:buNone/>
            </a:pPr>
            <a:r>
              <a:rPr b="0" i="0" lang="en-US" sz="3000" u="none" cap="none" strike="noStrike">
                <a:solidFill>
                  <a:schemeClr val="dk1"/>
                </a:solidFill>
                <a:latin typeface="Merriweather"/>
                <a:ea typeface="Merriweather"/>
                <a:cs typeface="Merriweather"/>
                <a:sym typeface="Merriweather"/>
              </a:rPr>
              <a:t> – point sources </a:t>
            </a:r>
          </a:p>
          <a:p>
            <a:pPr indent="0" lvl="0" marL="0" marR="0" rtl="0" algn="l">
              <a:spcBef>
                <a:spcPts val="0"/>
              </a:spcBef>
              <a:buSzPct val="25000"/>
              <a:buNone/>
            </a:pPr>
            <a:r>
              <a:rPr b="0" i="0" lang="en-US" sz="3000" u="none" cap="none" strike="noStrike">
                <a:solidFill>
                  <a:schemeClr val="dk1"/>
                </a:solidFill>
                <a:latin typeface="Merriweather"/>
                <a:ea typeface="Merriweather"/>
                <a:cs typeface="Merriweather"/>
                <a:sym typeface="Merriweather"/>
              </a:rPr>
              <a:t> – nonpoint sources</a:t>
            </a:r>
          </a:p>
        </p:txBody>
      </p:sp>
      <p:pic>
        <p:nvPicPr>
          <p:cNvPr id="106" name="Shape 106"/>
          <p:cNvPicPr preferRelativeResize="0"/>
          <p:nvPr/>
        </p:nvPicPr>
        <p:blipFill rotWithShape="1">
          <a:blip r:embed="rId3">
            <a:alphaModFix/>
          </a:blip>
          <a:srcRect b="0" l="0" r="0" t="0"/>
          <a:stretch/>
        </p:blipFill>
        <p:spPr>
          <a:xfrm>
            <a:off x="5376762" y="4419600"/>
            <a:ext cx="3767238" cy="2209799"/>
          </a:xfrm>
          <a:prstGeom prst="rect">
            <a:avLst/>
          </a:prstGeom>
          <a:noFill/>
          <a:ln>
            <a:noFill/>
          </a:ln>
        </p:spPr>
      </p:pic>
      <p:pic>
        <p:nvPicPr>
          <p:cNvPr id="107" name="Shape 107"/>
          <p:cNvPicPr preferRelativeResize="0"/>
          <p:nvPr/>
        </p:nvPicPr>
        <p:blipFill rotWithShape="1">
          <a:blip r:embed="rId4">
            <a:alphaModFix/>
          </a:blip>
          <a:srcRect b="0" l="0" r="0" t="0"/>
          <a:stretch/>
        </p:blipFill>
        <p:spPr>
          <a:xfrm>
            <a:off x="5695112" y="321532"/>
            <a:ext cx="3448886" cy="2297204"/>
          </a:xfrm>
          <a:prstGeom prst="rect">
            <a:avLst/>
          </a:prstGeom>
          <a:noFill/>
          <a:ln>
            <a:noFill/>
          </a:ln>
        </p:spPr>
      </p:pic>
      <p:sp>
        <p:nvSpPr>
          <p:cNvPr id="108" name="Shape 108"/>
          <p:cNvSpPr txBox="1"/>
          <p:nvPr/>
        </p:nvSpPr>
        <p:spPr>
          <a:xfrm>
            <a:off x="6575714" y="2562789"/>
            <a:ext cx="2036019" cy="2308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900" u="none" cap="none" strike="noStrike">
                <a:solidFill>
                  <a:schemeClr val="dk1"/>
                </a:solidFill>
                <a:latin typeface="Merriweather"/>
                <a:ea typeface="Merriweather"/>
                <a:cs typeface="Merriweather"/>
                <a:sym typeface="Merriweather"/>
              </a:rPr>
              <a:t>New York News &amp; Politics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304800"/>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n-US" sz="5000" u="none" cap="none" strike="noStrike">
                <a:solidFill>
                  <a:schemeClr val="dk2"/>
                </a:solidFill>
                <a:latin typeface="Calibri"/>
                <a:ea typeface="Calibri"/>
                <a:cs typeface="Calibri"/>
                <a:sym typeface="Calibri"/>
              </a:rPr>
              <a:t>Types of water pollution</a:t>
            </a:r>
          </a:p>
        </p:txBody>
      </p:sp>
      <p:sp>
        <p:nvSpPr>
          <p:cNvPr id="114" name="Shape 114"/>
          <p:cNvSpPr txBox="1"/>
          <p:nvPr>
            <p:ph idx="1" type="body"/>
          </p:nvPr>
        </p:nvSpPr>
        <p:spPr>
          <a:xfrm>
            <a:off x="152400" y="1935480"/>
            <a:ext cx="6553200" cy="4389119"/>
          </a:xfrm>
          <a:prstGeom prst="rect">
            <a:avLst/>
          </a:prstGeom>
          <a:noFill/>
          <a:ln>
            <a:noFill/>
          </a:ln>
        </p:spPr>
        <p:txBody>
          <a:bodyPr anchorCtr="0" anchor="t" bIns="45700" lIns="91425" rIns="91425" tIns="45700">
            <a:noAutofit/>
          </a:bodyPr>
          <a:lstStyle/>
          <a:p>
            <a:pPr indent="-274320" lvl="0" marL="274320" marR="0" rtl="0" algn="l">
              <a:spcBef>
                <a:spcPts val="0"/>
              </a:spcBef>
              <a:buClr>
                <a:schemeClr val="accent3"/>
              </a:buClr>
              <a:buSzPct val="95000"/>
              <a:buFont typeface="Noto Symbol"/>
              <a:buChar char="●"/>
            </a:pPr>
            <a:r>
              <a:rPr b="0" i="0" lang="en-US" sz="3200" u="none" cap="none" strike="noStrike">
                <a:solidFill>
                  <a:schemeClr val="dk1"/>
                </a:solidFill>
                <a:latin typeface="Merriweather"/>
                <a:ea typeface="Merriweather"/>
                <a:cs typeface="Merriweather"/>
                <a:sym typeface="Merriweather"/>
              </a:rPr>
              <a:t>Infectious agents </a:t>
            </a:r>
          </a:p>
          <a:p>
            <a:pPr indent="-274320" lvl="0" marL="274320" marR="0" rtl="0" algn="l">
              <a:spcBef>
                <a:spcPts val="640"/>
              </a:spcBef>
              <a:buClr>
                <a:schemeClr val="accent3"/>
              </a:buClr>
              <a:buSzPct val="95000"/>
              <a:buFont typeface="Noto Symbol"/>
              <a:buChar char="●"/>
            </a:pPr>
            <a:r>
              <a:rPr b="0" i="0" lang="en-US" sz="3200" u="none" cap="none" strike="noStrike">
                <a:solidFill>
                  <a:schemeClr val="dk1"/>
                </a:solidFill>
                <a:latin typeface="Merriweather"/>
                <a:ea typeface="Merriweather"/>
                <a:cs typeface="Merriweather"/>
                <a:sym typeface="Merriweather"/>
              </a:rPr>
              <a:t>Plant nutrients and Eutrophication </a:t>
            </a:r>
          </a:p>
          <a:p>
            <a:pPr indent="-274320" lvl="0" marL="274320" marR="0" rtl="0" algn="l">
              <a:spcBef>
                <a:spcPts val="640"/>
              </a:spcBef>
              <a:buClr>
                <a:schemeClr val="accent3"/>
              </a:buClr>
              <a:buSzPct val="95000"/>
              <a:buFont typeface="Noto Symbol"/>
              <a:buChar char="●"/>
            </a:pPr>
            <a:r>
              <a:rPr b="0" i="0" lang="en-US" sz="3200" u="none" cap="none" strike="noStrike">
                <a:solidFill>
                  <a:schemeClr val="dk1"/>
                </a:solidFill>
                <a:latin typeface="Merriweather"/>
                <a:ea typeface="Merriweather"/>
                <a:cs typeface="Merriweather"/>
                <a:sym typeface="Merriweather"/>
              </a:rPr>
              <a:t>Toxic inorganic materials </a:t>
            </a:r>
          </a:p>
          <a:p>
            <a:pPr indent="-274320" lvl="0" marL="274320" marR="0" rtl="0" algn="l">
              <a:spcBef>
                <a:spcPts val="640"/>
              </a:spcBef>
              <a:buClr>
                <a:schemeClr val="accent3"/>
              </a:buClr>
              <a:buSzPct val="95000"/>
              <a:buFont typeface="Noto Symbol"/>
              <a:buChar char="●"/>
            </a:pPr>
            <a:r>
              <a:rPr b="0" i="0" lang="en-US" sz="3200" u="none" cap="none" strike="noStrike">
                <a:solidFill>
                  <a:schemeClr val="dk1"/>
                </a:solidFill>
                <a:latin typeface="Merriweather"/>
                <a:ea typeface="Merriweather"/>
                <a:cs typeface="Merriweather"/>
                <a:sym typeface="Merriweather"/>
              </a:rPr>
              <a:t>Organic chemicals </a:t>
            </a:r>
          </a:p>
          <a:p>
            <a:pPr indent="-274320" lvl="0" marL="274320" marR="0" rtl="0" algn="l">
              <a:spcBef>
                <a:spcPts val="640"/>
              </a:spcBef>
              <a:buClr>
                <a:schemeClr val="accent3"/>
              </a:buClr>
              <a:buSzPct val="95000"/>
              <a:buFont typeface="Noto Symbol"/>
              <a:buChar char="●"/>
            </a:pPr>
            <a:r>
              <a:rPr b="0" i="0" lang="en-US" sz="3200" u="none" cap="none" strike="noStrike">
                <a:solidFill>
                  <a:schemeClr val="dk1"/>
                </a:solidFill>
                <a:latin typeface="Merriweather"/>
                <a:ea typeface="Merriweather"/>
                <a:cs typeface="Merriweather"/>
                <a:sym typeface="Merriweather"/>
              </a:rPr>
              <a:t>Sediment and suspended solids </a:t>
            </a:r>
          </a:p>
          <a:p>
            <a:pPr indent="-274320" lvl="0" marL="274320" marR="0" rtl="0" algn="l">
              <a:spcBef>
                <a:spcPts val="640"/>
              </a:spcBef>
              <a:buClr>
                <a:schemeClr val="accent3"/>
              </a:buClr>
              <a:buSzPct val="95000"/>
              <a:buFont typeface="Noto Symbol"/>
              <a:buChar char="●"/>
            </a:pPr>
            <a:r>
              <a:rPr b="0" i="0" lang="en-US" sz="3200" u="none" cap="none" strike="noStrike">
                <a:solidFill>
                  <a:schemeClr val="dk1"/>
                </a:solidFill>
                <a:latin typeface="Merriweather"/>
                <a:ea typeface="Merriweather"/>
                <a:cs typeface="Merriweather"/>
                <a:sym typeface="Merriweather"/>
              </a:rPr>
              <a:t>Thermal pollution/ thermal shock</a:t>
            </a:r>
          </a:p>
        </p:txBody>
      </p:sp>
      <p:pic>
        <p:nvPicPr>
          <p:cNvPr id="115" name="Shape 115"/>
          <p:cNvPicPr preferRelativeResize="0"/>
          <p:nvPr/>
        </p:nvPicPr>
        <p:blipFill rotWithShape="1">
          <a:blip r:embed="rId3">
            <a:alphaModFix/>
          </a:blip>
          <a:srcRect b="0" l="0" r="0" t="0"/>
          <a:stretch/>
        </p:blipFill>
        <p:spPr>
          <a:xfrm>
            <a:off x="4953000" y="1752600"/>
            <a:ext cx="3962399" cy="29717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304800"/>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n-US" sz="5000" u="none" cap="none" strike="noStrike">
                <a:solidFill>
                  <a:schemeClr val="dk2"/>
                </a:solidFill>
                <a:latin typeface="Calibri"/>
                <a:ea typeface="Calibri"/>
                <a:cs typeface="Calibri"/>
                <a:sym typeface="Calibri"/>
              </a:rPr>
              <a:t>Toxic inorganic substances</a:t>
            </a:r>
          </a:p>
        </p:txBody>
      </p:sp>
      <p:sp>
        <p:nvSpPr>
          <p:cNvPr id="121" name="Shape 121"/>
          <p:cNvSpPr txBox="1"/>
          <p:nvPr>
            <p:ph idx="1" type="body"/>
          </p:nvPr>
        </p:nvSpPr>
        <p:spPr>
          <a:xfrm>
            <a:off x="304800" y="1828800"/>
            <a:ext cx="8229600" cy="4389119"/>
          </a:xfrm>
          <a:prstGeom prst="rect">
            <a:avLst/>
          </a:prstGeom>
          <a:noFill/>
          <a:ln>
            <a:noFill/>
          </a:ln>
        </p:spPr>
        <p:txBody>
          <a:bodyPr anchorCtr="0" anchor="t" bIns="45700" lIns="91425" rIns="91425" tIns="45700">
            <a:noAutofit/>
          </a:bodyPr>
          <a:lstStyle/>
          <a:p>
            <a:pPr indent="-274320" lvl="0" marL="274320" marR="0" rtl="0" algn="l">
              <a:spcBef>
                <a:spcPts val="0"/>
              </a:spcBef>
              <a:buClr>
                <a:schemeClr val="accent3"/>
              </a:buClr>
              <a:buSzPct val="95000"/>
              <a:buFont typeface="Noto Symbol"/>
              <a:buChar char="●"/>
            </a:pPr>
            <a:r>
              <a:rPr b="0" i="0" lang="en-US" sz="3600" u="none" cap="none" strike="noStrike">
                <a:solidFill>
                  <a:schemeClr val="dk1"/>
                </a:solidFill>
                <a:latin typeface="Merriweather"/>
                <a:ea typeface="Merriweather"/>
                <a:cs typeface="Merriweather"/>
                <a:sym typeface="Merriweather"/>
              </a:rPr>
              <a:t>Heavy metals: </a:t>
            </a:r>
          </a:p>
          <a:p>
            <a:pPr indent="-259080" lvl="1" marL="640080" marR="0" rtl="0" algn="l">
              <a:spcBef>
                <a:spcPts val="640"/>
              </a:spcBef>
              <a:buClr>
                <a:schemeClr val="accent1"/>
              </a:buClr>
              <a:buSzPct val="85000"/>
              <a:buFont typeface="Noto Symbol"/>
              <a:buChar char="●"/>
            </a:pPr>
            <a:r>
              <a:rPr b="0" i="0" lang="en-US" sz="3200" u="none" cap="none" strike="noStrike">
                <a:solidFill>
                  <a:schemeClr val="dk1"/>
                </a:solidFill>
                <a:latin typeface="Merriweather"/>
                <a:ea typeface="Merriweather"/>
                <a:cs typeface="Merriweather"/>
                <a:sym typeface="Merriweather"/>
              </a:rPr>
              <a:t>mercury, lead, cadmium and nickel </a:t>
            </a:r>
          </a:p>
          <a:p>
            <a:pPr indent="-259080" lvl="1" marL="640080" marR="0" rtl="0" algn="l">
              <a:spcBef>
                <a:spcPts val="640"/>
              </a:spcBef>
              <a:buClr>
                <a:schemeClr val="accent1"/>
              </a:buClr>
              <a:buSzPct val="85000"/>
              <a:buFont typeface="Noto Symbol"/>
              <a:buChar char="●"/>
            </a:pPr>
            <a:r>
              <a:rPr b="0" i="0" lang="en-US" sz="3200" u="none" cap="none" strike="noStrike">
                <a:solidFill>
                  <a:schemeClr val="dk1"/>
                </a:solidFill>
                <a:latin typeface="Merriweather"/>
                <a:ea typeface="Merriweather"/>
                <a:cs typeface="Merriweather"/>
                <a:sym typeface="Merriweather"/>
              </a:rPr>
              <a:t>lead pipes </a:t>
            </a:r>
          </a:p>
          <a:p>
            <a:pPr indent="-259080" lvl="1" marL="640080" marR="0" rtl="0" algn="l">
              <a:spcBef>
                <a:spcPts val="640"/>
              </a:spcBef>
              <a:buClr>
                <a:schemeClr val="accent1"/>
              </a:buClr>
              <a:buSzPct val="85000"/>
              <a:buFont typeface="Noto Symbol"/>
              <a:buChar char="●"/>
            </a:pPr>
            <a:r>
              <a:rPr b="0" i="0" lang="en-US" sz="3200" u="none" cap="none" strike="noStrike">
                <a:solidFill>
                  <a:schemeClr val="dk1"/>
                </a:solidFill>
                <a:latin typeface="Merriweather"/>
                <a:ea typeface="Merriweather"/>
                <a:cs typeface="Merriweather"/>
                <a:sym typeface="Merriweather"/>
              </a:rPr>
              <a:t>gold mining </a:t>
            </a:r>
          </a:p>
          <a:p>
            <a:pPr indent="-259080" lvl="1" marL="640080" marR="0" rtl="0" algn="l">
              <a:spcBef>
                <a:spcPts val="640"/>
              </a:spcBef>
              <a:buClr>
                <a:schemeClr val="accent1"/>
              </a:buClr>
              <a:buSzPct val="85000"/>
              <a:buFont typeface="Noto Symbol"/>
              <a:buChar char="●"/>
            </a:pPr>
            <a:r>
              <a:rPr b="0" i="0" lang="en-US" sz="3200" u="none" cap="none" strike="noStrike">
                <a:solidFill>
                  <a:schemeClr val="dk1"/>
                </a:solidFill>
                <a:latin typeface="Merriweather"/>
                <a:ea typeface="Merriweather"/>
                <a:cs typeface="Merriweather"/>
                <a:sym typeface="Merriweather"/>
              </a:rPr>
              <a:t>mining wastes</a:t>
            </a:r>
          </a:p>
          <a:p>
            <a:pPr indent="-259080" lvl="1" marL="640080" marR="0" rtl="0" algn="l">
              <a:spcBef>
                <a:spcPts val="640"/>
              </a:spcBef>
              <a:buClr>
                <a:schemeClr val="accent1"/>
              </a:buClr>
              <a:buSzPct val="85000"/>
              <a:buFont typeface="Noto Symbol"/>
              <a:buChar char="●"/>
            </a:pPr>
            <a:r>
              <a:rPr b="0" i="0" lang="en-US" sz="3200" u="none" cap="none" strike="noStrike">
                <a:solidFill>
                  <a:schemeClr val="dk1"/>
                </a:solidFill>
                <a:latin typeface="Merriweather"/>
                <a:ea typeface="Merriweather"/>
                <a:cs typeface="Merriweather"/>
                <a:sym typeface="Merriweather"/>
              </a:rPr>
              <a:t>tin on boat bottoms</a:t>
            </a:r>
          </a:p>
        </p:txBody>
      </p:sp>
      <p:pic>
        <p:nvPicPr>
          <p:cNvPr id="122" name="Shape 122"/>
          <p:cNvPicPr preferRelativeResize="0"/>
          <p:nvPr/>
        </p:nvPicPr>
        <p:blipFill rotWithShape="1">
          <a:blip r:embed="rId3">
            <a:alphaModFix/>
          </a:blip>
          <a:srcRect b="4944" l="2949" r="5006" t="13264"/>
          <a:stretch/>
        </p:blipFill>
        <p:spPr>
          <a:xfrm>
            <a:off x="4572000" y="3137653"/>
            <a:ext cx="4572000" cy="3276600"/>
          </a:xfrm>
          <a:prstGeom prst="rect">
            <a:avLst/>
          </a:prstGeom>
          <a:noFill/>
          <a:ln>
            <a:noFill/>
          </a:ln>
        </p:spPr>
      </p:pic>
      <p:sp>
        <p:nvSpPr>
          <p:cNvPr id="123" name="Shape 123"/>
          <p:cNvSpPr txBox="1"/>
          <p:nvPr/>
        </p:nvSpPr>
        <p:spPr>
          <a:xfrm>
            <a:off x="7086600" y="6414253"/>
            <a:ext cx="1576137" cy="230832"/>
          </a:xfrm>
          <a:prstGeom prst="rect">
            <a:avLst/>
          </a:prstGeom>
          <a:solidFill>
            <a:schemeClr val="lt1"/>
          </a:solidFill>
          <a:ln>
            <a:noFill/>
          </a:ln>
        </p:spPr>
        <p:txBody>
          <a:bodyPr anchorCtr="0" anchor="t" bIns="45700" lIns="91425" rIns="91425" tIns="45700">
            <a:noAutofit/>
          </a:bodyPr>
          <a:lstStyle/>
          <a:p>
            <a:pPr indent="0" lvl="0" marL="0" marR="0" rtl="0" algn="ctr">
              <a:spcBef>
                <a:spcPts val="0"/>
              </a:spcBef>
              <a:buSzPct val="25000"/>
              <a:buNone/>
            </a:pPr>
            <a:r>
              <a:rPr b="0" i="0" lang="en-US" sz="900" u="none" cap="none" strike="noStrike">
                <a:solidFill>
                  <a:schemeClr val="dk1"/>
                </a:solidFill>
                <a:latin typeface="Merriweather"/>
                <a:ea typeface="Merriweather"/>
                <a:cs typeface="Merriweather"/>
                <a:sym typeface="Merriweather"/>
              </a:rPr>
              <a:t>Source: USGS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idx="1" type="body"/>
          </p:nvPr>
        </p:nvSpPr>
        <p:spPr>
          <a:xfrm>
            <a:off x="457200" y="1935480"/>
            <a:ext cx="8229600" cy="4389119"/>
          </a:xfrm>
          <a:prstGeom prst="rect">
            <a:avLst/>
          </a:prstGeom>
          <a:noFill/>
          <a:ln>
            <a:noFill/>
          </a:ln>
        </p:spPr>
        <p:txBody>
          <a:bodyPr anchorCtr="0" anchor="t" bIns="45700" lIns="91425" rIns="91425" tIns="45700">
            <a:noAutofit/>
          </a:bodyPr>
          <a:lstStyle/>
          <a:p>
            <a:pPr indent="-274320" lvl="0" marL="274320" marR="0" rtl="0" algn="l">
              <a:spcBef>
                <a:spcPts val="0"/>
              </a:spcBef>
              <a:buClr>
                <a:schemeClr val="accent3"/>
              </a:buClr>
              <a:buSzPct val="25000"/>
              <a:buFont typeface="Noto Symbol"/>
              <a:buNone/>
            </a:pPr>
            <a:r>
              <a:rPr b="0" i="0" lang="en-US" sz="2600" u="none" cap="none" strike="noStrike">
                <a:solidFill>
                  <a:schemeClr val="dk1"/>
                </a:solidFill>
                <a:latin typeface="Merriweather"/>
                <a:ea typeface="Merriweather"/>
                <a:cs typeface="Merriweather"/>
                <a:sym typeface="Merriweather"/>
              </a:rPr>
              <a:t>The term </a:t>
            </a:r>
            <a:r>
              <a:rPr b="1" i="0" lang="en-US" sz="2600" u="none" cap="none" strike="noStrike">
                <a:solidFill>
                  <a:schemeClr val="dk1"/>
                </a:solidFill>
                <a:latin typeface="Merriweather"/>
                <a:ea typeface="Merriweather"/>
                <a:cs typeface="Merriweather"/>
                <a:sym typeface="Merriweather"/>
              </a:rPr>
              <a:t>heavy metal </a:t>
            </a:r>
            <a:r>
              <a:rPr b="0" i="0" lang="en-US" sz="2600" u="none" cap="none" strike="noStrike">
                <a:solidFill>
                  <a:schemeClr val="dk1"/>
                </a:solidFill>
                <a:latin typeface="Merriweather"/>
                <a:ea typeface="Merriweather"/>
                <a:cs typeface="Merriweather"/>
                <a:sym typeface="Merriweather"/>
              </a:rPr>
              <a:t>refers to any metallic chemical element that has a relatively high density and is toxic or poisonous at low concentrations.</a:t>
            </a:r>
          </a:p>
          <a:p>
            <a:pPr indent="-274320" lvl="0" marL="274320" marR="0" rtl="0" algn="l">
              <a:spcBef>
                <a:spcPts val="520"/>
              </a:spcBef>
              <a:buClr>
                <a:schemeClr val="accent3"/>
              </a:buClr>
              <a:buSzPct val="25000"/>
              <a:buFont typeface="Noto Symbol"/>
              <a:buNone/>
            </a:pPr>
            <a:r>
              <a:t/>
            </a:r>
            <a:endParaRPr b="0" i="0" sz="2600" u="none" cap="none" strike="noStrike">
              <a:solidFill>
                <a:schemeClr val="dk1"/>
              </a:solidFill>
              <a:latin typeface="Merriweather"/>
              <a:ea typeface="Merriweather"/>
              <a:cs typeface="Merriweather"/>
              <a:sym typeface="Merriweather"/>
            </a:endParaRPr>
          </a:p>
        </p:txBody>
      </p:sp>
      <p:sp>
        <p:nvSpPr>
          <p:cNvPr id="129" name="Shape 129"/>
          <p:cNvSpPr txBox="1"/>
          <p:nvPr/>
        </p:nvSpPr>
        <p:spPr>
          <a:xfrm>
            <a:off x="457200" y="304800"/>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n-US" sz="5000" u="none" cap="none" strike="noStrike">
                <a:solidFill>
                  <a:schemeClr val="dk2"/>
                </a:solidFill>
                <a:latin typeface="Calibri"/>
                <a:ea typeface="Calibri"/>
                <a:cs typeface="Calibri"/>
                <a:sym typeface="Calibri"/>
              </a:rPr>
              <a:t>What is a heavy metals?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pic>
        <p:nvPicPr>
          <p:cNvPr descr="FG07_14" id="135" name="Shape 135"/>
          <p:cNvPicPr preferRelativeResize="0"/>
          <p:nvPr>
            <p:ph idx="1" type="body"/>
          </p:nvPr>
        </p:nvPicPr>
        <p:blipFill rotWithShape="1">
          <a:blip r:embed="rId3">
            <a:alphaModFix/>
          </a:blip>
          <a:srcRect b="0" l="0" r="0" t="0"/>
          <a:stretch/>
        </p:blipFill>
        <p:spPr>
          <a:xfrm>
            <a:off x="457200" y="3048000"/>
            <a:ext cx="6172199" cy="3101975"/>
          </a:xfrm>
          <a:prstGeom prst="rect">
            <a:avLst/>
          </a:prstGeom>
          <a:noFill/>
          <a:ln>
            <a:noFill/>
          </a:ln>
        </p:spPr>
      </p:pic>
      <p:pic>
        <p:nvPicPr>
          <p:cNvPr descr="Duffus-2002" id="136" name="Shape 136"/>
          <p:cNvPicPr preferRelativeResize="0"/>
          <p:nvPr>
            <p:ph idx="2" type="body"/>
          </p:nvPr>
        </p:nvPicPr>
        <p:blipFill rotWithShape="1">
          <a:blip r:embed="rId4">
            <a:alphaModFix/>
          </a:blip>
          <a:srcRect b="0" l="0" r="0" t="0"/>
          <a:stretch/>
        </p:blipFill>
        <p:spPr>
          <a:xfrm>
            <a:off x="4114800" y="1976438"/>
            <a:ext cx="4419599" cy="2546349"/>
          </a:xfrm>
          <a:prstGeom prst="rect">
            <a:avLst/>
          </a:prstGeom>
          <a:noFill/>
          <a:ln cap="flat" cmpd="sng" w="9525">
            <a:solidFill>
              <a:schemeClr val="dk1"/>
            </a:solidFill>
            <a:prstDash val="solid"/>
            <a:miter/>
            <a:headEnd len="med" w="med" type="none"/>
            <a:tailEnd len="med" w="med" type="none"/>
          </a:ln>
        </p:spPr>
      </p:pic>
      <p:sp>
        <p:nvSpPr>
          <p:cNvPr id="137" name="Shape 137"/>
          <p:cNvSpPr txBox="1"/>
          <p:nvPr/>
        </p:nvSpPr>
        <p:spPr>
          <a:xfrm>
            <a:off x="4049712" y="6248400"/>
            <a:ext cx="4800600" cy="3079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400" u="none" cap="none" strike="noStrike">
                <a:solidFill>
                  <a:schemeClr val="dk1"/>
                </a:solidFill>
                <a:latin typeface="Arial"/>
                <a:ea typeface="Arial"/>
                <a:cs typeface="Arial"/>
                <a:sym typeface="Arial"/>
              </a:rPr>
              <a:t>Lists of heavy metals differ, assumes all species are toxic.</a:t>
            </a:r>
          </a:p>
        </p:txBody>
      </p:sp>
      <p:sp>
        <p:nvSpPr>
          <p:cNvPr id="138" name="Shape 138"/>
          <p:cNvSpPr txBox="1"/>
          <p:nvPr/>
        </p:nvSpPr>
        <p:spPr>
          <a:xfrm>
            <a:off x="457200" y="304800"/>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n-US" sz="5000" u="none" cap="none" strike="noStrike">
                <a:solidFill>
                  <a:schemeClr val="dk2"/>
                </a:solidFill>
                <a:latin typeface="Calibri"/>
                <a:ea typeface="Calibri"/>
                <a:cs typeface="Calibri"/>
                <a:sym typeface="Calibri"/>
              </a:rPr>
              <a:t>What is a heavy metal?</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idx="1" type="body"/>
          </p:nvPr>
        </p:nvSpPr>
        <p:spPr>
          <a:xfrm>
            <a:off x="457200" y="1600200"/>
            <a:ext cx="8229600" cy="4997449"/>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buClr>
                <a:schemeClr val="accent3"/>
              </a:buClr>
              <a:buSzPct val="95000"/>
              <a:buFont typeface="Noto Symbol"/>
              <a:buChar char="●"/>
            </a:pPr>
            <a:r>
              <a:rPr b="0" i="0" lang="en-US" sz="2400" u="none" cap="none" strike="noStrike">
                <a:solidFill>
                  <a:schemeClr val="dk1"/>
                </a:solidFill>
                <a:latin typeface="Merriweather"/>
                <a:ea typeface="Merriweather"/>
                <a:cs typeface="Merriweather"/>
                <a:sym typeface="Merriweather"/>
              </a:rPr>
              <a:t>are natural components of the Earth's crust</a:t>
            </a:r>
          </a:p>
          <a:p>
            <a:pPr indent="-274320" lvl="0" marL="274320" marR="0" rtl="0" algn="l">
              <a:lnSpc>
                <a:spcPct val="90000"/>
              </a:lnSpc>
              <a:spcBef>
                <a:spcPts val="480"/>
              </a:spcBef>
              <a:buClr>
                <a:schemeClr val="accent3"/>
              </a:buClr>
              <a:buSzPct val="95000"/>
              <a:buFont typeface="Noto Symbol"/>
              <a:buChar char="●"/>
            </a:pPr>
            <a:r>
              <a:rPr b="0" i="0" lang="en-US" sz="2400" u="none" cap="none" strike="noStrike">
                <a:solidFill>
                  <a:schemeClr val="dk1"/>
                </a:solidFill>
                <a:latin typeface="Merriweather"/>
                <a:ea typeface="Merriweather"/>
                <a:cs typeface="Merriweather"/>
                <a:sym typeface="Merriweather"/>
              </a:rPr>
              <a:t>they cannot be degraded or destroyed</a:t>
            </a:r>
          </a:p>
          <a:p>
            <a:pPr indent="-274320" lvl="0" marL="274320" marR="0" rtl="0" algn="l">
              <a:lnSpc>
                <a:spcPct val="90000"/>
              </a:lnSpc>
              <a:spcBef>
                <a:spcPts val="480"/>
              </a:spcBef>
              <a:buClr>
                <a:schemeClr val="accent3"/>
              </a:buClr>
              <a:buSzPct val="95000"/>
              <a:buFont typeface="Noto Symbol"/>
              <a:buChar char="●"/>
            </a:pPr>
            <a:r>
              <a:rPr b="0" i="0" lang="en-US" sz="2400" u="none" cap="none" strike="noStrike">
                <a:solidFill>
                  <a:schemeClr val="dk1"/>
                </a:solidFill>
                <a:latin typeface="Merriweather"/>
                <a:ea typeface="Merriweather"/>
                <a:cs typeface="Merriweather"/>
                <a:sym typeface="Merriweather"/>
              </a:rPr>
              <a:t>to a small extent they enter our bodies via food, drinking water and air</a:t>
            </a:r>
          </a:p>
          <a:p>
            <a:pPr indent="-274320" lvl="0" marL="274320" marR="0" rtl="0" algn="l">
              <a:lnSpc>
                <a:spcPct val="90000"/>
              </a:lnSpc>
              <a:spcBef>
                <a:spcPts val="480"/>
              </a:spcBef>
              <a:buClr>
                <a:schemeClr val="accent3"/>
              </a:buClr>
              <a:buSzPct val="95000"/>
              <a:buFont typeface="Noto Symbol"/>
              <a:buChar char="●"/>
            </a:pPr>
            <a:r>
              <a:rPr b="0" i="0" lang="en-US" sz="2400" u="none" cap="none" strike="noStrike">
                <a:solidFill>
                  <a:schemeClr val="dk1"/>
                </a:solidFill>
                <a:latin typeface="Merriweather"/>
                <a:ea typeface="Merriweather"/>
                <a:cs typeface="Merriweather"/>
                <a:sym typeface="Merriweather"/>
              </a:rPr>
              <a:t>as trace elements, some heavy metals (e.g. copper,</a:t>
            </a:r>
          </a:p>
          <a:p>
            <a:pPr indent="0" lvl="0" marL="0" marR="0" rtl="0" algn="l">
              <a:lnSpc>
                <a:spcPct val="90000"/>
              </a:lnSpc>
              <a:spcBef>
                <a:spcPts val="480"/>
              </a:spcBef>
              <a:buClr>
                <a:schemeClr val="accent3"/>
              </a:buClr>
              <a:buSzPct val="25000"/>
              <a:buFont typeface="Noto Symbol"/>
              <a:buNone/>
            </a:pPr>
            <a:r>
              <a:rPr b="0" i="0" lang="en-US" sz="2400" u="none" cap="none" strike="noStrike">
                <a:solidFill>
                  <a:schemeClr val="dk1"/>
                </a:solidFill>
                <a:latin typeface="Merriweather"/>
                <a:ea typeface="Merriweather"/>
                <a:cs typeface="Merriweather"/>
                <a:sym typeface="Merriweather"/>
              </a:rPr>
              <a:t>selenium, zinc) are essential to maintain the metabolism of the human body</a:t>
            </a:r>
          </a:p>
          <a:p>
            <a:pPr indent="-274320" lvl="0" marL="274320" marR="0" rtl="0" algn="l">
              <a:lnSpc>
                <a:spcPct val="90000"/>
              </a:lnSpc>
              <a:spcBef>
                <a:spcPts val="480"/>
              </a:spcBef>
              <a:buClr>
                <a:schemeClr val="accent3"/>
              </a:buClr>
              <a:buSzPct val="95000"/>
              <a:buFont typeface="Noto Symbol"/>
              <a:buChar char="●"/>
            </a:pPr>
            <a:r>
              <a:rPr b="0" i="0" lang="en-US" sz="2400" u="none" cap="none" strike="noStrike">
                <a:solidFill>
                  <a:schemeClr val="dk1"/>
                </a:solidFill>
                <a:latin typeface="Merriweather"/>
                <a:ea typeface="Merriweather"/>
                <a:cs typeface="Merriweather"/>
                <a:sym typeface="Merriweather"/>
              </a:rPr>
              <a:t>however, at higher concentrations they can lead to poisoning</a:t>
            </a:r>
          </a:p>
          <a:p>
            <a:pPr indent="-274320" lvl="0" marL="274320" marR="0" rtl="0" algn="l">
              <a:lnSpc>
                <a:spcPct val="90000"/>
              </a:lnSpc>
              <a:spcBef>
                <a:spcPts val="480"/>
              </a:spcBef>
              <a:buClr>
                <a:schemeClr val="accent3"/>
              </a:buClr>
              <a:buSzPct val="95000"/>
              <a:buFont typeface="Noto Symbol"/>
              <a:buChar char="●"/>
            </a:pPr>
            <a:r>
              <a:rPr b="0" i="0" lang="en-US" sz="2400" u="none" cap="none" strike="noStrike">
                <a:solidFill>
                  <a:schemeClr val="dk1"/>
                </a:solidFill>
                <a:latin typeface="Merriweather"/>
                <a:ea typeface="Merriweather"/>
                <a:cs typeface="Merriweather"/>
                <a:sym typeface="Merriweather"/>
              </a:rPr>
              <a:t>heavy metal poisoning could result, for instance, from drinking-water contamination (e.g. lead pipes), high ambient air concentrations near emission sources, or intake via the food chain</a:t>
            </a:r>
          </a:p>
        </p:txBody>
      </p:sp>
      <p:sp>
        <p:nvSpPr>
          <p:cNvPr id="144" name="Shape 144"/>
          <p:cNvSpPr txBox="1"/>
          <p:nvPr/>
        </p:nvSpPr>
        <p:spPr>
          <a:xfrm>
            <a:off x="457200" y="304800"/>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n-US" sz="5000" u="none" cap="none" strike="noStrike">
                <a:solidFill>
                  <a:schemeClr val="dk2"/>
                </a:solidFill>
                <a:latin typeface="Calibri"/>
                <a:ea typeface="Calibri"/>
                <a:cs typeface="Calibri"/>
                <a:sym typeface="Calibri"/>
              </a:rPr>
              <a:t>Heavy metals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381000"/>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n-US" sz="5000" u="none" cap="none" strike="noStrike">
                <a:solidFill>
                  <a:schemeClr val="dk2"/>
                </a:solidFill>
                <a:latin typeface="Calibri"/>
                <a:ea typeface="Calibri"/>
                <a:cs typeface="Calibri"/>
                <a:sym typeface="Calibri"/>
              </a:rPr>
              <a:t>Water Pollution Solutions</a:t>
            </a:r>
          </a:p>
        </p:txBody>
      </p:sp>
      <p:sp>
        <p:nvSpPr>
          <p:cNvPr id="150" name="Shape 150"/>
          <p:cNvSpPr txBox="1"/>
          <p:nvPr>
            <p:ph idx="1" type="body"/>
          </p:nvPr>
        </p:nvSpPr>
        <p:spPr>
          <a:xfrm>
            <a:off x="4011" y="1676400"/>
            <a:ext cx="4948988" cy="4389119"/>
          </a:xfrm>
          <a:prstGeom prst="rect">
            <a:avLst/>
          </a:prstGeom>
          <a:noFill/>
          <a:ln>
            <a:noFill/>
          </a:ln>
        </p:spPr>
        <p:txBody>
          <a:bodyPr anchorCtr="0" anchor="t" bIns="45700" lIns="91425" rIns="91425" tIns="45700">
            <a:noAutofit/>
          </a:bodyPr>
          <a:lstStyle/>
          <a:p>
            <a:pPr indent="-274320" lvl="0" marL="274320" marR="0" rtl="0" algn="l">
              <a:spcBef>
                <a:spcPts val="0"/>
              </a:spcBef>
              <a:buClr>
                <a:schemeClr val="accent3"/>
              </a:buClr>
              <a:buSzPct val="95000"/>
              <a:buFont typeface="Noto Symbol"/>
              <a:buChar char="●"/>
            </a:pPr>
            <a:r>
              <a:rPr b="0" i="0" lang="en-US" sz="2800" u="none" cap="none" strike="noStrike">
                <a:solidFill>
                  <a:schemeClr val="dk1"/>
                </a:solidFill>
                <a:latin typeface="Merriweather"/>
                <a:ea typeface="Merriweather"/>
                <a:cs typeface="Merriweather"/>
                <a:sym typeface="Merriweather"/>
              </a:rPr>
              <a:t>Ban or regulate use of some chemicals</a:t>
            </a:r>
          </a:p>
          <a:p>
            <a:pPr indent="-274320" lvl="0" marL="274320" marR="0" rtl="0" algn="l">
              <a:spcBef>
                <a:spcPts val="560"/>
              </a:spcBef>
              <a:buClr>
                <a:schemeClr val="accent3"/>
              </a:buClr>
              <a:buSzPct val="95000"/>
              <a:buFont typeface="Noto Symbol"/>
              <a:buChar char="●"/>
            </a:pPr>
            <a:r>
              <a:rPr b="0" i="0" lang="en-US" sz="2800" u="none" cap="none" strike="noStrike">
                <a:solidFill>
                  <a:schemeClr val="dk1"/>
                </a:solidFill>
                <a:latin typeface="Merriweather"/>
                <a:ea typeface="Merriweather"/>
                <a:cs typeface="Merriweather"/>
                <a:sym typeface="Merriweather"/>
              </a:rPr>
              <a:t>advanced water treatment to remove them</a:t>
            </a:r>
          </a:p>
          <a:p>
            <a:pPr indent="-274320" lvl="0" marL="274320" marR="0" rtl="0" algn="l">
              <a:spcBef>
                <a:spcPts val="560"/>
              </a:spcBef>
              <a:buClr>
                <a:schemeClr val="accent3"/>
              </a:buClr>
              <a:buSzPct val="95000"/>
              <a:buFont typeface="Noto Symbol"/>
              <a:buChar char="●"/>
            </a:pPr>
            <a:r>
              <a:rPr b="0" i="0" lang="en-US" sz="2800" u="none" cap="none" strike="noStrike">
                <a:solidFill>
                  <a:schemeClr val="dk1"/>
                </a:solidFill>
                <a:latin typeface="Merriweather"/>
                <a:ea typeface="Merriweather"/>
                <a:cs typeface="Merriweather"/>
                <a:sym typeface="Merriweather"/>
              </a:rPr>
              <a:t>Control agricultural runoff </a:t>
            </a:r>
          </a:p>
          <a:p>
            <a:pPr indent="-274320" lvl="0" marL="274320" marR="0" rtl="0" algn="l">
              <a:spcBef>
                <a:spcPts val="560"/>
              </a:spcBef>
              <a:buClr>
                <a:schemeClr val="accent3"/>
              </a:buClr>
              <a:buSzPct val="95000"/>
              <a:buFont typeface="Noto Symbol"/>
              <a:buChar char="●"/>
            </a:pPr>
            <a:r>
              <a:rPr b="0" i="0" lang="en-US" sz="2800" u="none" cap="none" strike="noStrike">
                <a:solidFill>
                  <a:schemeClr val="dk1"/>
                </a:solidFill>
                <a:latin typeface="Merriweather"/>
                <a:ea typeface="Merriweather"/>
                <a:cs typeface="Merriweather"/>
                <a:sym typeface="Merriweather"/>
              </a:rPr>
              <a:t>Control urban runoff </a:t>
            </a:r>
          </a:p>
          <a:p>
            <a:pPr indent="-274320" lvl="0" marL="274320" marR="0" rtl="0" algn="l">
              <a:spcBef>
                <a:spcPts val="560"/>
              </a:spcBef>
              <a:buClr>
                <a:schemeClr val="accent3"/>
              </a:buClr>
              <a:buSzPct val="95000"/>
              <a:buFont typeface="Noto Symbol"/>
              <a:buChar char="●"/>
            </a:pPr>
            <a:r>
              <a:rPr b="0" i="0" lang="en-US" sz="2800" u="none" cap="none" strike="noStrike">
                <a:solidFill>
                  <a:schemeClr val="dk1"/>
                </a:solidFill>
                <a:latin typeface="Merriweather"/>
                <a:ea typeface="Merriweather"/>
                <a:cs typeface="Merriweather"/>
                <a:sym typeface="Merriweather"/>
              </a:rPr>
              <a:t>Control sediments and acids from mines </a:t>
            </a:r>
          </a:p>
          <a:p>
            <a:pPr indent="-274320" lvl="0" marL="274320" marR="0" rtl="0" algn="l">
              <a:spcBef>
                <a:spcPts val="560"/>
              </a:spcBef>
              <a:buClr>
                <a:schemeClr val="accent3"/>
              </a:buClr>
              <a:buSzPct val="95000"/>
              <a:buFont typeface="Noto Symbol"/>
              <a:buChar char="●"/>
            </a:pPr>
            <a:r>
              <a:rPr b="0" i="0" lang="en-US" sz="2800" u="none" cap="none" strike="noStrike">
                <a:solidFill>
                  <a:schemeClr val="dk1"/>
                </a:solidFill>
                <a:latin typeface="Merriweather"/>
                <a:ea typeface="Merriweather"/>
                <a:cs typeface="Merriweather"/>
                <a:sym typeface="Merriweather"/>
              </a:rPr>
              <a:t>protect wetlands – protect and revegetate</a:t>
            </a:r>
          </a:p>
        </p:txBody>
      </p:sp>
      <p:pic>
        <p:nvPicPr>
          <p:cNvPr id="151" name="Shape 151"/>
          <p:cNvPicPr preferRelativeResize="0"/>
          <p:nvPr/>
        </p:nvPicPr>
        <p:blipFill rotWithShape="1">
          <a:blip r:embed="rId3">
            <a:alphaModFix/>
          </a:blip>
          <a:srcRect b="0" l="0" r="0" t="0"/>
          <a:stretch/>
        </p:blipFill>
        <p:spPr>
          <a:xfrm>
            <a:off x="5410200" y="2286000"/>
            <a:ext cx="2857499" cy="26003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304800"/>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n-US" sz="5000" u="none" cap="none" strike="noStrike">
                <a:solidFill>
                  <a:schemeClr val="dk2"/>
                </a:solidFill>
                <a:latin typeface="Calibri"/>
                <a:ea typeface="Calibri"/>
                <a:cs typeface="Calibri"/>
                <a:sym typeface="Calibri"/>
              </a:rPr>
              <a:t>Clean Water Acts</a:t>
            </a:r>
          </a:p>
        </p:txBody>
      </p:sp>
      <p:sp>
        <p:nvSpPr>
          <p:cNvPr id="157" name="Shape 157"/>
          <p:cNvSpPr txBox="1"/>
          <p:nvPr>
            <p:ph idx="1" type="body"/>
          </p:nvPr>
        </p:nvSpPr>
        <p:spPr>
          <a:xfrm>
            <a:off x="457200" y="1935480"/>
            <a:ext cx="8229600" cy="4389119"/>
          </a:xfrm>
          <a:prstGeom prst="rect">
            <a:avLst/>
          </a:prstGeom>
          <a:noFill/>
          <a:ln>
            <a:noFill/>
          </a:ln>
        </p:spPr>
        <p:txBody>
          <a:bodyPr anchorCtr="0" anchor="t" bIns="45700" lIns="91425" rIns="91425" tIns="45700">
            <a:noAutofit/>
          </a:bodyPr>
          <a:lstStyle/>
          <a:p>
            <a:pPr indent="-274320" lvl="0" marL="274320" marR="0" rtl="0" algn="l">
              <a:spcBef>
                <a:spcPts val="0"/>
              </a:spcBef>
              <a:buClr>
                <a:schemeClr val="accent3"/>
              </a:buClr>
              <a:buSzPct val="95000"/>
              <a:buFont typeface="Noto Symbol"/>
              <a:buChar char="●"/>
            </a:pPr>
            <a:r>
              <a:rPr b="0" i="0" lang="en-US" sz="2600" u="none" cap="none" strike="noStrike">
                <a:solidFill>
                  <a:schemeClr val="dk1"/>
                </a:solidFill>
                <a:latin typeface="Merriweather"/>
                <a:ea typeface="Merriweather"/>
                <a:cs typeface="Merriweather"/>
                <a:sym typeface="Merriweather"/>
              </a:rPr>
              <a:t>Federal Water Pollution Control Act – Clean Water Act of 1972 (amended 1977) </a:t>
            </a:r>
          </a:p>
          <a:p>
            <a:pPr indent="-274320" lvl="0" marL="274320" marR="0" rtl="0" algn="l">
              <a:spcBef>
                <a:spcPts val="520"/>
              </a:spcBef>
              <a:buClr>
                <a:schemeClr val="accent3"/>
              </a:buClr>
              <a:buSzPct val="95000"/>
              <a:buFont typeface="Noto Symbol"/>
              <a:buChar char="●"/>
            </a:pPr>
            <a:r>
              <a:rPr b="0" i="0" lang="en-US" sz="2600" u="none" cap="none" strike="noStrike">
                <a:solidFill>
                  <a:schemeClr val="dk1"/>
                </a:solidFill>
                <a:latin typeface="Merriweather"/>
                <a:ea typeface="Merriweather"/>
                <a:cs typeface="Merriweather"/>
                <a:sym typeface="Merriweather"/>
              </a:rPr>
              <a:t>goal was to make all U.S. surface waters safe for fishing and swimming by 1983 and restores and maintain the chemical, physical and biological integrity of the nations waters </a:t>
            </a:r>
          </a:p>
          <a:p>
            <a:pPr indent="-274320" lvl="0" marL="274320" marR="0" rtl="0" algn="l">
              <a:spcBef>
                <a:spcPts val="520"/>
              </a:spcBef>
              <a:buClr>
                <a:schemeClr val="accent3"/>
              </a:buClr>
              <a:buSzPct val="95000"/>
              <a:buFont typeface="Noto Symbol"/>
              <a:buChar char="●"/>
            </a:pPr>
            <a:r>
              <a:rPr b="0" i="0" lang="en-US" sz="2600" u="none" cap="none" strike="noStrike">
                <a:solidFill>
                  <a:schemeClr val="dk1"/>
                </a:solidFill>
                <a:latin typeface="Merriweather"/>
                <a:ea typeface="Merriweather"/>
                <a:cs typeface="Merriweather"/>
                <a:sym typeface="Merriweather"/>
              </a:rPr>
              <a:t>established controls for each major type of pollutant – provides billions of dollars for sewage treatment plants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