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2"/>
    <p:restoredTop sz="94671"/>
  </p:normalViewPr>
  <p:slideViewPr>
    <p:cSldViewPr snapToGrid="0" snapToObjects="1">
      <p:cViewPr>
        <p:scale>
          <a:sx n="97" d="100"/>
          <a:sy n="97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7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B4A3-18F9-F347-BA25-B4C1EA3D813A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284C-9370-D341-8922-A39E3FE5C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0629" y="0"/>
            <a:ext cx="12041194" cy="3875706"/>
            <a:chOff x="130629" y="0"/>
            <a:chExt cx="12041194" cy="38757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8" r="20357"/>
            <a:stretch/>
          </p:blipFill>
          <p:spPr>
            <a:xfrm>
              <a:off x="130629" y="0"/>
              <a:ext cx="12041194" cy="3860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60" t="1433" r="19401" b="91632"/>
            <a:stretch/>
          </p:blipFill>
          <p:spPr>
            <a:xfrm>
              <a:off x="1396468" y="3606284"/>
              <a:ext cx="260164" cy="2545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t="14238" r="16678" b="78422"/>
            <a:stretch/>
          </p:blipFill>
          <p:spPr>
            <a:xfrm>
              <a:off x="2649310" y="3598831"/>
              <a:ext cx="273161" cy="2694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02" t="51577" r="22106" b="40837"/>
            <a:stretch/>
          </p:blipFill>
          <p:spPr>
            <a:xfrm>
              <a:off x="3657600" y="1071417"/>
              <a:ext cx="237507" cy="2784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2" t="64480" r="19933" b="28510"/>
            <a:stretch/>
          </p:blipFill>
          <p:spPr>
            <a:xfrm>
              <a:off x="3653642" y="2256315"/>
              <a:ext cx="257460" cy="2572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4" t="77701" r="20079" b="16071"/>
            <a:stretch/>
          </p:blipFill>
          <p:spPr>
            <a:xfrm>
              <a:off x="4622300" y="3619249"/>
              <a:ext cx="252549" cy="2285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3" t="90367" r="19857" b="3405"/>
            <a:stretch/>
          </p:blipFill>
          <p:spPr>
            <a:xfrm>
              <a:off x="6412676" y="3619249"/>
              <a:ext cx="261257" cy="22858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60" t="1433" r="19401" b="91632"/>
            <a:stretch/>
          </p:blipFill>
          <p:spPr>
            <a:xfrm>
              <a:off x="8419568" y="3606284"/>
              <a:ext cx="260164" cy="2545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t="14238" r="16678" b="78422"/>
            <a:stretch/>
          </p:blipFill>
          <p:spPr>
            <a:xfrm>
              <a:off x="9672410" y="3606284"/>
              <a:ext cx="273161" cy="26942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2" t="64480" r="19933" b="28510"/>
            <a:stretch/>
          </p:blipFill>
          <p:spPr>
            <a:xfrm>
              <a:off x="7191820" y="2256315"/>
              <a:ext cx="257460" cy="25729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02" t="51577" r="22106" b="40837"/>
            <a:stretch/>
          </p:blipFill>
          <p:spPr>
            <a:xfrm>
              <a:off x="7199137" y="1071416"/>
              <a:ext cx="237507" cy="27840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3" t="90367" r="19857" b="3405"/>
            <a:stretch/>
          </p:blipFill>
          <p:spPr>
            <a:xfrm>
              <a:off x="170385" y="803074"/>
              <a:ext cx="261257" cy="2285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4" t="77701" r="20079" b="16071"/>
            <a:stretch/>
          </p:blipFill>
          <p:spPr>
            <a:xfrm>
              <a:off x="170385" y="2587284"/>
              <a:ext cx="252549" cy="228586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0" t="1433" r="996" b="89076"/>
          <a:stretch/>
        </p:blipFill>
        <p:spPr>
          <a:xfrm>
            <a:off x="3007757" y="4969075"/>
            <a:ext cx="435428" cy="348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12506" r="3654" b="78003"/>
          <a:stretch/>
        </p:blipFill>
        <p:spPr>
          <a:xfrm>
            <a:off x="3653642" y="4794903"/>
            <a:ext cx="435428" cy="3483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50791" r="8306" b="39718"/>
          <a:stretch/>
        </p:blipFill>
        <p:spPr>
          <a:xfrm>
            <a:off x="4364840" y="4823931"/>
            <a:ext cx="435428" cy="3483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6" t="62655" b="27854"/>
          <a:stretch/>
        </p:blipFill>
        <p:spPr>
          <a:xfrm>
            <a:off x="5286495" y="4794903"/>
            <a:ext cx="435428" cy="3483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t="75705" r="1662" b="14804"/>
          <a:stretch/>
        </p:blipFill>
        <p:spPr>
          <a:xfrm>
            <a:off x="6099288" y="4794902"/>
            <a:ext cx="435428" cy="3483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t="88927" r="8802" b="1582"/>
          <a:stretch/>
        </p:blipFill>
        <p:spPr>
          <a:xfrm>
            <a:off x="6701634" y="4911014"/>
            <a:ext cx="435428" cy="3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16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Willson</dc:creator>
  <cp:lastModifiedBy>Andrea Willson</cp:lastModifiedBy>
  <cp:revision>4</cp:revision>
  <dcterms:created xsi:type="dcterms:W3CDTF">2017-06-02T02:51:59Z</dcterms:created>
  <dcterms:modified xsi:type="dcterms:W3CDTF">2017-06-02T03:19:46Z</dcterms:modified>
</cp:coreProperties>
</file>