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2.png" ContentType="image/png"/>
  <Override PartName="/ppt/media/image4.png" ContentType="image/png"/>
  <Override PartName="/ppt/media/image2.jpeg" ContentType="image/jpeg"/>
  <Override PartName="/ppt/media/image3.png" ContentType="image/png"/>
  <Override PartName="/ppt/media/image11.png" ContentType="image/png"/>
  <Override PartName="/ppt/media/image1.jpeg" ContentType="image/jpeg"/>
  <Override PartName="/ppt/media/image6.png" ContentType="image/png"/>
  <Override PartName="/ppt/media/image5.jpeg" ContentType="image/jpeg"/>
  <Override PartName="/ppt/media/image7.png" ContentType="image/png"/>
  <Override PartName="/ppt/media/image8.jpeg" ContentType="image/jpeg"/>
  <Override PartName="/ppt/media/image13.jpeg" ContentType="image/jpeg"/>
  <Override PartName="/ppt/media/image9.png" ContentType="image/png"/>
  <Override PartName="/ppt/media/image1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/>
  <p:notesSz cx="6669087" cy="992822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der Notizen mittels Klicken bearbeiten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D527A5A-35C1-4CA7-9D40-EDAA7107B67C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780000" y="9431280"/>
            <a:ext cx="2888640" cy="49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15EFE01-1B0B-40AC-B66F-39D51AD34A75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888840" y="4716360"/>
            <a:ext cx="4890240" cy="446652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888840" y="4716360"/>
            <a:ext cx="4890600" cy="4466520"/>
          </a:xfrm>
          <a:prstGeom prst="rect">
            <a:avLst/>
          </a:prstGeom>
        </p:spPr>
        <p:txBody>
          <a:bodyPr lIns="0" rIns="0" tIns="91440" bIns="9144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780000" y="9431280"/>
            <a:ext cx="2888640" cy="49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fld id="{722F708A-3925-4845-AB9E-C33378E0A511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888840" y="4716360"/>
            <a:ext cx="4890600" cy="4466520"/>
          </a:xfrm>
          <a:prstGeom prst="rect">
            <a:avLst/>
          </a:prstGeom>
        </p:spPr>
        <p:txBody>
          <a:bodyPr lIns="0" rIns="0" tIns="91440" bIns="9144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780000" y="9431280"/>
            <a:ext cx="2888640" cy="49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fld id="{9CCB6536-CDC1-41B0-802D-E71BA4E83CC5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888840" y="4716360"/>
            <a:ext cx="4890600" cy="4466520"/>
          </a:xfrm>
          <a:prstGeom prst="rect">
            <a:avLst/>
          </a:prstGeom>
        </p:spPr>
        <p:txBody>
          <a:bodyPr lIns="0" rIns="0" tIns="91440" bIns="9144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780000" y="9431280"/>
            <a:ext cx="2888640" cy="49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fld id="{8D23B3CF-C51F-4B99-9938-35B333BDE152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888840" y="4716360"/>
            <a:ext cx="4890600" cy="4466520"/>
          </a:xfrm>
          <a:prstGeom prst="rect">
            <a:avLst/>
          </a:prstGeom>
        </p:spPr>
        <p:txBody>
          <a:bodyPr lIns="0" rIns="0" tIns="91440" bIns="9144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780000" y="9431280"/>
            <a:ext cx="2888640" cy="49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fld id="{7FCD777B-D707-4D71-B1D4-D6FA14C3C33F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888840" y="4716360"/>
            <a:ext cx="4890240" cy="446652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780000" y="9431280"/>
            <a:ext cx="2888640" cy="49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0662A9E-2BBE-4DBE-88DA-3973C2295108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3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152280" y="1752480"/>
            <a:ext cx="4723560" cy="15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762120" y="762120"/>
            <a:ext cx="837972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5638680" y="6248520"/>
            <a:ext cx="287892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Seite </a:t>
            </a:r>
            <a:fld id="{2AD49FB5-8A86-4C5F-BFA7-81A1B12B7E4C}" type="slidenum">
              <a:rPr b="1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6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4" hidden="1"/>
          <p:cNvSpPr/>
          <p:nvPr/>
        </p:nvSpPr>
        <p:spPr>
          <a:xfrm>
            <a:off x="1295280" y="6248520"/>
            <a:ext cx="5866560" cy="26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1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Man-In-The-Middle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5" hidden="1"/>
          <p:cNvSpPr/>
          <p:nvPr/>
        </p:nvSpPr>
        <p:spPr>
          <a:xfrm>
            <a:off x="1219320" y="6172200"/>
            <a:ext cx="7923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 rot="10800000">
            <a:off x="1219680" y="7543440"/>
            <a:ext cx="360" cy="68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6" name="Shape 16" descr=""/>
          <p:cNvPicPr/>
          <p:nvPr/>
        </p:nvPicPr>
        <p:blipFill>
          <a:blip r:embed="rId2"/>
          <a:stretch/>
        </p:blipFill>
        <p:spPr>
          <a:xfrm>
            <a:off x="0" y="6019920"/>
            <a:ext cx="956160" cy="663840"/>
          </a:xfrm>
          <a:prstGeom prst="rect">
            <a:avLst/>
          </a:prstGeom>
          <a:ln>
            <a:noFill/>
          </a:ln>
        </p:spPr>
      </p:pic>
      <p:pic>
        <p:nvPicPr>
          <p:cNvPr id="7" name="Shape 20" descr=""/>
          <p:cNvPicPr/>
          <p:nvPr/>
        </p:nvPicPr>
        <p:blipFill>
          <a:blip r:embed="rId3"/>
          <a:stretch/>
        </p:blipFill>
        <p:spPr>
          <a:xfrm>
            <a:off x="5321160" y="1030320"/>
            <a:ext cx="2625480" cy="1100880"/>
          </a:xfrm>
          <a:prstGeom prst="rect">
            <a:avLst/>
          </a:prstGeom>
          <a:ln>
            <a:noFill/>
          </a:ln>
        </p:spPr>
      </p:pic>
      <p:sp>
        <p:nvSpPr>
          <p:cNvPr id="8" name="CustomShape 7"/>
          <p:cNvSpPr/>
          <p:nvPr/>
        </p:nvSpPr>
        <p:spPr>
          <a:xfrm>
            <a:off x="0" y="0"/>
            <a:ext cx="360" cy="251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8"/>
          <p:cNvSpPr/>
          <p:nvPr/>
        </p:nvSpPr>
        <p:spPr>
          <a:xfrm rot="10800000">
            <a:off x="11734200" y="360"/>
            <a:ext cx="5866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9"/>
          <p:cNvSpPr/>
          <p:nvPr/>
        </p:nvSpPr>
        <p:spPr>
          <a:xfrm flipH="1" rot="10800000">
            <a:off x="10667160" y="4267080"/>
            <a:ext cx="5333400" cy="2133000"/>
          </a:xfrm>
          <a:prstGeom prst="rtTriangle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0"/>
          <p:cNvSpPr/>
          <p:nvPr/>
        </p:nvSpPr>
        <p:spPr>
          <a:xfrm flipH="1" rot="5400000">
            <a:off x="-1389960" y="3511440"/>
            <a:ext cx="4736520" cy="1955160"/>
          </a:xfrm>
          <a:prstGeom prst="rtTriangle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1680" cy="60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52280" y="1752480"/>
            <a:ext cx="4723560" cy="15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762120" y="762120"/>
            <a:ext cx="837972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5638680" y="6248520"/>
            <a:ext cx="287892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Seite </a:t>
            </a:r>
            <a:fld id="{AEB9090A-A0AF-4599-913B-95B4D2CB4832}" type="slidenum">
              <a:rPr b="1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1295280" y="6248520"/>
            <a:ext cx="5866560" cy="26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1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Man-In-The-Middle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219320" y="6172200"/>
            <a:ext cx="7923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 rot="10800000">
            <a:off x="1219680" y="7543440"/>
            <a:ext cx="360" cy="68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54" name="Shape 16" descr=""/>
          <p:cNvPicPr/>
          <p:nvPr/>
        </p:nvPicPr>
        <p:blipFill>
          <a:blip r:embed="rId2"/>
          <a:stretch/>
        </p:blipFill>
        <p:spPr>
          <a:xfrm>
            <a:off x="0" y="6019920"/>
            <a:ext cx="956160" cy="663840"/>
          </a:xfrm>
          <a:prstGeom prst="rect">
            <a:avLst/>
          </a:prstGeom>
          <a:ln>
            <a:noFill/>
          </a:ln>
        </p:spPr>
      </p:pic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52280" y="1752480"/>
            <a:ext cx="4723560" cy="15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"/>
          <p:cNvSpPr/>
          <p:nvPr/>
        </p:nvSpPr>
        <p:spPr>
          <a:xfrm>
            <a:off x="762120" y="762120"/>
            <a:ext cx="837972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3"/>
          <p:cNvSpPr/>
          <p:nvPr/>
        </p:nvSpPr>
        <p:spPr>
          <a:xfrm>
            <a:off x="5638680" y="6248520"/>
            <a:ext cx="287892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Seite </a:t>
            </a:r>
            <a:fld id="{410C1B5F-965A-4974-BC8F-2715B8308F1F}" type="slidenum">
              <a:rPr b="1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1295280" y="6248520"/>
            <a:ext cx="5866560" cy="26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1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Man-In-The-Middle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1219320" y="6172200"/>
            <a:ext cx="7923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6"/>
          <p:cNvSpPr/>
          <p:nvPr/>
        </p:nvSpPr>
        <p:spPr>
          <a:xfrm rot="10800000">
            <a:off x="1219680" y="7543440"/>
            <a:ext cx="360" cy="68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97" name="Shape 16" descr=""/>
          <p:cNvPicPr/>
          <p:nvPr/>
        </p:nvPicPr>
        <p:blipFill>
          <a:blip r:embed="rId2"/>
          <a:stretch/>
        </p:blipFill>
        <p:spPr>
          <a:xfrm>
            <a:off x="0" y="6019920"/>
            <a:ext cx="956160" cy="663840"/>
          </a:xfrm>
          <a:prstGeom prst="rect">
            <a:avLst/>
          </a:prstGeom>
          <a:ln>
            <a:noFill/>
          </a:ln>
        </p:spPr>
      </p:pic>
      <p:sp>
        <p:nvSpPr>
          <p:cNvPr id="98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</a:t>
            </a: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</a:t>
            </a: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 </a:t>
            </a: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Titelte</a:t>
            </a: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xtes </a:t>
            </a: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durch </a:t>
            </a: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Klicke</a:t>
            </a: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bearb</a:t>
            </a: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eiten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962520" y="4708440"/>
            <a:ext cx="5180760" cy="12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130000"/>
              </a:lnSpc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Bollenmiller, Wilhelm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Hochschule München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25. Januar 2018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2895480" y="2971800"/>
            <a:ext cx="5257080" cy="4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Dog Breed Analyzer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331280" y="6453360"/>
            <a:ext cx="417600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2"/>
          <p:cNvSpPr/>
          <p:nvPr/>
        </p:nvSpPr>
        <p:spPr>
          <a:xfrm>
            <a:off x="742320" y="450000"/>
            <a:ext cx="7968600" cy="62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Projektziel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839520" y="1371960"/>
            <a:ext cx="7968600" cy="189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80160">
              <a:lnSpc>
                <a:spcPct val="2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Native Android Application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160">
              <a:lnSpc>
                <a:spcPct val="2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 of Deep Learning Frameworks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160">
              <a:lnSpc>
                <a:spcPct val="2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Classify Dog Breeds live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160">
              <a:lnSpc>
                <a:spcPct val="2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Challenge between performance and accuracy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839520" y="3451680"/>
            <a:ext cx="7968600" cy="62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331280" y="6453360"/>
            <a:ext cx="417600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"/>
          <p:cNvSpPr/>
          <p:nvPr/>
        </p:nvSpPr>
        <p:spPr>
          <a:xfrm>
            <a:off x="742320" y="450000"/>
            <a:ext cx="7968600" cy="62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Methods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839520" y="1371960"/>
            <a:ext cx="7968600" cy="46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80160">
              <a:lnSpc>
                <a:spcPct val="2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ImageNet Stanford Dog Dataset, Udacity Dog Project Dataset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160">
              <a:lnSpc>
                <a:spcPct val="2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Framework Tensorflow Lite &amp; Mobile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160">
              <a:lnSpc>
                <a:spcPct val="2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Mobilenet 0.50, 1.0, InceptionV3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160">
              <a:lnSpc>
                <a:spcPct val="2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Python, Bazel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160">
              <a:lnSpc>
                <a:spcPct val="2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Android Studio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839520" y="3451680"/>
            <a:ext cx="7968600" cy="62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331280" y="6453360"/>
            <a:ext cx="417600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"/>
          <p:cNvSpPr/>
          <p:nvPr/>
        </p:nvSpPr>
        <p:spPr>
          <a:xfrm>
            <a:off x="742320" y="450000"/>
            <a:ext cx="7968600" cy="62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Realization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839520" y="1371960"/>
            <a:ext cx="7968600" cy="46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80160">
              <a:lnSpc>
                <a:spcPct val="2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Installation of required software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160">
              <a:lnSpc>
                <a:spcPct val="2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Retraining the pre-trained model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160">
              <a:lnSpc>
                <a:spcPct val="2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Optimizing the model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160">
              <a:lnSpc>
                <a:spcPct val="2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Realization of the Android app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839520" y="3451680"/>
            <a:ext cx="7968600" cy="62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331280" y="6453360"/>
            <a:ext cx="417600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"/>
          <p:cNvSpPr/>
          <p:nvPr/>
        </p:nvSpPr>
        <p:spPr>
          <a:xfrm>
            <a:off x="742320" y="450000"/>
            <a:ext cx="7968600" cy="62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Conclusion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839520" y="1371960"/>
            <a:ext cx="7968600" cy="46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80160">
              <a:lnSpc>
                <a:spcPct val="2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Tensorflow Lite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160">
              <a:lnSpc>
                <a:spcPct val="2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Mobilenet  vs InceptionV3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160">
              <a:lnSpc>
                <a:spcPct val="2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839520" y="3451680"/>
            <a:ext cx="7968600" cy="62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57" name="Table 5"/>
          <p:cNvGraphicFramePr/>
          <p:nvPr/>
        </p:nvGraphicFramePr>
        <p:xfrm>
          <a:off x="1343160" y="2686320"/>
          <a:ext cx="5075280" cy="287928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1691640"/>
                <a:gridCol w="169236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Mobilenet_0.5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LR0.007_700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Mobilenet_1.0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LR0.01_500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InceptionV3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LR0.03_4000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Accuracy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(20 images)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0,4838197125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0,4584744525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0,700055786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classification time in app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246,8 ms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320,55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1108,2 ms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72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model size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1.8 MB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4.8 MB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24.1 MB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1464480" y="576000"/>
            <a:ext cx="6095520" cy="45716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1055880" y="273600"/>
            <a:ext cx="7008120" cy="525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685800" y="304920"/>
            <a:ext cx="7771680" cy="6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2" name="Shape 175" descr=""/>
          <p:cNvPicPr/>
          <p:nvPr/>
        </p:nvPicPr>
        <p:blipFill>
          <a:blip r:embed="rId1"/>
          <a:srcRect l="8530" t="50011" r="8521" b="8521"/>
          <a:stretch/>
        </p:blipFill>
        <p:spPr>
          <a:xfrm>
            <a:off x="1787400" y="3429000"/>
            <a:ext cx="5568840" cy="2151000"/>
          </a:xfrm>
          <a:prstGeom prst="rect">
            <a:avLst/>
          </a:prstGeom>
          <a:ln>
            <a:noFill/>
          </a:ln>
        </p:spPr>
      </p:pic>
      <p:sp>
        <p:nvSpPr>
          <p:cNvPr id="163" name="CustomShape 2"/>
          <p:cNvSpPr/>
          <p:nvPr/>
        </p:nvSpPr>
        <p:spPr>
          <a:xfrm>
            <a:off x="1331280" y="6453360"/>
            <a:ext cx="417600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Vielen Dank!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1631520" y="1877040"/>
            <a:ext cx="5880240" cy="156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Vielen Dank für Ihre Aufmerksamkeit!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Fragen?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Application>LibreOffice/5.1.6.2$Linux_X86_64 LibreOffice_project/10m0$Build-2</Application>
  <Words>71</Words>
  <Paragraphs>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de-DE</dc:language>
  <cp:lastModifiedBy/>
  <dcterms:modified xsi:type="dcterms:W3CDTF">2018-01-24T19:10:50Z</dcterms:modified>
  <cp:revision>8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