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669088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1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D527A5A-35C1-4CA7-9D40-EDAA7107B67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EFE01-1B0B-40AC-B66F-39D51AD34A75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24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52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22F708A-3925-4845-AB9E-C33378E0A511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52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CCB6536-CDC1-41B0-802D-E71BA4E83CC5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52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8D23B3CF-C51F-4B99-9938-35B333BDE152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600" cy="446652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FCD777B-D707-4D71-B1D4-D6FA14C3C33F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888840" y="4716360"/>
            <a:ext cx="489024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780000" y="9431280"/>
            <a:ext cx="288864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662A9E-2BBE-4DBE-88DA-3973C229510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7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Grafik 88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90" name="Grafik 89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Grafik 131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33" name="Grafik 132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 hidden="1"/>
          <p:cNvSpPr/>
          <p:nvPr/>
        </p:nvSpPr>
        <p:spPr>
          <a:xfrm>
            <a:off x="152280" y="1752480"/>
            <a:ext cx="4723560" cy="1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 hidden="1"/>
          <p:cNvSpPr/>
          <p:nvPr/>
        </p:nvSpPr>
        <p:spPr>
          <a:xfrm>
            <a:off x="762120" y="762120"/>
            <a:ext cx="837972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638680" y="6248520"/>
            <a:ext cx="287892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Seite </a:t>
            </a:r>
            <a:fld id="{2AD49FB5-8A86-4C5F-BFA7-81A1B12B7E4C}" type="slidenum"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1295280" y="6248520"/>
            <a:ext cx="586656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5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Man-In-The-Middle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1219320" y="6172200"/>
            <a:ext cx="792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10800000">
            <a:off x="1219680" y="7543440"/>
            <a:ext cx="36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Shape 16"/>
          <p:cNvPicPr/>
          <p:nvPr/>
        </p:nvPicPr>
        <p:blipFill>
          <a:blip r:embed="rId14"/>
          <a:stretch/>
        </p:blipFill>
        <p:spPr>
          <a:xfrm>
            <a:off x="0" y="6019920"/>
            <a:ext cx="956160" cy="663840"/>
          </a:xfrm>
          <a:prstGeom prst="rect">
            <a:avLst/>
          </a:prstGeom>
          <a:ln>
            <a:noFill/>
          </a:ln>
        </p:spPr>
      </p:pic>
      <p:pic>
        <p:nvPicPr>
          <p:cNvPr id="7" name="Shape 20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08" y="981552"/>
            <a:ext cx="2775906" cy="1261776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0" y="0"/>
            <a:ext cx="360" cy="251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/>
          <p:cNvSpPr/>
          <p:nvPr/>
        </p:nvSpPr>
        <p:spPr>
          <a:xfrm rot="10800000" flipH="1">
            <a:off x="0" y="359"/>
            <a:ext cx="5333400" cy="2133000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/>
          <p:cNvSpPr/>
          <p:nvPr/>
        </p:nvSpPr>
        <p:spPr>
          <a:xfrm rot="5400000" flipH="1">
            <a:off x="-1389960" y="3511440"/>
            <a:ext cx="4736520" cy="1955160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685800" y="304920"/>
            <a:ext cx="7771680" cy="60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280" y="1752480"/>
            <a:ext cx="4723560" cy="1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62120" y="762120"/>
            <a:ext cx="837972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5638680" y="6248520"/>
            <a:ext cx="287892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de-DE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</a:t>
            </a:r>
            <a:r>
              <a:rPr lang="de-DE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AEB9090A-A0AF-4599-913B-95B4D2CB4832}" type="slidenum"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295280" y="6248520"/>
            <a:ext cx="586656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5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Dog </a:t>
            </a:r>
            <a:r>
              <a:rPr lang="de-DE" sz="115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Breed</a:t>
            </a:r>
            <a:r>
              <a:rPr lang="de-DE" sz="115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Analyzer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219320" y="6172200"/>
            <a:ext cx="792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 userDrawn="1"/>
        </p:nvSpPr>
        <p:spPr>
          <a:xfrm rot="10800000">
            <a:off x="1218960" y="6174540"/>
            <a:ext cx="36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Shape 16"/>
          <p:cNvPicPr/>
          <p:nvPr/>
        </p:nvPicPr>
        <p:blipFill>
          <a:blip r:embed="rId14"/>
          <a:stretch/>
        </p:blipFill>
        <p:spPr>
          <a:xfrm>
            <a:off x="0" y="6019920"/>
            <a:ext cx="956160" cy="663840"/>
          </a:xfrm>
          <a:prstGeom prst="rect">
            <a:avLst/>
          </a:prstGeom>
          <a:ln>
            <a:noFill/>
          </a:ln>
        </p:spPr>
      </p:pic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2280" y="1752480"/>
            <a:ext cx="4723560" cy="1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762120" y="762120"/>
            <a:ext cx="837972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638680" y="6248520"/>
            <a:ext cx="287892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de-DE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</a:t>
            </a:r>
            <a:r>
              <a:rPr lang="de-DE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410C1B5F-965A-4974-BC8F-2715B8308F1F}" type="slidenum">
              <a:rPr lang="de-DE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295280" y="6248520"/>
            <a:ext cx="5866560" cy="2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5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Dog </a:t>
            </a:r>
            <a:r>
              <a:rPr lang="de-DE" sz="115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Breed</a:t>
            </a:r>
            <a:r>
              <a:rPr lang="de-DE" sz="115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Analyzer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219320" y="6172200"/>
            <a:ext cx="792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6"/>
          <p:cNvSpPr/>
          <p:nvPr/>
        </p:nvSpPr>
        <p:spPr>
          <a:xfrm rot="10800000">
            <a:off x="1219440" y="6174540"/>
            <a:ext cx="36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Shape 16"/>
          <p:cNvPicPr/>
          <p:nvPr/>
        </p:nvPicPr>
        <p:blipFill>
          <a:blip r:embed="rId14"/>
          <a:stretch/>
        </p:blipFill>
        <p:spPr>
          <a:xfrm>
            <a:off x="0" y="6019920"/>
            <a:ext cx="956160" cy="663840"/>
          </a:xfrm>
          <a:prstGeom prst="rect">
            <a:avLst/>
          </a:prstGeom>
          <a:ln>
            <a:noFill/>
          </a:ln>
        </p:spPr>
      </p:pic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62520" y="4708440"/>
            <a:ext cx="518076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30000"/>
              </a:lnSpc>
            </a:pP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Bollenmiller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Wilhelm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University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Applied Science Munich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25. Januar 2018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95480" y="2971800"/>
            <a:ext cx="525708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Dog Breed Analyzer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331280" y="6453360"/>
            <a:ext cx="417600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742320" y="45000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Scope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39520" y="1371960"/>
            <a:ext cx="7968600" cy="189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Native Android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Deep Learning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Dog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Breeds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live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between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accuracy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39520" y="345168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331280" y="6453360"/>
            <a:ext cx="417600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742320" y="45000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Methods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39520" y="1371960"/>
            <a:ext cx="7968600" cy="46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ImageNet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Stanford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dog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dataset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b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</a:b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Udacity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dog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dataset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Tensorflow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Lite &amp; Mobile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Mobilenet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0.50, 1.0, InceptionV3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Python, C++ (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Bazel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Android Studio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39520" y="345168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331280" y="6453360"/>
            <a:ext cx="417600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742320" y="45000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Realization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839520" y="1371960"/>
            <a:ext cx="7968600" cy="46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Installation of required software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Retraining the pre-trained model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Optimizing the model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Realization of the Android app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839520" y="345168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331280" y="6453360"/>
            <a:ext cx="417600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742320" y="45000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39520" y="1371960"/>
            <a:ext cx="7968600" cy="46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Tensorflow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Lite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MobileNet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vs</a:t>
            </a: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InceptionV3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040">
              <a:lnSpc>
                <a:spcPct val="200000"/>
              </a:lnSpc>
              <a:buClr>
                <a:srgbClr val="000000"/>
              </a:buClr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839520" y="3451680"/>
            <a:ext cx="796860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57" name="Table 5"/>
          <p:cNvGraphicFramePr/>
          <p:nvPr>
            <p:extLst>
              <p:ext uri="{D42A27DB-BD31-4B8C-83A1-F6EECF244321}">
                <p14:modId xmlns:p14="http://schemas.microsoft.com/office/powerpoint/2010/main" val="3420523673"/>
              </p:ext>
            </p:extLst>
          </p:nvPr>
        </p:nvGraphicFramePr>
        <p:xfrm>
          <a:off x="1342980" y="2959697"/>
          <a:ext cx="6767280" cy="287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MobileNet_0.5</a:t>
                      </a:r>
                    </a:p>
                    <a:p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LR0.007_700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MobileNet_1.0</a:t>
                      </a:r>
                    </a:p>
                    <a:p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LR0.01_500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InceptionV3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LR0.03_4000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r>
                        <a:rPr lang="de-DE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accuracy</a:t>
                      </a: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(20 </a:t>
                      </a:r>
                      <a:r>
                        <a:rPr lang="de-DE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images</a:t>
                      </a: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0,4838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0,4584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0,7001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classification time in app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246,8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320,55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1108,2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model size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1.8 MB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4.8 MB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24.1 MB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464480" y="576000"/>
            <a:ext cx="6095520" cy="4571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60" name="TextShape 3"/>
          <p:cNvSpPr txBox="1"/>
          <p:nvPr/>
        </p:nvSpPr>
        <p:spPr>
          <a:xfrm>
            <a:off x="1734828" y="689504"/>
            <a:ext cx="6095520" cy="4760536"/>
          </a:xfrm>
          <a:prstGeom prst="rect">
            <a:avLst/>
          </a:prstGeom>
          <a:blipFill>
            <a:blip r:embed="rId2"/>
            <a:stretch>
              <a:fillRect l="-8664" t="-4746" r="-6307" b="-5661"/>
            </a:stretch>
          </a:blipFill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85800" y="304920"/>
            <a:ext cx="77716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Shape 175"/>
          <p:cNvPicPr/>
          <p:nvPr/>
        </p:nvPicPr>
        <p:blipFill>
          <a:blip r:embed="rId3"/>
          <a:srcRect l="8530" t="50011" r="8521" b="8521"/>
          <a:stretch/>
        </p:blipFill>
        <p:spPr>
          <a:xfrm>
            <a:off x="1787400" y="3429000"/>
            <a:ext cx="5568840" cy="215100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1631520" y="1694160"/>
            <a:ext cx="5880240" cy="1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Thanks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attention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!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Questions?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Bildschirmpräsentation (4:3)</PresentationFormat>
  <Paragraphs>55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Alice</cp:lastModifiedBy>
  <cp:revision>20</cp:revision>
  <dcterms:modified xsi:type="dcterms:W3CDTF">2018-01-25T01:25:01Z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