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1.jpeg" ContentType="image/jpeg"/>
  <Override PartName="/ppt/media/image4.png" ContentType="image/png"/>
  <Override PartName="/ppt/media/image2.jpeg" ContentType="image/jpeg"/>
  <Override PartName="/ppt/media/image3.png" ContentType="image/png"/>
  <Override PartName="/ppt/media/image1.jpeg" ContentType="image/jpeg"/>
  <Override PartName="/ppt/media/image6.png" ContentType="image/png"/>
  <Override PartName="/ppt/media/image5.jpeg" ContentType="image/jpeg"/>
  <Override PartName="/ppt/media/image7.png" ContentType="image/png"/>
  <Override PartName="/ppt/media/image8.jpeg" ContentType="image/jpeg"/>
  <Override PartName="/ppt/media/image9.png" ContentType="image/png"/>
  <Override PartName="/ppt/media/image10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x="9144000" cy="6858000"/>
  <p:notesSz cx="6669087" cy="9928225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der Notizen mittels Klicken bearbeiten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FF14BFF-96D5-4DDE-B115-254680B01A61}" type="slidenum"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3780000" y="9431280"/>
            <a:ext cx="2889000" cy="496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C10EEA5-D596-4851-BC91-6F4505894310}" type="slidenum"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1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88840" y="4716360"/>
            <a:ext cx="4890600" cy="4466880"/>
          </a:xfrm>
          <a:prstGeom prst="rect">
            <a:avLst/>
          </a:prstGeom>
        </p:spPr>
        <p:txBody>
          <a:bodyPr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body"/>
          </p:nvPr>
        </p:nvSpPr>
        <p:spPr>
          <a:xfrm>
            <a:off x="888840" y="4716360"/>
            <a:ext cx="4890960" cy="4466880"/>
          </a:xfrm>
          <a:prstGeom prst="rect">
            <a:avLst/>
          </a:prstGeom>
        </p:spPr>
        <p:txBody>
          <a:bodyPr tIns="91440" bIns="9144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3780000" y="9431280"/>
            <a:ext cx="2889000" cy="496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fld id="{A161A363-DD5D-4A6B-A394-3E229FCF646D}" type="slidenum"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body"/>
          </p:nvPr>
        </p:nvSpPr>
        <p:spPr>
          <a:xfrm>
            <a:off x="888840" y="4716360"/>
            <a:ext cx="4890960" cy="4466880"/>
          </a:xfrm>
          <a:prstGeom prst="rect">
            <a:avLst/>
          </a:prstGeom>
        </p:spPr>
        <p:txBody>
          <a:bodyPr tIns="91440" bIns="9144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3780000" y="9431280"/>
            <a:ext cx="2889000" cy="496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fld id="{A5AD5A0A-0800-4134-BE30-24337B246CC6}" type="slidenum"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body"/>
          </p:nvPr>
        </p:nvSpPr>
        <p:spPr>
          <a:xfrm>
            <a:off x="888840" y="4716360"/>
            <a:ext cx="4890960" cy="4466880"/>
          </a:xfrm>
          <a:prstGeom prst="rect">
            <a:avLst/>
          </a:prstGeom>
        </p:spPr>
        <p:txBody>
          <a:bodyPr tIns="91440" bIns="9144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3780000" y="9431280"/>
            <a:ext cx="2889000" cy="496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fld id="{4B1120F6-30C3-4E66-B0C7-87F406053685}" type="slidenum"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body"/>
          </p:nvPr>
        </p:nvSpPr>
        <p:spPr>
          <a:xfrm>
            <a:off x="888840" y="4716360"/>
            <a:ext cx="4890600" cy="4466880"/>
          </a:xfrm>
          <a:prstGeom prst="rect">
            <a:avLst/>
          </a:prstGeom>
        </p:spPr>
        <p:txBody>
          <a:bodyPr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3780000" y="9431280"/>
            <a:ext cx="2889000" cy="496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EF19C2C-A8B1-4436-8D78-2560F5100205}" type="slidenum"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85800" y="304920"/>
            <a:ext cx="7772040" cy="6091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7772040" cy="2398680"/>
          </a:xfrm>
          <a:prstGeom prst="rect">
            <a:avLst/>
          </a:prstGeom>
        </p:spPr>
        <p:txBody>
          <a:bodyPr lIns="0" rIns="0" tIns="0" bIns="0"/>
          <a:p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85800" y="3693600"/>
            <a:ext cx="7772040" cy="2398680"/>
          </a:xfrm>
          <a:prstGeom prst="rect">
            <a:avLst/>
          </a:prstGeom>
        </p:spPr>
        <p:txBody>
          <a:bodyPr lIns="0" rIns="0" tIns="0" bIns="0"/>
          <a:p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85800" y="304920"/>
            <a:ext cx="7772040" cy="6091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3792600" cy="2398680"/>
          </a:xfrm>
          <a:prstGeom prst="rect">
            <a:avLst/>
          </a:prstGeom>
        </p:spPr>
        <p:txBody>
          <a:bodyPr lIns="0" rIns="0" tIns="0" bIns="0"/>
          <a:p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68480" y="1066680"/>
            <a:ext cx="3792600" cy="2398680"/>
          </a:xfrm>
          <a:prstGeom prst="rect">
            <a:avLst/>
          </a:prstGeom>
        </p:spPr>
        <p:txBody>
          <a:bodyPr lIns="0" rIns="0" tIns="0" bIns="0"/>
          <a:p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668480" y="3693600"/>
            <a:ext cx="3792600" cy="2398680"/>
          </a:xfrm>
          <a:prstGeom prst="rect">
            <a:avLst/>
          </a:prstGeom>
        </p:spPr>
        <p:txBody>
          <a:bodyPr lIns="0" rIns="0" tIns="0" bIns="0"/>
          <a:p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85800" y="3693600"/>
            <a:ext cx="3792600" cy="2398680"/>
          </a:xfrm>
          <a:prstGeom prst="rect">
            <a:avLst/>
          </a:prstGeom>
        </p:spPr>
        <p:txBody>
          <a:bodyPr lIns="0" rIns="0" tIns="0" bIns="0"/>
          <a:p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85800" y="304920"/>
            <a:ext cx="7772040" cy="6091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7772040" cy="5028840"/>
          </a:xfrm>
          <a:prstGeom prst="rect">
            <a:avLst/>
          </a:prstGeom>
        </p:spPr>
        <p:txBody>
          <a:bodyPr lIns="0" rIns="0" tIns="0" bIns="0"/>
          <a:p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85800" y="1066680"/>
            <a:ext cx="7772040" cy="5028840"/>
          </a:xfrm>
          <a:prstGeom prst="rect">
            <a:avLst/>
          </a:prstGeom>
        </p:spPr>
        <p:txBody>
          <a:bodyPr lIns="0" rIns="0" tIns="0" bIns="0"/>
          <a:p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2"/>
          <a:stretch/>
        </p:blipFill>
        <p:spPr>
          <a:xfrm>
            <a:off x="1420200" y="1066320"/>
            <a:ext cx="6302520" cy="502884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3"/>
          <a:stretch/>
        </p:blipFill>
        <p:spPr>
          <a:xfrm>
            <a:off x="1420200" y="1066320"/>
            <a:ext cx="6302520" cy="5028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85800" y="304920"/>
            <a:ext cx="7772040" cy="6091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685800" y="1066680"/>
            <a:ext cx="7772040" cy="5028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85800" y="304920"/>
            <a:ext cx="7772040" cy="6091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7772040" cy="5028840"/>
          </a:xfrm>
          <a:prstGeom prst="rect">
            <a:avLst/>
          </a:prstGeom>
        </p:spPr>
        <p:txBody>
          <a:bodyPr lIns="0" rIns="0" tIns="0" bIns="0"/>
          <a:p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85800" y="304920"/>
            <a:ext cx="7772040" cy="6091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3792600" cy="5028840"/>
          </a:xfrm>
          <a:prstGeom prst="rect">
            <a:avLst/>
          </a:prstGeom>
        </p:spPr>
        <p:txBody>
          <a:bodyPr lIns="0" rIns="0" tIns="0" bIns="0"/>
          <a:p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68480" y="1066680"/>
            <a:ext cx="3792600" cy="5028840"/>
          </a:xfrm>
          <a:prstGeom prst="rect">
            <a:avLst/>
          </a:prstGeom>
        </p:spPr>
        <p:txBody>
          <a:bodyPr lIns="0" rIns="0" tIns="0" bIns="0"/>
          <a:p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5800" y="304920"/>
            <a:ext cx="7772040" cy="6091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685800" y="304920"/>
            <a:ext cx="7772040" cy="282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85800" y="304920"/>
            <a:ext cx="7772040" cy="6091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3792600" cy="2398680"/>
          </a:xfrm>
          <a:prstGeom prst="rect">
            <a:avLst/>
          </a:prstGeom>
        </p:spPr>
        <p:txBody>
          <a:bodyPr lIns="0" rIns="0" tIns="0" bIns="0"/>
          <a:p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85800" y="3693600"/>
            <a:ext cx="3792600" cy="2398680"/>
          </a:xfrm>
          <a:prstGeom prst="rect">
            <a:avLst/>
          </a:prstGeom>
        </p:spPr>
        <p:txBody>
          <a:bodyPr lIns="0" rIns="0" tIns="0" bIns="0"/>
          <a:p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68480" y="1066680"/>
            <a:ext cx="3792600" cy="5028840"/>
          </a:xfrm>
          <a:prstGeom prst="rect">
            <a:avLst/>
          </a:prstGeom>
        </p:spPr>
        <p:txBody>
          <a:bodyPr lIns="0" rIns="0" tIns="0" bIns="0"/>
          <a:p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304920"/>
            <a:ext cx="7772040" cy="6091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685800" y="1066680"/>
            <a:ext cx="7772040" cy="5028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85800" y="304920"/>
            <a:ext cx="7772040" cy="6091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3792600" cy="5028840"/>
          </a:xfrm>
          <a:prstGeom prst="rect">
            <a:avLst/>
          </a:prstGeom>
        </p:spPr>
        <p:txBody>
          <a:bodyPr lIns="0" rIns="0" tIns="0" bIns="0"/>
          <a:p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68480" y="1066680"/>
            <a:ext cx="3792600" cy="2398680"/>
          </a:xfrm>
          <a:prstGeom prst="rect">
            <a:avLst/>
          </a:prstGeom>
        </p:spPr>
        <p:txBody>
          <a:bodyPr lIns="0" rIns="0" tIns="0" bIns="0"/>
          <a:p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68480" y="3693600"/>
            <a:ext cx="3792600" cy="2398680"/>
          </a:xfrm>
          <a:prstGeom prst="rect">
            <a:avLst/>
          </a:prstGeom>
        </p:spPr>
        <p:txBody>
          <a:bodyPr lIns="0" rIns="0" tIns="0" bIns="0"/>
          <a:p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85800" y="304920"/>
            <a:ext cx="7772040" cy="6091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3792600" cy="2398680"/>
          </a:xfrm>
          <a:prstGeom prst="rect">
            <a:avLst/>
          </a:prstGeom>
        </p:spPr>
        <p:txBody>
          <a:bodyPr lIns="0" rIns="0" tIns="0" bIns="0"/>
          <a:p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68480" y="1066680"/>
            <a:ext cx="3792600" cy="2398680"/>
          </a:xfrm>
          <a:prstGeom prst="rect">
            <a:avLst/>
          </a:prstGeom>
        </p:spPr>
        <p:txBody>
          <a:bodyPr lIns="0" rIns="0" tIns="0" bIns="0"/>
          <a:p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85800" y="3693600"/>
            <a:ext cx="7772040" cy="2398680"/>
          </a:xfrm>
          <a:prstGeom prst="rect">
            <a:avLst/>
          </a:prstGeom>
        </p:spPr>
        <p:txBody>
          <a:bodyPr lIns="0" rIns="0" tIns="0" bIns="0"/>
          <a:p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85800" y="304920"/>
            <a:ext cx="7772040" cy="6091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7772040" cy="2398680"/>
          </a:xfrm>
          <a:prstGeom prst="rect">
            <a:avLst/>
          </a:prstGeom>
        </p:spPr>
        <p:txBody>
          <a:bodyPr lIns="0" rIns="0" tIns="0" bIns="0"/>
          <a:p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85800" y="3693600"/>
            <a:ext cx="7772040" cy="2398680"/>
          </a:xfrm>
          <a:prstGeom prst="rect">
            <a:avLst/>
          </a:prstGeom>
        </p:spPr>
        <p:txBody>
          <a:bodyPr lIns="0" rIns="0" tIns="0" bIns="0"/>
          <a:p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85800" y="304920"/>
            <a:ext cx="7772040" cy="6091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3792600" cy="2398680"/>
          </a:xfrm>
          <a:prstGeom prst="rect">
            <a:avLst/>
          </a:prstGeom>
        </p:spPr>
        <p:txBody>
          <a:bodyPr lIns="0" rIns="0" tIns="0" bIns="0"/>
          <a:p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68480" y="1066680"/>
            <a:ext cx="3792600" cy="2398680"/>
          </a:xfrm>
          <a:prstGeom prst="rect">
            <a:avLst/>
          </a:prstGeom>
        </p:spPr>
        <p:txBody>
          <a:bodyPr lIns="0" rIns="0" tIns="0" bIns="0"/>
          <a:p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668480" y="3693600"/>
            <a:ext cx="3792600" cy="2398680"/>
          </a:xfrm>
          <a:prstGeom prst="rect">
            <a:avLst/>
          </a:prstGeom>
        </p:spPr>
        <p:txBody>
          <a:bodyPr lIns="0" rIns="0" tIns="0" bIns="0"/>
          <a:p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85800" y="3693600"/>
            <a:ext cx="3792600" cy="2398680"/>
          </a:xfrm>
          <a:prstGeom prst="rect">
            <a:avLst/>
          </a:prstGeom>
        </p:spPr>
        <p:txBody>
          <a:bodyPr lIns="0" rIns="0" tIns="0" bIns="0"/>
          <a:p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85800" y="304920"/>
            <a:ext cx="7772040" cy="6091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7772040" cy="5028840"/>
          </a:xfrm>
          <a:prstGeom prst="rect">
            <a:avLst/>
          </a:prstGeom>
        </p:spPr>
        <p:txBody>
          <a:bodyPr lIns="0" rIns="0" tIns="0" bIns="0"/>
          <a:p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85800" y="1066680"/>
            <a:ext cx="7772040" cy="5028840"/>
          </a:xfrm>
          <a:prstGeom prst="rect">
            <a:avLst/>
          </a:prstGeom>
        </p:spPr>
        <p:txBody>
          <a:bodyPr lIns="0" rIns="0" tIns="0" bIns="0"/>
          <a:p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1420200" y="1066320"/>
            <a:ext cx="6302520" cy="5028840"/>
          </a:xfrm>
          <a:prstGeom prst="rect">
            <a:avLst/>
          </a:prstGeom>
          <a:ln>
            <a:noFill/>
          </a:ln>
        </p:spPr>
      </p:pic>
      <p:pic>
        <p:nvPicPr>
          <p:cNvPr id="91" name="" descr=""/>
          <p:cNvPicPr/>
          <p:nvPr/>
        </p:nvPicPr>
        <p:blipFill>
          <a:blip r:embed="rId3"/>
          <a:stretch/>
        </p:blipFill>
        <p:spPr>
          <a:xfrm>
            <a:off x="1420200" y="1066320"/>
            <a:ext cx="6302520" cy="5028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85800" y="304920"/>
            <a:ext cx="7772040" cy="6091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685800" y="1066680"/>
            <a:ext cx="7772040" cy="5028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85800" y="304920"/>
            <a:ext cx="7772040" cy="6091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7772040" cy="5028840"/>
          </a:xfrm>
          <a:prstGeom prst="rect">
            <a:avLst/>
          </a:prstGeom>
        </p:spPr>
        <p:txBody>
          <a:bodyPr lIns="0" rIns="0" tIns="0" bIns="0"/>
          <a:p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85800" y="304920"/>
            <a:ext cx="7772040" cy="6091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3792600" cy="5028840"/>
          </a:xfrm>
          <a:prstGeom prst="rect">
            <a:avLst/>
          </a:prstGeom>
        </p:spPr>
        <p:txBody>
          <a:bodyPr lIns="0" rIns="0" tIns="0" bIns="0"/>
          <a:p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68480" y="1066680"/>
            <a:ext cx="3792600" cy="5028840"/>
          </a:xfrm>
          <a:prstGeom prst="rect">
            <a:avLst/>
          </a:prstGeom>
        </p:spPr>
        <p:txBody>
          <a:bodyPr lIns="0" rIns="0" tIns="0" bIns="0"/>
          <a:p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85800" y="304920"/>
            <a:ext cx="7772040" cy="6091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85800" y="304920"/>
            <a:ext cx="7772040" cy="6091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7772040" cy="5028840"/>
          </a:xfrm>
          <a:prstGeom prst="rect">
            <a:avLst/>
          </a:prstGeom>
        </p:spPr>
        <p:txBody>
          <a:bodyPr lIns="0" rIns="0" tIns="0" bIns="0"/>
          <a:p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ubTitle"/>
          </p:nvPr>
        </p:nvSpPr>
        <p:spPr>
          <a:xfrm>
            <a:off x="685800" y="304920"/>
            <a:ext cx="7772040" cy="282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85800" y="304920"/>
            <a:ext cx="7772040" cy="6091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3792600" cy="2398680"/>
          </a:xfrm>
          <a:prstGeom prst="rect">
            <a:avLst/>
          </a:prstGeom>
        </p:spPr>
        <p:txBody>
          <a:bodyPr lIns="0" rIns="0" tIns="0" bIns="0"/>
          <a:p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85800" y="3693600"/>
            <a:ext cx="3792600" cy="2398680"/>
          </a:xfrm>
          <a:prstGeom prst="rect">
            <a:avLst/>
          </a:prstGeom>
        </p:spPr>
        <p:txBody>
          <a:bodyPr lIns="0" rIns="0" tIns="0" bIns="0"/>
          <a:p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668480" y="1066680"/>
            <a:ext cx="3792600" cy="5028840"/>
          </a:xfrm>
          <a:prstGeom prst="rect">
            <a:avLst/>
          </a:prstGeom>
        </p:spPr>
        <p:txBody>
          <a:bodyPr lIns="0" rIns="0" tIns="0" bIns="0"/>
          <a:p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85800" y="304920"/>
            <a:ext cx="7772040" cy="6091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3792600" cy="5028840"/>
          </a:xfrm>
          <a:prstGeom prst="rect">
            <a:avLst/>
          </a:prstGeom>
        </p:spPr>
        <p:txBody>
          <a:bodyPr lIns="0" rIns="0" tIns="0" bIns="0"/>
          <a:p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68480" y="1066680"/>
            <a:ext cx="3792600" cy="2398680"/>
          </a:xfrm>
          <a:prstGeom prst="rect">
            <a:avLst/>
          </a:prstGeom>
        </p:spPr>
        <p:txBody>
          <a:bodyPr lIns="0" rIns="0" tIns="0" bIns="0"/>
          <a:p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668480" y="3693600"/>
            <a:ext cx="3792600" cy="2398680"/>
          </a:xfrm>
          <a:prstGeom prst="rect">
            <a:avLst/>
          </a:prstGeom>
        </p:spPr>
        <p:txBody>
          <a:bodyPr lIns="0" rIns="0" tIns="0" bIns="0"/>
          <a:p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85800" y="304920"/>
            <a:ext cx="7772040" cy="6091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3792600" cy="2398680"/>
          </a:xfrm>
          <a:prstGeom prst="rect">
            <a:avLst/>
          </a:prstGeom>
        </p:spPr>
        <p:txBody>
          <a:bodyPr lIns="0" rIns="0" tIns="0" bIns="0"/>
          <a:p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68480" y="1066680"/>
            <a:ext cx="3792600" cy="2398680"/>
          </a:xfrm>
          <a:prstGeom prst="rect">
            <a:avLst/>
          </a:prstGeom>
        </p:spPr>
        <p:txBody>
          <a:bodyPr lIns="0" rIns="0" tIns="0" bIns="0"/>
          <a:p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85800" y="3693600"/>
            <a:ext cx="7772040" cy="2398680"/>
          </a:xfrm>
          <a:prstGeom prst="rect">
            <a:avLst/>
          </a:prstGeom>
        </p:spPr>
        <p:txBody>
          <a:bodyPr lIns="0" rIns="0" tIns="0" bIns="0"/>
          <a:p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85800" y="304920"/>
            <a:ext cx="7772040" cy="6091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7772040" cy="2398680"/>
          </a:xfrm>
          <a:prstGeom prst="rect">
            <a:avLst/>
          </a:prstGeom>
        </p:spPr>
        <p:txBody>
          <a:bodyPr lIns="0" rIns="0" tIns="0" bIns="0"/>
          <a:p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85800" y="3693600"/>
            <a:ext cx="7772040" cy="2398680"/>
          </a:xfrm>
          <a:prstGeom prst="rect">
            <a:avLst/>
          </a:prstGeom>
        </p:spPr>
        <p:txBody>
          <a:bodyPr lIns="0" rIns="0" tIns="0" bIns="0"/>
          <a:p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85800" y="304920"/>
            <a:ext cx="7772040" cy="6091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3792600" cy="2398680"/>
          </a:xfrm>
          <a:prstGeom prst="rect">
            <a:avLst/>
          </a:prstGeom>
        </p:spPr>
        <p:txBody>
          <a:bodyPr lIns="0" rIns="0" tIns="0" bIns="0"/>
          <a:p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68480" y="1066680"/>
            <a:ext cx="3792600" cy="2398680"/>
          </a:xfrm>
          <a:prstGeom prst="rect">
            <a:avLst/>
          </a:prstGeom>
        </p:spPr>
        <p:txBody>
          <a:bodyPr lIns="0" rIns="0" tIns="0" bIns="0"/>
          <a:p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668480" y="3693600"/>
            <a:ext cx="3792600" cy="2398680"/>
          </a:xfrm>
          <a:prstGeom prst="rect">
            <a:avLst/>
          </a:prstGeom>
        </p:spPr>
        <p:txBody>
          <a:bodyPr lIns="0" rIns="0" tIns="0" bIns="0"/>
          <a:p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685800" y="3693600"/>
            <a:ext cx="3792600" cy="2398680"/>
          </a:xfrm>
          <a:prstGeom prst="rect">
            <a:avLst/>
          </a:prstGeom>
        </p:spPr>
        <p:txBody>
          <a:bodyPr lIns="0" rIns="0" tIns="0" bIns="0"/>
          <a:p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85800" y="304920"/>
            <a:ext cx="7772040" cy="6091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7772040" cy="5028840"/>
          </a:xfrm>
          <a:prstGeom prst="rect">
            <a:avLst/>
          </a:prstGeom>
        </p:spPr>
        <p:txBody>
          <a:bodyPr lIns="0" rIns="0" tIns="0" bIns="0"/>
          <a:p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85800" y="1066680"/>
            <a:ext cx="7772040" cy="5028840"/>
          </a:xfrm>
          <a:prstGeom prst="rect">
            <a:avLst/>
          </a:prstGeom>
        </p:spPr>
        <p:txBody>
          <a:bodyPr lIns="0" rIns="0" tIns="0" bIns="0"/>
          <a:p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2"/>
          <a:stretch/>
        </p:blipFill>
        <p:spPr>
          <a:xfrm>
            <a:off x="1420200" y="1066320"/>
            <a:ext cx="6302520" cy="5028840"/>
          </a:xfrm>
          <a:prstGeom prst="rect">
            <a:avLst/>
          </a:prstGeom>
          <a:ln>
            <a:noFill/>
          </a:ln>
        </p:spPr>
      </p:pic>
      <p:pic>
        <p:nvPicPr>
          <p:cNvPr id="134" name="" descr=""/>
          <p:cNvPicPr/>
          <p:nvPr/>
        </p:nvPicPr>
        <p:blipFill>
          <a:blip r:embed="rId3"/>
          <a:stretch/>
        </p:blipFill>
        <p:spPr>
          <a:xfrm>
            <a:off x="1420200" y="1066320"/>
            <a:ext cx="6302520" cy="5028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304920"/>
            <a:ext cx="7772040" cy="6091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3792600" cy="5028840"/>
          </a:xfrm>
          <a:prstGeom prst="rect">
            <a:avLst/>
          </a:prstGeom>
        </p:spPr>
        <p:txBody>
          <a:bodyPr lIns="0" rIns="0" tIns="0" bIns="0"/>
          <a:p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68480" y="1066680"/>
            <a:ext cx="3792600" cy="5028840"/>
          </a:xfrm>
          <a:prstGeom prst="rect">
            <a:avLst/>
          </a:prstGeom>
        </p:spPr>
        <p:txBody>
          <a:bodyPr lIns="0" rIns="0" tIns="0" bIns="0"/>
          <a:p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85800" y="304920"/>
            <a:ext cx="7772040" cy="6091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685800" y="304920"/>
            <a:ext cx="7772040" cy="282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304920"/>
            <a:ext cx="7772040" cy="6091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3792600" cy="2398680"/>
          </a:xfrm>
          <a:prstGeom prst="rect">
            <a:avLst/>
          </a:prstGeom>
        </p:spPr>
        <p:txBody>
          <a:bodyPr lIns="0" rIns="0" tIns="0" bIns="0"/>
          <a:p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85800" y="3693600"/>
            <a:ext cx="3792600" cy="2398680"/>
          </a:xfrm>
          <a:prstGeom prst="rect">
            <a:avLst/>
          </a:prstGeom>
        </p:spPr>
        <p:txBody>
          <a:bodyPr lIns="0" rIns="0" tIns="0" bIns="0"/>
          <a:p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68480" y="1066680"/>
            <a:ext cx="3792600" cy="5028840"/>
          </a:xfrm>
          <a:prstGeom prst="rect">
            <a:avLst/>
          </a:prstGeom>
        </p:spPr>
        <p:txBody>
          <a:bodyPr lIns="0" rIns="0" tIns="0" bIns="0"/>
          <a:p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85800" y="304920"/>
            <a:ext cx="7772040" cy="6091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3792600" cy="5028840"/>
          </a:xfrm>
          <a:prstGeom prst="rect">
            <a:avLst/>
          </a:prstGeom>
        </p:spPr>
        <p:txBody>
          <a:bodyPr lIns="0" rIns="0" tIns="0" bIns="0"/>
          <a:p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68480" y="1066680"/>
            <a:ext cx="3792600" cy="2398680"/>
          </a:xfrm>
          <a:prstGeom prst="rect">
            <a:avLst/>
          </a:prstGeom>
        </p:spPr>
        <p:txBody>
          <a:bodyPr lIns="0" rIns="0" tIns="0" bIns="0"/>
          <a:p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68480" y="3693600"/>
            <a:ext cx="3792600" cy="2398680"/>
          </a:xfrm>
          <a:prstGeom prst="rect">
            <a:avLst/>
          </a:prstGeom>
        </p:spPr>
        <p:txBody>
          <a:bodyPr lIns="0" rIns="0" tIns="0" bIns="0"/>
          <a:p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304920"/>
            <a:ext cx="7772040" cy="6091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3792600" cy="2398680"/>
          </a:xfrm>
          <a:prstGeom prst="rect">
            <a:avLst/>
          </a:prstGeom>
        </p:spPr>
        <p:txBody>
          <a:bodyPr lIns="0" rIns="0" tIns="0" bIns="0"/>
          <a:p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68480" y="1066680"/>
            <a:ext cx="3792600" cy="2398680"/>
          </a:xfrm>
          <a:prstGeom prst="rect">
            <a:avLst/>
          </a:prstGeom>
        </p:spPr>
        <p:txBody>
          <a:bodyPr lIns="0" rIns="0" tIns="0" bIns="0"/>
          <a:p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85800" y="3693600"/>
            <a:ext cx="7772040" cy="2398680"/>
          </a:xfrm>
          <a:prstGeom prst="rect">
            <a:avLst/>
          </a:prstGeom>
        </p:spPr>
        <p:txBody>
          <a:bodyPr lIns="0" rIns="0" tIns="0" bIns="0"/>
          <a:p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152280" y="1752480"/>
            <a:ext cx="4723920" cy="15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762120" y="762120"/>
            <a:ext cx="8380080" cy="76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5638680" y="6248520"/>
            <a:ext cx="2879280" cy="47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r">
              <a:lnSpc>
                <a:spcPct val="100000"/>
              </a:lnSpc>
            </a:pPr>
            <a:r>
              <a:rPr b="1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Seite </a:t>
            </a:r>
            <a:fld id="{7D752E70-5E9A-4462-966F-D463FDC3CEA3}" type="slidenum">
              <a:rPr b="1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&lt;Foliennummer&gt;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ustomShape 4" hidden="1"/>
          <p:cNvSpPr/>
          <p:nvPr/>
        </p:nvSpPr>
        <p:spPr>
          <a:xfrm>
            <a:off x="1295280" y="6248520"/>
            <a:ext cx="5866920" cy="26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de-DE" sz="11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Man-In-The-Middle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CustomShape 5" hidden="1"/>
          <p:cNvSpPr/>
          <p:nvPr/>
        </p:nvSpPr>
        <p:spPr>
          <a:xfrm>
            <a:off x="1219320" y="6172200"/>
            <a:ext cx="7924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b2b2b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 hidden="1"/>
          <p:cNvSpPr/>
          <p:nvPr/>
        </p:nvSpPr>
        <p:spPr>
          <a:xfrm rot="10800000">
            <a:off x="1219320" y="6858000"/>
            <a:ext cx="360" cy="685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b2b2b2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6" name="Shape 16" descr=""/>
          <p:cNvPicPr/>
          <p:nvPr/>
        </p:nvPicPr>
        <p:blipFill>
          <a:blip r:embed="rId2"/>
          <a:stretch/>
        </p:blipFill>
        <p:spPr>
          <a:xfrm>
            <a:off x="0" y="6019920"/>
            <a:ext cx="956520" cy="664200"/>
          </a:xfrm>
          <a:prstGeom prst="rect">
            <a:avLst/>
          </a:prstGeom>
          <a:ln>
            <a:noFill/>
          </a:ln>
        </p:spPr>
      </p:pic>
      <p:pic>
        <p:nvPicPr>
          <p:cNvPr id="7" name="Shape 20" descr=""/>
          <p:cNvPicPr/>
          <p:nvPr/>
        </p:nvPicPr>
        <p:blipFill>
          <a:blip r:embed="rId3"/>
          <a:stretch/>
        </p:blipFill>
        <p:spPr>
          <a:xfrm>
            <a:off x="5321160" y="1030320"/>
            <a:ext cx="2625840" cy="1101240"/>
          </a:xfrm>
          <a:prstGeom prst="rect">
            <a:avLst/>
          </a:prstGeom>
          <a:ln>
            <a:noFill/>
          </a:ln>
        </p:spPr>
      </p:pic>
      <p:sp>
        <p:nvSpPr>
          <p:cNvPr id="8" name="CustomShape 7"/>
          <p:cNvSpPr/>
          <p:nvPr/>
        </p:nvSpPr>
        <p:spPr>
          <a:xfrm>
            <a:off x="0" y="0"/>
            <a:ext cx="360" cy="2514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8"/>
          <p:cNvSpPr/>
          <p:nvPr/>
        </p:nvSpPr>
        <p:spPr>
          <a:xfrm rot="10800000">
            <a:off x="5867280" y="0"/>
            <a:ext cx="5866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9"/>
          <p:cNvSpPr/>
          <p:nvPr/>
        </p:nvSpPr>
        <p:spPr>
          <a:xfrm flipH="1" rot="10800000">
            <a:off x="5334120" y="2133720"/>
            <a:ext cx="5333760" cy="2133360"/>
          </a:xfrm>
          <a:prstGeom prst="rtTriangle">
            <a:avLst/>
          </a:pr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0"/>
          <p:cNvSpPr/>
          <p:nvPr/>
        </p:nvSpPr>
        <p:spPr>
          <a:xfrm flipH="1" rot="5400000">
            <a:off x="-1389960" y="3511440"/>
            <a:ext cx="4736880" cy="1955520"/>
          </a:xfrm>
          <a:prstGeom prst="rtTriangle">
            <a:avLst/>
          </a:pr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PlaceHolder 1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Titeltextes durch Klicken bearbeiten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52280" y="1752480"/>
            <a:ext cx="4723920" cy="15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2"/>
          <p:cNvSpPr/>
          <p:nvPr/>
        </p:nvSpPr>
        <p:spPr>
          <a:xfrm>
            <a:off x="762120" y="762120"/>
            <a:ext cx="8380080" cy="76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3"/>
          <p:cNvSpPr/>
          <p:nvPr/>
        </p:nvSpPr>
        <p:spPr>
          <a:xfrm>
            <a:off x="5638680" y="6248520"/>
            <a:ext cx="2879280" cy="47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r">
              <a:lnSpc>
                <a:spcPct val="100000"/>
              </a:lnSpc>
            </a:pPr>
            <a:r>
              <a:rPr b="1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Seite </a:t>
            </a:r>
            <a:fld id="{D08D7536-29BD-4F23-98A7-AC47D52205E2}" type="slidenum">
              <a:rPr b="1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4"/>
          <p:cNvSpPr/>
          <p:nvPr/>
        </p:nvSpPr>
        <p:spPr>
          <a:xfrm>
            <a:off x="1295280" y="6248520"/>
            <a:ext cx="5866920" cy="26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de-DE" sz="11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Man-In-The-Middle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1219320" y="6172200"/>
            <a:ext cx="7924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b2b2b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6"/>
          <p:cNvSpPr/>
          <p:nvPr/>
        </p:nvSpPr>
        <p:spPr>
          <a:xfrm rot="10800000">
            <a:off x="1219320" y="6858000"/>
            <a:ext cx="360" cy="685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b2b2b2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54" name="Shape 16" descr=""/>
          <p:cNvPicPr/>
          <p:nvPr/>
        </p:nvPicPr>
        <p:blipFill>
          <a:blip r:embed="rId2"/>
          <a:stretch/>
        </p:blipFill>
        <p:spPr>
          <a:xfrm>
            <a:off x="0" y="6019920"/>
            <a:ext cx="956520" cy="664200"/>
          </a:xfrm>
          <a:prstGeom prst="rect">
            <a:avLst/>
          </a:prstGeom>
          <a:ln>
            <a:noFill/>
          </a:ln>
        </p:spPr>
      </p:pic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85800" y="304920"/>
            <a:ext cx="7772040" cy="609120"/>
          </a:xfrm>
          <a:prstGeom prst="rect">
            <a:avLst/>
          </a:prstGeom>
        </p:spPr>
        <p:txBody>
          <a:bodyPr tIns="91440" bIns="91440" anchor="ctr"/>
          <a:p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85800" y="1066680"/>
            <a:ext cx="7772040" cy="502884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9"/>
          <p:cNvSpPr>
            <a:spLocks noGrp="1"/>
          </p:cNvSpPr>
          <p:nvPr>
            <p:ph type="body"/>
          </p:nvPr>
        </p:nvSpPr>
        <p:spPr>
          <a:xfrm>
            <a:off x="1331280" y="6453360"/>
            <a:ext cx="4176360" cy="28872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52280" y="1752480"/>
            <a:ext cx="4723920" cy="15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2"/>
          <p:cNvSpPr/>
          <p:nvPr/>
        </p:nvSpPr>
        <p:spPr>
          <a:xfrm>
            <a:off x="762120" y="762120"/>
            <a:ext cx="8380080" cy="76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3"/>
          <p:cNvSpPr/>
          <p:nvPr/>
        </p:nvSpPr>
        <p:spPr>
          <a:xfrm>
            <a:off x="5638680" y="6248520"/>
            <a:ext cx="2879280" cy="47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r">
              <a:lnSpc>
                <a:spcPct val="100000"/>
              </a:lnSpc>
            </a:pPr>
            <a:r>
              <a:rPr b="1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Seite </a:t>
            </a:r>
            <a:fld id="{AFA12139-8D2B-4FBE-B2DA-E73FA3EB88CD}" type="slidenum">
              <a:rPr b="1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1295280" y="6248520"/>
            <a:ext cx="5866920" cy="26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de-DE" sz="11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Man-In-The-Middle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5"/>
          <p:cNvSpPr/>
          <p:nvPr/>
        </p:nvSpPr>
        <p:spPr>
          <a:xfrm>
            <a:off x="1219320" y="6172200"/>
            <a:ext cx="7924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b2b2b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6"/>
          <p:cNvSpPr/>
          <p:nvPr/>
        </p:nvSpPr>
        <p:spPr>
          <a:xfrm rot="10800000">
            <a:off x="1219320" y="6858000"/>
            <a:ext cx="360" cy="685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b2b2b2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98" name="Shape 16" descr=""/>
          <p:cNvPicPr/>
          <p:nvPr/>
        </p:nvPicPr>
        <p:blipFill>
          <a:blip r:embed="rId2"/>
          <a:stretch/>
        </p:blipFill>
        <p:spPr>
          <a:xfrm>
            <a:off x="0" y="6019920"/>
            <a:ext cx="956520" cy="664200"/>
          </a:xfrm>
          <a:prstGeom prst="rect">
            <a:avLst/>
          </a:prstGeom>
          <a:ln>
            <a:noFill/>
          </a:ln>
        </p:spPr>
      </p:pic>
      <p:sp>
        <p:nvSpPr>
          <p:cNvPr id="99" name="PlaceHolder 7"/>
          <p:cNvSpPr>
            <a:spLocks noGrp="1"/>
          </p:cNvSpPr>
          <p:nvPr>
            <p:ph type="title"/>
          </p:nvPr>
        </p:nvSpPr>
        <p:spPr>
          <a:xfrm>
            <a:off x="722160" y="3285000"/>
            <a:ext cx="7772040" cy="1361880"/>
          </a:xfrm>
          <a:prstGeom prst="rect">
            <a:avLst/>
          </a:prstGeom>
        </p:spPr>
        <p:txBody>
          <a:bodyPr tIns="91440" bIns="91440"/>
          <a:p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8"/>
          <p:cNvSpPr>
            <a:spLocks noGrp="1"/>
          </p:cNvSpPr>
          <p:nvPr>
            <p:ph type="body"/>
          </p:nvPr>
        </p:nvSpPr>
        <p:spPr>
          <a:xfrm>
            <a:off x="1331280" y="6453360"/>
            <a:ext cx="4176360" cy="28872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3962520" y="4708440"/>
            <a:ext cx="5181120" cy="1218960"/>
          </a:xfrm>
          <a:prstGeom prst="rect">
            <a:avLst/>
          </a:prstGeom>
          <a:noFill/>
          <a:ln>
            <a:noFill/>
          </a:ln>
        </p:spPr>
        <p:txBody>
          <a:bodyPr lIns="0"/>
          <a:p>
            <a:pPr>
              <a:lnSpc>
                <a:spcPct val="130000"/>
              </a:lnSpc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Bollenmiller, Wilhelm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0000"/>
              </a:lnSpc>
            </a:pP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0000"/>
              </a:lnSpc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Hochschule München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0000"/>
              </a:lnSpc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25. Januar 2018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2895480" y="2971800"/>
            <a:ext cx="5257440" cy="4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Dog Breed Analyzer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1331280" y="6453360"/>
            <a:ext cx="4176360" cy="288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742320" y="450000"/>
            <a:ext cx="7968960" cy="62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Projektziel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839520" y="1371960"/>
            <a:ext cx="7968960" cy="189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80520">
              <a:lnSpc>
                <a:spcPct val="2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Native Android Application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2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 of Deep Learning Frameworks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2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Classify Dog Breeds live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2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Challenge between performance and accuracy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4"/>
          <p:cNvSpPr/>
          <p:nvPr/>
        </p:nvSpPr>
        <p:spPr>
          <a:xfrm>
            <a:off x="839520" y="3451680"/>
            <a:ext cx="7968960" cy="62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1331280" y="6453360"/>
            <a:ext cx="4176360" cy="288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742320" y="450000"/>
            <a:ext cx="7968960" cy="62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Methods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839520" y="1371960"/>
            <a:ext cx="7968960" cy="460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80520">
              <a:lnSpc>
                <a:spcPct val="2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ImageNet Stanford Dog Dataset, Udacity Dog Project Dataset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2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Framework Tensorflow Lite &amp; Mobile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2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Mobilenet 0.50, 1.0, InceptionV3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2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Python, Bazel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2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Android Studio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4"/>
          <p:cNvSpPr/>
          <p:nvPr/>
        </p:nvSpPr>
        <p:spPr>
          <a:xfrm>
            <a:off x="839520" y="3451680"/>
            <a:ext cx="7968960" cy="62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1331280" y="6453360"/>
            <a:ext cx="4176360" cy="288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742320" y="450000"/>
            <a:ext cx="7968960" cy="62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Realization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839520" y="1371960"/>
            <a:ext cx="7968960" cy="460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80520">
              <a:lnSpc>
                <a:spcPct val="2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Installation of required software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2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Retraining the pre-trained model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2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Optimizing the model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2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Building the Android app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4"/>
          <p:cNvSpPr/>
          <p:nvPr/>
        </p:nvSpPr>
        <p:spPr>
          <a:xfrm>
            <a:off x="839520" y="3451680"/>
            <a:ext cx="7968960" cy="62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685800" y="304920"/>
            <a:ext cx="7772040" cy="609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5" name="Shape 175" descr=""/>
          <p:cNvPicPr/>
          <p:nvPr/>
        </p:nvPicPr>
        <p:blipFill>
          <a:blip r:embed="rId1"/>
          <a:srcRect l="8531" t="50008" r="8525" b="8525"/>
          <a:stretch/>
        </p:blipFill>
        <p:spPr>
          <a:xfrm>
            <a:off x="1787400" y="3429000"/>
            <a:ext cx="5569200" cy="2151360"/>
          </a:xfrm>
          <a:prstGeom prst="rect">
            <a:avLst/>
          </a:prstGeom>
          <a:ln>
            <a:noFill/>
          </a:ln>
        </p:spPr>
      </p:pic>
      <p:sp>
        <p:nvSpPr>
          <p:cNvPr id="156" name="TextShape 2"/>
          <p:cNvSpPr txBox="1"/>
          <p:nvPr/>
        </p:nvSpPr>
        <p:spPr>
          <a:xfrm>
            <a:off x="1331280" y="6453360"/>
            <a:ext cx="4176360" cy="288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Vielen Dank!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1631520" y="1877040"/>
            <a:ext cx="5880600" cy="156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Vielen Dank für Ihre Aufmerksamkeit!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Fragen?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Application>LibreOffice/5.1.6.2$Linux_X86_64 LibreOffice_project/10m0$Build-2</Application>
  <Words>71</Words>
  <Paragraphs>29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de-DE</dc:language>
  <cp:lastModifiedBy/>
  <dcterms:modified xsi:type="dcterms:W3CDTF">2018-01-24T18:42:46Z</dcterms:modified>
  <cp:revision>5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