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FF14BFF-96D5-4DDE-B115-254680B01A61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0EEA5-D596-4851-BC91-6F450589431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88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960" cy="4466880"/>
          </a:xfrm>
          <a:prstGeom prst="rect">
            <a:avLst/>
          </a:prstGeom>
        </p:spPr>
        <p:txBody>
          <a:bodyPr tIns="9144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A161A363-DD5D-4A6B-A394-3E229FCF646D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960" cy="4466880"/>
          </a:xfrm>
          <a:prstGeom prst="rect">
            <a:avLst/>
          </a:prstGeom>
        </p:spPr>
        <p:txBody>
          <a:bodyPr tIns="9144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A5AD5A0A-0800-4134-BE30-24337B246CC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960" cy="4466880"/>
          </a:xfrm>
          <a:prstGeom prst="rect">
            <a:avLst/>
          </a:prstGeom>
        </p:spPr>
        <p:txBody>
          <a:bodyPr tIns="9144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4B1120F6-30C3-4E66-B0C7-87F406053685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88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0000" y="9431280"/>
            <a:ext cx="288900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F19C2C-A8B1-4436-8D78-2560F5100205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5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772040" cy="282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rafik 89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91" name="Grafik 90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772040" cy="282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Grafik 132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134" name="Grafik 133"/>
          <p:cNvPicPr/>
          <p:nvPr/>
        </p:nvPicPr>
        <p:blipFill>
          <a:blip r:embed="rId2"/>
          <a:stretch/>
        </p:blipFill>
        <p:spPr>
          <a:xfrm>
            <a:off x="1420200" y="1066320"/>
            <a:ext cx="630252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772040" cy="282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580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8480" y="369360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8480" y="1066680"/>
            <a:ext cx="37926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3693600"/>
            <a:ext cx="77720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 hidden="1"/>
          <p:cNvSpPr/>
          <p:nvPr/>
        </p:nvSpPr>
        <p:spPr>
          <a:xfrm>
            <a:off x="152280" y="1752480"/>
            <a:ext cx="4723920" cy="1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 hidden="1"/>
          <p:cNvSpPr/>
          <p:nvPr/>
        </p:nvSpPr>
        <p:spPr>
          <a:xfrm>
            <a:off x="762120" y="762120"/>
            <a:ext cx="838008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638680" y="6248520"/>
            <a:ext cx="2879280" cy="4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7D752E70-5E9A-4462-966F-D463FDC3CEA3}" type="slidenum"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1295280" y="6248520"/>
            <a:ext cx="586692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de-DE" sz="11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1219320" y="6172200"/>
            <a:ext cx="7924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10800000">
            <a:off x="1219320" y="6858000"/>
            <a:ext cx="36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Shape 16"/>
          <p:cNvPicPr/>
          <p:nvPr/>
        </p:nvPicPr>
        <p:blipFill>
          <a:blip r:embed="rId14"/>
          <a:stretch/>
        </p:blipFill>
        <p:spPr>
          <a:xfrm>
            <a:off x="0" y="6019920"/>
            <a:ext cx="956520" cy="664200"/>
          </a:xfrm>
          <a:prstGeom prst="rect">
            <a:avLst/>
          </a:prstGeom>
          <a:ln>
            <a:noFill/>
          </a:ln>
        </p:spPr>
      </p:pic>
      <p:pic>
        <p:nvPicPr>
          <p:cNvPr id="7" name="Shape 20"/>
          <p:cNvPicPr/>
          <p:nvPr/>
        </p:nvPicPr>
        <p:blipFill>
          <a:blip r:embed="rId15"/>
          <a:stretch/>
        </p:blipFill>
        <p:spPr>
          <a:xfrm>
            <a:off x="5321160" y="1030320"/>
            <a:ext cx="2625840" cy="110124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0" y="0"/>
            <a:ext cx="360" cy="251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10800000">
            <a:off x="5867280" y="0"/>
            <a:ext cx="586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 rot="10800000" flipH="1">
            <a:off x="5334120" y="2133720"/>
            <a:ext cx="5333760" cy="213336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/>
          <p:cNvSpPr/>
          <p:nvPr/>
        </p:nvSpPr>
        <p:spPr>
          <a:xfrm rot="5400000" flipH="1">
            <a:off x="-1389960" y="3511440"/>
            <a:ext cx="4736880" cy="195552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280" y="1752480"/>
            <a:ext cx="4723920" cy="1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62120" y="762120"/>
            <a:ext cx="838008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5638680" y="6248520"/>
            <a:ext cx="2879280" cy="4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D08D7536-29BD-4F23-98A7-AC47D52205E2}" type="slidenum"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95280" y="6248520"/>
            <a:ext cx="586692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de-DE" sz="11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219320" y="6172200"/>
            <a:ext cx="7924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 rot="10800000">
            <a:off x="1219320" y="6858000"/>
            <a:ext cx="36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Shape 16"/>
          <p:cNvPicPr/>
          <p:nvPr/>
        </p:nvPicPr>
        <p:blipFill>
          <a:blip r:embed="rId14"/>
          <a:stretch/>
        </p:blipFill>
        <p:spPr>
          <a:xfrm>
            <a:off x="0" y="6019920"/>
            <a:ext cx="956520" cy="664200"/>
          </a:xfrm>
          <a:prstGeom prst="rect">
            <a:avLst/>
          </a:prstGeom>
          <a:ln>
            <a:noFill/>
          </a:ln>
        </p:spPr>
      </p:pic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2040" cy="609120"/>
          </a:xfrm>
          <a:prstGeom prst="rect">
            <a:avLst/>
          </a:prstGeom>
        </p:spPr>
        <p:txBody>
          <a:bodyPr tIns="91440" bIns="91440"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85800" y="1066680"/>
            <a:ext cx="7772040" cy="50288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1331280" y="6453360"/>
            <a:ext cx="4176360" cy="2887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2280" y="1752480"/>
            <a:ext cx="4723920" cy="1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762120" y="762120"/>
            <a:ext cx="838008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5638680" y="6248520"/>
            <a:ext cx="2879280" cy="4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AFA12139-8D2B-4FBE-B2DA-E73FA3EB88CD}" type="slidenum"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295280" y="6248520"/>
            <a:ext cx="586692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de-DE" sz="11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219320" y="6172200"/>
            <a:ext cx="7924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 rot="10800000">
            <a:off x="1219320" y="6858000"/>
            <a:ext cx="36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Shape 16"/>
          <p:cNvPicPr/>
          <p:nvPr/>
        </p:nvPicPr>
        <p:blipFill>
          <a:blip r:embed="rId14"/>
          <a:stretch/>
        </p:blipFill>
        <p:spPr>
          <a:xfrm>
            <a:off x="0" y="6019920"/>
            <a:ext cx="956520" cy="664200"/>
          </a:xfrm>
          <a:prstGeom prst="rect">
            <a:avLst/>
          </a:prstGeom>
          <a:ln>
            <a:noFill/>
          </a:ln>
        </p:spPr>
      </p:pic>
      <p:sp>
        <p:nvSpPr>
          <p:cNvPr id="99" name="PlaceHolder 7"/>
          <p:cNvSpPr>
            <a:spLocks noGrp="1"/>
          </p:cNvSpPr>
          <p:nvPr>
            <p:ph type="title"/>
          </p:nvPr>
        </p:nvSpPr>
        <p:spPr>
          <a:xfrm>
            <a:off x="722160" y="3285000"/>
            <a:ext cx="7772040" cy="1361880"/>
          </a:xfrm>
          <a:prstGeom prst="rect">
            <a:avLst/>
          </a:prstGeom>
        </p:spPr>
        <p:txBody>
          <a:bodyPr tIns="91440" bIns="9144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1331280" y="6453360"/>
            <a:ext cx="4176360" cy="2887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62520" y="4708440"/>
            <a:ext cx="5181120" cy="121896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>
              <a:lnSpc>
                <a:spcPct val="13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Bollenmiller, Wilhelm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Hochschule München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25. Januar 2018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895480" y="2971800"/>
            <a:ext cx="525744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 Breed Analyzer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42320" y="45000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Projektziel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39520" y="1371959"/>
            <a:ext cx="7968960" cy="3445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Native Android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Deep Learning Frameworks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Dog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Breeds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live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accuracy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39520" y="345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42320" y="45000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42320" y="1070640"/>
            <a:ext cx="7968960" cy="46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ImageNet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Stanford Dog Dataset,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Udacity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Dog Project Dataset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Tensorflow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Lite &amp; Mobile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Mobilenet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0.50, 1.0, InceptionV3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Bazel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Studio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839520" y="345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42320" y="57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Realization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39520" y="1371960"/>
            <a:ext cx="7968960" cy="46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required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pre-trained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Optimizing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Building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Android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839520" y="3451680"/>
            <a:ext cx="796896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30492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Shape 175"/>
          <p:cNvPicPr/>
          <p:nvPr/>
        </p:nvPicPr>
        <p:blipFill>
          <a:blip r:embed="rId3"/>
          <a:srcRect l="8531" t="50008" r="8525" b="8525"/>
          <a:stretch/>
        </p:blipFill>
        <p:spPr>
          <a:xfrm>
            <a:off x="1787400" y="3429000"/>
            <a:ext cx="5569200" cy="215136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1331280" y="6453360"/>
            <a:ext cx="4176360" cy="28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Vielen Dank!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31520" y="1877040"/>
            <a:ext cx="5880600" cy="15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Vielen Dank für Ihre Aufmerksamkeit!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Fragen?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Bildschirmpräsentation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Alice</cp:lastModifiedBy>
  <cp:revision>6</cp:revision>
  <dcterms:modified xsi:type="dcterms:W3CDTF">2018-01-24T20:26:06Z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