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77" r:id="rId6"/>
    <p:sldId id="302" r:id="rId7"/>
    <p:sldId id="301" r:id="rId8"/>
    <p:sldId id="303" r:id="rId9"/>
    <p:sldId id="304" r:id="rId10"/>
    <p:sldId id="296" r:id="rId11"/>
    <p:sldId id="305" r:id="rId12"/>
    <p:sldId id="300" r:id="rId13"/>
    <p:sldId id="306"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29AC1-4EE9-4D57-82A7-4EB993B3820D}" v="58" dt="2025-04-18T02:15:21.624"/>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3204" autoAdjust="0"/>
  </p:normalViewPr>
  <p:slideViewPr>
    <p:cSldViewPr snapToGrid="0">
      <p:cViewPr varScale="1">
        <p:scale>
          <a:sx n="140" d="100"/>
          <a:sy n="140" d="100"/>
        </p:scale>
        <p:origin x="1026" y="342"/>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ur Wimberly" userId="cfd3fa8990c4f15f" providerId="LiveId" clId="{1F829AC1-4EE9-4D57-82A7-4EB993B3820D}"/>
    <pc:docChg chg="undo redo custSel addSld delSld modSld sldOrd">
      <pc:chgData name="Arthur Wimberly" userId="cfd3fa8990c4f15f" providerId="LiveId" clId="{1F829AC1-4EE9-4D57-82A7-4EB993B3820D}" dt="2025-04-18T14:54:28.223" v="4774" actId="20577"/>
      <pc:docMkLst>
        <pc:docMk/>
      </pc:docMkLst>
      <pc:sldChg chg="addSp delSp modSp mod">
        <pc:chgData name="Arthur Wimberly" userId="cfd3fa8990c4f15f" providerId="LiveId" clId="{1F829AC1-4EE9-4D57-82A7-4EB993B3820D}" dt="2025-04-18T01:26:04.006" v="4213" actId="478"/>
        <pc:sldMkLst>
          <pc:docMk/>
          <pc:sldMk cId="1642425379" sldId="256"/>
        </pc:sldMkLst>
        <pc:spChg chg="mod">
          <ac:chgData name="Arthur Wimberly" userId="cfd3fa8990c4f15f" providerId="LiveId" clId="{1F829AC1-4EE9-4D57-82A7-4EB993B3820D}" dt="2025-04-18T01:25:28.564" v="4193" actId="14100"/>
          <ac:spMkLst>
            <pc:docMk/>
            <pc:sldMk cId="1642425379" sldId="256"/>
            <ac:spMk id="2" creationId="{216815C6-3AD0-46E6-A74A-1967BD91AF50}"/>
          </ac:spMkLst>
        </pc:spChg>
        <pc:spChg chg="add del mod">
          <ac:chgData name="Arthur Wimberly" userId="cfd3fa8990c4f15f" providerId="LiveId" clId="{1F829AC1-4EE9-4D57-82A7-4EB993B3820D}" dt="2025-04-18T01:26:04.006" v="4213" actId="478"/>
          <ac:spMkLst>
            <pc:docMk/>
            <pc:sldMk cId="1642425379" sldId="256"/>
            <ac:spMk id="3" creationId="{21111766-19E9-82FD-1033-CC05D09856EF}"/>
          </ac:spMkLst>
        </pc:spChg>
      </pc:sldChg>
      <pc:sldChg chg="del">
        <pc:chgData name="Arthur Wimberly" userId="cfd3fa8990c4f15f" providerId="LiveId" clId="{1F829AC1-4EE9-4D57-82A7-4EB993B3820D}" dt="2025-04-15T03:04:07.836" v="2" actId="47"/>
        <pc:sldMkLst>
          <pc:docMk/>
          <pc:sldMk cId="707789176" sldId="258"/>
        </pc:sldMkLst>
      </pc:sldChg>
      <pc:sldChg chg="del">
        <pc:chgData name="Arthur Wimberly" userId="cfd3fa8990c4f15f" providerId="LiveId" clId="{1F829AC1-4EE9-4D57-82A7-4EB993B3820D}" dt="2025-04-15T23:44:04.361" v="173" actId="47"/>
        <pc:sldMkLst>
          <pc:docMk/>
          <pc:sldMk cId="566997565" sldId="260"/>
        </pc:sldMkLst>
      </pc:sldChg>
      <pc:sldChg chg="del">
        <pc:chgData name="Arthur Wimberly" userId="cfd3fa8990c4f15f" providerId="LiveId" clId="{1F829AC1-4EE9-4D57-82A7-4EB993B3820D}" dt="2025-04-15T23:43:41.564" v="170" actId="47"/>
        <pc:sldMkLst>
          <pc:docMk/>
          <pc:sldMk cId="1593920805" sldId="262"/>
        </pc:sldMkLst>
      </pc:sldChg>
      <pc:sldChg chg="del">
        <pc:chgData name="Arthur Wimberly" userId="cfd3fa8990c4f15f" providerId="LiveId" clId="{1F829AC1-4EE9-4D57-82A7-4EB993B3820D}" dt="2025-04-15T23:43:20.029" v="167" actId="47"/>
        <pc:sldMkLst>
          <pc:docMk/>
          <pc:sldMk cId="1346372204" sldId="264"/>
        </pc:sldMkLst>
      </pc:sldChg>
      <pc:sldChg chg="del ord">
        <pc:chgData name="Arthur Wimberly" userId="cfd3fa8990c4f15f" providerId="LiveId" clId="{1F829AC1-4EE9-4D57-82A7-4EB993B3820D}" dt="2025-04-15T23:25:47.002" v="24" actId="47"/>
        <pc:sldMkLst>
          <pc:docMk/>
          <pc:sldMk cId="4151694508" sldId="268"/>
        </pc:sldMkLst>
      </pc:sldChg>
      <pc:sldChg chg="modSp mod">
        <pc:chgData name="Arthur Wimberly" userId="cfd3fa8990c4f15f" providerId="LiveId" clId="{1F829AC1-4EE9-4D57-82A7-4EB993B3820D}" dt="2025-04-17T22:28:36.050" v="1291" actId="688"/>
        <pc:sldMkLst>
          <pc:docMk/>
          <pc:sldMk cId="2436493926" sldId="276"/>
        </pc:sldMkLst>
        <pc:spChg chg="mod">
          <ac:chgData name="Arthur Wimberly" userId="cfd3fa8990c4f15f" providerId="LiveId" clId="{1F829AC1-4EE9-4D57-82A7-4EB993B3820D}" dt="2025-04-17T22:28:36.050" v="1291" actId="688"/>
          <ac:spMkLst>
            <pc:docMk/>
            <pc:sldMk cId="2436493926" sldId="276"/>
            <ac:spMk id="3" creationId="{24AFFC60-19C3-4901-93F7-7AAF4C09F8C6}"/>
          </ac:spMkLst>
        </pc:spChg>
      </pc:sldChg>
      <pc:sldChg chg="addSp delSp modSp mod">
        <pc:chgData name="Arthur Wimberly" userId="cfd3fa8990c4f15f" providerId="LiveId" clId="{1F829AC1-4EE9-4D57-82A7-4EB993B3820D}" dt="2025-04-18T02:22:31.943" v="4772" actId="20577"/>
        <pc:sldMkLst>
          <pc:docMk/>
          <pc:sldMk cId="2243494996" sldId="277"/>
        </pc:sldMkLst>
        <pc:spChg chg="mod">
          <ac:chgData name="Arthur Wimberly" userId="cfd3fa8990c4f15f" providerId="LiveId" clId="{1F829AC1-4EE9-4D57-82A7-4EB993B3820D}" dt="2025-04-18T02:15:05.165" v="4650" actId="20577"/>
          <ac:spMkLst>
            <pc:docMk/>
            <pc:sldMk cId="2243494996" sldId="277"/>
            <ac:spMk id="2" creationId="{6719F29B-F233-48AF-8261-F33A4E079E3E}"/>
          </ac:spMkLst>
        </pc:spChg>
        <pc:spChg chg="del mod">
          <ac:chgData name="Arthur Wimberly" userId="cfd3fa8990c4f15f" providerId="LiveId" clId="{1F829AC1-4EE9-4D57-82A7-4EB993B3820D}" dt="2025-04-18T02:15:12.020" v="4651" actId="478"/>
          <ac:spMkLst>
            <pc:docMk/>
            <pc:sldMk cId="2243494996" sldId="277"/>
            <ac:spMk id="3" creationId="{35E3EA69-4E0E-41BD-8095-A124225A2647}"/>
          </ac:spMkLst>
        </pc:spChg>
        <pc:spChg chg="add mod">
          <ac:chgData name="Arthur Wimberly" userId="cfd3fa8990c4f15f" providerId="LiveId" clId="{1F829AC1-4EE9-4D57-82A7-4EB993B3820D}" dt="2025-04-18T02:22:31.943" v="4772" actId="20577"/>
          <ac:spMkLst>
            <pc:docMk/>
            <pc:sldMk cId="2243494996" sldId="277"/>
            <ac:spMk id="4" creationId="{5AABB8E5-C00E-E9CB-C077-C98268DA0CE9}"/>
          </ac:spMkLst>
        </pc:spChg>
      </pc:sldChg>
      <pc:sldChg chg="del">
        <pc:chgData name="Arthur Wimberly" userId="cfd3fa8990c4f15f" providerId="LiveId" clId="{1F829AC1-4EE9-4D57-82A7-4EB993B3820D}" dt="2025-04-15T23:44:02.198" v="172" actId="47"/>
        <pc:sldMkLst>
          <pc:docMk/>
          <pc:sldMk cId="4252466045" sldId="279"/>
        </pc:sldMkLst>
      </pc:sldChg>
      <pc:sldChg chg="del">
        <pc:chgData name="Arthur Wimberly" userId="cfd3fa8990c4f15f" providerId="LiveId" clId="{1F829AC1-4EE9-4D57-82A7-4EB993B3820D}" dt="2025-04-15T23:43:36.463" v="169" actId="47"/>
        <pc:sldMkLst>
          <pc:docMk/>
          <pc:sldMk cId="1418789964" sldId="286"/>
        </pc:sldMkLst>
      </pc:sldChg>
      <pc:sldChg chg="del">
        <pc:chgData name="Arthur Wimberly" userId="cfd3fa8990c4f15f" providerId="LiveId" clId="{1F829AC1-4EE9-4D57-82A7-4EB993B3820D}" dt="2025-04-15T03:04:10.483" v="3" actId="47"/>
        <pc:sldMkLst>
          <pc:docMk/>
          <pc:sldMk cId="1329539271" sldId="290"/>
        </pc:sldMkLst>
      </pc:sldChg>
      <pc:sldChg chg="del">
        <pc:chgData name="Arthur Wimberly" userId="cfd3fa8990c4f15f" providerId="LiveId" clId="{1F829AC1-4EE9-4D57-82A7-4EB993B3820D}" dt="2025-04-15T23:43:22.385" v="168" actId="47"/>
        <pc:sldMkLst>
          <pc:docMk/>
          <pc:sldMk cId="3003251909" sldId="291"/>
        </pc:sldMkLst>
      </pc:sldChg>
      <pc:sldChg chg="del">
        <pc:chgData name="Arthur Wimberly" userId="cfd3fa8990c4f15f" providerId="LiveId" clId="{1F829AC1-4EE9-4D57-82A7-4EB993B3820D}" dt="2025-04-15T23:43:56.306" v="171" actId="47"/>
        <pc:sldMkLst>
          <pc:docMk/>
          <pc:sldMk cId="2390678392" sldId="292"/>
        </pc:sldMkLst>
      </pc:sldChg>
      <pc:sldChg chg="del">
        <pc:chgData name="Arthur Wimberly" userId="cfd3fa8990c4f15f" providerId="LiveId" clId="{1F829AC1-4EE9-4D57-82A7-4EB993B3820D}" dt="2025-04-15T23:31:27.834" v="64" actId="47"/>
        <pc:sldMkLst>
          <pc:docMk/>
          <pc:sldMk cId="3266926334" sldId="293"/>
        </pc:sldMkLst>
      </pc:sldChg>
      <pc:sldChg chg="modSp del mod">
        <pc:chgData name="Arthur Wimberly" userId="cfd3fa8990c4f15f" providerId="LiveId" clId="{1F829AC1-4EE9-4D57-82A7-4EB993B3820D}" dt="2025-04-15T23:38:03.448" v="165" actId="47"/>
        <pc:sldMkLst>
          <pc:docMk/>
          <pc:sldMk cId="1823855545" sldId="294"/>
        </pc:sldMkLst>
      </pc:sldChg>
      <pc:sldChg chg="del">
        <pc:chgData name="Arthur Wimberly" userId="cfd3fa8990c4f15f" providerId="LiveId" clId="{1F829AC1-4EE9-4D57-82A7-4EB993B3820D}" dt="2025-04-15T23:38:06.126" v="166" actId="47"/>
        <pc:sldMkLst>
          <pc:docMk/>
          <pc:sldMk cId="152759397" sldId="295"/>
        </pc:sldMkLst>
      </pc:sldChg>
      <pc:sldChg chg="addSp delSp modSp mod ord">
        <pc:chgData name="Arthur Wimberly" userId="cfd3fa8990c4f15f" providerId="LiveId" clId="{1F829AC1-4EE9-4D57-82A7-4EB993B3820D}" dt="2025-04-18T02:06:21.901" v="4618" actId="207"/>
        <pc:sldMkLst>
          <pc:docMk/>
          <pc:sldMk cId="1663198046" sldId="296"/>
        </pc:sldMkLst>
        <pc:spChg chg="add del mod">
          <ac:chgData name="Arthur Wimberly" userId="cfd3fa8990c4f15f" providerId="LiveId" clId="{1F829AC1-4EE9-4D57-82A7-4EB993B3820D}" dt="2025-04-18T02:05:56.483" v="4615" actId="478"/>
          <ac:spMkLst>
            <pc:docMk/>
            <pc:sldMk cId="1663198046" sldId="296"/>
            <ac:spMk id="2" creationId="{C83BED1E-FBB3-6ACE-BE11-B0989F8E44B2}"/>
          </ac:spMkLst>
        </pc:spChg>
        <pc:spChg chg="mod">
          <ac:chgData name="Arthur Wimberly" userId="cfd3fa8990c4f15f" providerId="LiveId" clId="{1F829AC1-4EE9-4D57-82A7-4EB993B3820D}" dt="2025-04-18T02:06:21.901" v="4618" actId="207"/>
          <ac:spMkLst>
            <pc:docMk/>
            <pc:sldMk cId="1663198046" sldId="296"/>
            <ac:spMk id="6" creationId="{CD8C77CD-73AE-446D-7267-7D2039E00FFE}"/>
          </ac:spMkLst>
        </pc:spChg>
        <pc:picChg chg="mod">
          <ac:chgData name="Arthur Wimberly" userId="cfd3fa8990c4f15f" providerId="LiveId" clId="{1F829AC1-4EE9-4D57-82A7-4EB993B3820D}" dt="2025-04-18T02:06:16.857" v="4617" actId="14100"/>
          <ac:picMkLst>
            <pc:docMk/>
            <pc:sldMk cId="1663198046" sldId="296"/>
            <ac:picMk id="3" creationId="{A1690BCE-0552-09B2-FBF1-7CBA313C3173}"/>
          </ac:picMkLst>
        </pc:picChg>
      </pc:sldChg>
      <pc:sldChg chg="addSp delSp modSp new del mod modClrScheme chgLayout">
        <pc:chgData name="Arthur Wimberly" userId="cfd3fa8990c4f15f" providerId="LiveId" clId="{1F829AC1-4EE9-4D57-82A7-4EB993B3820D}" dt="2025-04-18T00:44:56.165" v="1939" actId="47"/>
        <pc:sldMkLst>
          <pc:docMk/>
          <pc:sldMk cId="755061235" sldId="297"/>
        </pc:sldMkLst>
        <pc:spChg chg="add mod">
          <ac:chgData name="Arthur Wimberly" userId="cfd3fa8990c4f15f" providerId="LiveId" clId="{1F829AC1-4EE9-4D57-82A7-4EB993B3820D}" dt="2025-04-18T00:36:59.032" v="1615" actId="14100"/>
          <ac:spMkLst>
            <pc:docMk/>
            <pc:sldMk cId="755061235" sldId="297"/>
            <ac:spMk id="3" creationId="{9251E2B4-41DF-389B-46BC-BF752F0EA2F0}"/>
          </ac:spMkLst>
        </pc:spChg>
        <pc:spChg chg="add del mod">
          <ac:chgData name="Arthur Wimberly" userId="cfd3fa8990c4f15f" providerId="LiveId" clId="{1F829AC1-4EE9-4D57-82A7-4EB993B3820D}" dt="2025-04-18T00:36:26.141" v="1607" actId="478"/>
          <ac:spMkLst>
            <pc:docMk/>
            <pc:sldMk cId="755061235" sldId="297"/>
            <ac:spMk id="10" creationId="{B28DAAA6-CED5-6B48-6A23-5C15CF1163D5}"/>
          </ac:spMkLst>
        </pc:spChg>
        <pc:picChg chg="add mod">
          <ac:chgData name="Arthur Wimberly" userId="cfd3fa8990c4f15f" providerId="LiveId" clId="{1F829AC1-4EE9-4D57-82A7-4EB993B3820D}" dt="2025-04-18T00:36:08.847" v="1603"/>
          <ac:picMkLst>
            <pc:docMk/>
            <pc:sldMk cId="755061235" sldId="297"/>
            <ac:picMk id="2" creationId="{D215D1DF-4D6E-E614-3E2B-7C98C1EEFB1B}"/>
          </ac:picMkLst>
        </pc:picChg>
        <pc:picChg chg="add mod">
          <ac:chgData name="Arthur Wimberly" userId="cfd3fa8990c4f15f" providerId="LiveId" clId="{1F829AC1-4EE9-4D57-82A7-4EB993B3820D}" dt="2025-04-18T00:37:33.767" v="1617" actId="14100"/>
          <ac:picMkLst>
            <pc:docMk/>
            <pc:sldMk cId="755061235" sldId="297"/>
            <ac:picMk id="8" creationId="{9A1C6108-7A23-85E6-B064-C017D3ECF439}"/>
          </ac:picMkLst>
        </pc:picChg>
        <pc:picChg chg="add del mod">
          <ac:chgData name="Arthur Wimberly" userId="cfd3fa8990c4f15f" providerId="LiveId" clId="{1F829AC1-4EE9-4D57-82A7-4EB993B3820D}" dt="2025-04-18T00:36:28.473" v="1608" actId="478"/>
          <ac:picMkLst>
            <pc:docMk/>
            <pc:sldMk cId="755061235" sldId="297"/>
            <ac:picMk id="11" creationId="{A522F3DB-0A7C-C4A6-5712-5202C3D075DE}"/>
          </ac:picMkLst>
        </pc:picChg>
      </pc:sldChg>
      <pc:sldChg chg="addSp delSp modSp add del mod">
        <pc:chgData name="Arthur Wimberly" userId="cfd3fa8990c4f15f" providerId="LiveId" clId="{1F829AC1-4EE9-4D57-82A7-4EB993B3820D}" dt="2025-04-15T23:31:29.785" v="65" actId="47"/>
        <pc:sldMkLst>
          <pc:docMk/>
          <pc:sldMk cId="2161459692" sldId="298"/>
        </pc:sldMkLst>
      </pc:sldChg>
      <pc:sldChg chg="addSp delSp modSp add del mod">
        <pc:chgData name="Arthur Wimberly" userId="cfd3fa8990c4f15f" providerId="LiveId" clId="{1F829AC1-4EE9-4D57-82A7-4EB993B3820D}" dt="2025-04-18T01:11:50.056" v="3662" actId="47"/>
        <pc:sldMkLst>
          <pc:docMk/>
          <pc:sldMk cId="1584965411" sldId="299"/>
        </pc:sldMkLst>
      </pc:sldChg>
      <pc:sldChg chg="addSp delSp modSp new del mod modClrScheme chgLayout">
        <pc:chgData name="Arthur Wimberly" userId="cfd3fa8990c4f15f" providerId="LiveId" clId="{1F829AC1-4EE9-4D57-82A7-4EB993B3820D}" dt="2025-04-15T23:33:31.113" v="79" actId="47"/>
        <pc:sldMkLst>
          <pc:docMk/>
          <pc:sldMk cId="289372544" sldId="300"/>
        </pc:sldMkLst>
      </pc:sldChg>
      <pc:sldChg chg="new del">
        <pc:chgData name="Arthur Wimberly" userId="cfd3fa8990c4f15f" providerId="LiveId" clId="{1F829AC1-4EE9-4D57-82A7-4EB993B3820D}" dt="2025-04-15T23:31:58.617" v="67" actId="47"/>
        <pc:sldMkLst>
          <pc:docMk/>
          <pc:sldMk cId="1704969833" sldId="300"/>
        </pc:sldMkLst>
      </pc:sldChg>
      <pc:sldChg chg="addSp delSp modSp new del mod">
        <pc:chgData name="Arthur Wimberly" userId="cfd3fa8990c4f15f" providerId="LiveId" clId="{1F829AC1-4EE9-4D57-82A7-4EB993B3820D}" dt="2025-04-16T01:48:32.422" v="233" actId="47"/>
        <pc:sldMkLst>
          <pc:docMk/>
          <pc:sldMk cId="1712934898" sldId="300"/>
        </pc:sldMkLst>
      </pc:sldChg>
      <pc:sldChg chg="addSp delSp modSp new del mod modClrScheme chgLayout">
        <pc:chgData name="Arthur Wimberly" userId="cfd3fa8990c4f15f" providerId="LiveId" clId="{1F829AC1-4EE9-4D57-82A7-4EB993B3820D}" dt="2025-04-15T23:49:58.818" v="184" actId="47"/>
        <pc:sldMkLst>
          <pc:docMk/>
          <pc:sldMk cId="2029053998" sldId="300"/>
        </pc:sldMkLst>
      </pc:sldChg>
      <pc:sldChg chg="addSp delSp modSp add del mod ord">
        <pc:chgData name="Arthur Wimberly" userId="cfd3fa8990c4f15f" providerId="LiveId" clId="{1F829AC1-4EE9-4D57-82A7-4EB993B3820D}" dt="2025-04-15T23:38:01.427" v="164" actId="47"/>
        <pc:sldMkLst>
          <pc:docMk/>
          <pc:sldMk cId="2352428937" sldId="300"/>
        </pc:sldMkLst>
      </pc:sldChg>
      <pc:sldChg chg="addSp delSp modSp new del mod modClrScheme chgLayout">
        <pc:chgData name="Arthur Wimberly" userId="cfd3fa8990c4f15f" providerId="LiveId" clId="{1F829AC1-4EE9-4D57-82A7-4EB993B3820D}" dt="2025-04-15T23:32:31.645" v="71" actId="47"/>
        <pc:sldMkLst>
          <pc:docMk/>
          <pc:sldMk cId="2709804434" sldId="300"/>
        </pc:sldMkLst>
      </pc:sldChg>
      <pc:sldChg chg="addSp delSp modSp new del mod modClrScheme chgLayout">
        <pc:chgData name="Arthur Wimberly" userId="cfd3fa8990c4f15f" providerId="LiveId" clId="{1F829AC1-4EE9-4D57-82A7-4EB993B3820D}" dt="2025-04-16T01:50:00.045" v="245" actId="47"/>
        <pc:sldMkLst>
          <pc:docMk/>
          <pc:sldMk cId="3182873512" sldId="300"/>
        </pc:sldMkLst>
      </pc:sldChg>
      <pc:sldChg chg="addSp delSp modSp new mod modClrScheme chgLayout">
        <pc:chgData name="Arthur Wimberly" userId="cfd3fa8990c4f15f" providerId="LiveId" clId="{1F829AC1-4EE9-4D57-82A7-4EB993B3820D}" dt="2025-04-18T01:30:46.428" v="4410" actId="20577"/>
        <pc:sldMkLst>
          <pc:docMk/>
          <pc:sldMk cId="3699359353" sldId="300"/>
        </pc:sldMkLst>
        <pc:spChg chg="mod ord">
          <ac:chgData name="Arthur Wimberly" userId="cfd3fa8990c4f15f" providerId="LiveId" clId="{1F829AC1-4EE9-4D57-82A7-4EB993B3820D}" dt="2025-04-16T01:51:43.965" v="247" actId="700"/>
          <ac:spMkLst>
            <pc:docMk/>
            <pc:sldMk cId="3699359353" sldId="300"/>
            <ac:spMk id="3" creationId="{FC51C360-1E29-441A-6EDE-F8F19F421930}"/>
          </ac:spMkLst>
        </pc:spChg>
        <pc:spChg chg="add mod ord">
          <ac:chgData name="Arthur Wimberly" userId="cfd3fa8990c4f15f" providerId="LiveId" clId="{1F829AC1-4EE9-4D57-82A7-4EB993B3820D}" dt="2025-04-18T01:27:43.625" v="4262" actId="27636"/>
          <ac:spMkLst>
            <pc:docMk/>
            <pc:sldMk cId="3699359353" sldId="300"/>
            <ac:spMk id="6" creationId="{BB8E4EE9-7768-3D68-AF41-93155D84BC90}"/>
          </ac:spMkLst>
        </pc:spChg>
        <pc:spChg chg="add mod ord">
          <ac:chgData name="Arthur Wimberly" userId="cfd3fa8990c4f15f" providerId="LiveId" clId="{1F829AC1-4EE9-4D57-82A7-4EB993B3820D}" dt="2025-04-18T01:30:46.428" v="4410" actId="20577"/>
          <ac:spMkLst>
            <pc:docMk/>
            <pc:sldMk cId="3699359353" sldId="300"/>
            <ac:spMk id="7" creationId="{74A0EDA6-66A1-EF3C-02B9-6E4BE96D4E52}"/>
          </ac:spMkLst>
        </pc:spChg>
      </pc:sldChg>
      <pc:sldChg chg="modSp add del mod">
        <pc:chgData name="Arthur Wimberly" userId="cfd3fa8990c4f15f" providerId="LiveId" clId="{1F829AC1-4EE9-4D57-82A7-4EB993B3820D}" dt="2025-04-16T02:01:58.875" v="982" actId="47"/>
        <pc:sldMkLst>
          <pc:docMk/>
          <pc:sldMk cId="1198783853" sldId="301"/>
        </pc:sldMkLst>
      </pc:sldChg>
      <pc:sldChg chg="addSp delSp modSp new del mod modClrScheme chgLayout">
        <pc:chgData name="Arthur Wimberly" userId="cfd3fa8990c4f15f" providerId="LiveId" clId="{1F829AC1-4EE9-4D57-82A7-4EB993B3820D}" dt="2025-04-16T01:48:30.254" v="232" actId="47"/>
        <pc:sldMkLst>
          <pc:docMk/>
          <pc:sldMk cId="2323185679" sldId="301"/>
        </pc:sldMkLst>
      </pc:sldChg>
      <pc:sldChg chg="addSp delSp modSp new mod modClrScheme chgLayout">
        <pc:chgData name="Arthur Wimberly" userId="cfd3fa8990c4f15f" providerId="LiveId" clId="{1F829AC1-4EE9-4D57-82A7-4EB993B3820D}" dt="2025-04-18T01:38:24.409" v="4614" actId="207"/>
        <pc:sldMkLst>
          <pc:docMk/>
          <pc:sldMk cId="2353500810" sldId="301"/>
        </pc:sldMkLst>
        <pc:spChg chg="mod ord">
          <ac:chgData name="Arthur Wimberly" userId="cfd3fa8990c4f15f" providerId="LiveId" clId="{1F829AC1-4EE9-4D57-82A7-4EB993B3820D}" dt="2025-04-18T00:47:44.804" v="2293" actId="14100"/>
          <ac:spMkLst>
            <pc:docMk/>
            <pc:sldMk cId="2353500810" sldId="301"/>
            <ac:spMk id="2" creationId="{6A92E791-A4EF-E194-7DCD-1B7EEC9D42D2}"/>
          </ac:spMkLst>
        </pc:spChg>
        <pc:spChg chg="mod ord">
          <ac:chgData name="Arthur Wimberly" userId="cfd3fa8990c4f15f" providerId="LiveId" clId="{1F829AC1-4EE9-4D57-82A7-4EB993B3820D}" dt="2025-04-18T00:44:42.707" v="1938" actId="700"/>
          <ac:spMkLst>
            <pc:docMk/>
            <pc:sldMk cId="2353500810" sldId="301"/>
            <ac:spMk id="3" creationId="{A477A006-8ACA-4A33-B766-E39AC3401FF6}"/>
          </ac:spMkLst>
        </pc:spChg>
        <pc:spChg chg="del mod ord">
          <ac:chgData name="Arthur Wimberly" userId="cfd3fa8990c4f15f" providerId="LiveId" clId="{1F829AC1-4EE9-4D57-82A7-4EB993B3820D}" dt="2025-04-18T00:44:42.707" v="1938" actId="700"/>
          <ac:spMkLst>
            <pc:docMk/>
            <pc:sldMk cId="2353500810" sldId="301"/>
            <ac:spMk id="4" creationId="{33132B02-D58F-C526-994F-648F05E5110C}"/>
          </ac:spMkLst>
        </pc:spChg>
        <pc:spChg chg="del mod ord">
          <ac:chgData name="Arthur Wimberly" userId="cfd3fa8990c4f15f" providerId="LiveId" clId="{1F829AC1-4EE9-4D57-82A7-4EB993B3820D}" dt="2025-04-18T00:44:42.707" v="1938" actId="700"/>
          <ac:spMkLst>
            <pc:docMk/>
            <pc:sldMk cId="2353500810" sldId="301"/>
            <ac:spMk id="5" creationId="{B197347B-A12C-BF4F-02CA-FC25512F327E}"/>
          </ac:spMkLst>
        </pc:spChg>
        <pc:spChg chg="add mod ord">
          <ac:chgData name="Arthur Wimberly" userId="cfd3fa8990c4f15f" providerId="LiveId" clId="{1F829AC1-4EE9-4D57-82A7-4EB993B3820D}" dt="2025-04-18T01:38:24.409" v="4614" actId="207"/>
          <ac:spMkLst>
            <pc:docMk/>
            <pc:sldMk cId="2353500810" sldId="301"/>
            <ac:spMk id="6" creationId="{959628FF-3CB8-1596-4603-0F53A10DD5BB}"/>
          </ac:spMkLst>
        </pc:spChg>
        <pc:spChg chg="add del mod ord">
          <ac:chgData name="Arthur Wimberly" userId="cfd3fa8990c4f15f" providerId="LiveId" clId="{1F829AC1-4EE9-4D57-82A7-4EB993B3820D}" dt="2025-04-18T00:49:32.364" v="2300" actId="931"/>
          <ac:spMkLst>
            <pc:docMk/>
            <pc:sldMk cId="2353500810" sldId="301"/>
            <ac:spMk id="7" creationId="{4B53EB4F-90B8-BD2E-3509-6871DB38F79E}"/>
          </ac:spMkLst>
        </pc:spChg>
        <pc:picChg chg="add mod">
          <ac:chgData name="Arthur Wimberly" userId="cfd3fa8990c4f15f" providerId="LiveId" clId="{1F829AC1-4EE9-4D57-82A7-4EB993B3820D}" dt="2025-04-18T00:48:26.629" v="2299" actId="931"/>
          <ac:picMkLst>
            <pc:docMk/>
            <pc:sldMk cId="2353500810" sldId="301"/>
            <ac:picMk id="9" creationId="{602939E5-A93E-7FE1-AD04-5430BF6E8C56}"/>
          </ac:picMkLst>
        </pc:picChg>
        <pc:picChg chg="add mod">
          <ac:chgData name="Arthur Wimberly" userId="cfd3fa8990c4f15f" providerId="LiveId" clId="{1F829AC1-4EE9-4D57-82A7-4EB993B3820D}" dt="2025-04-18T00:49:38.635" v="2301" actId="1076"/>
          <ac:picMkLst>
            <pc:docMk/>
            <pc:sldMk cId="2353500810" sldId="301"/>
            <ac:picMk id="11" creationId="{08D51852-0502-EEA5-2247-048A5CA1821C}"/>
          </ac:picMkLst>
        </pc:picChg>
      </pc:sldChg>
      <pc:sldChg chg="addSp delSp modSp new del mod modClrScheme chgLayout">
        <pc:chgData name="Arthur Wimberly" userId="cfd3fa8990c4f15f" providerId="LiveId" clId="{1F829AC1-4EE9-4D57-82A7-4EB993B3820D}" dt="2025-04-18T00:32:15.387" v="1567" actId="47"/>
        <pc:sldMkLst>
          <pc:docMk/>
          <pc:sldMk cId="765129764" sldId="302"/>
        </pc:sldMkLst>
        <pc:spChg chg="del mod ord">
          <ac:chgData name="Arthur Wimberly" userId="cfd3fa8990c4f15f" providerId="LiveId" clId="{1F829AC1-4EE9-4D57-82A7-4EB993B3820D}" dt="2025-04-18T00:28:36.454" v="1409" actId="700"/>
          <ac:spMkLst>
            <pc:docMk/>
            <pc:sldMk cId="765129764" sldId="302"/>
            <ac:spMk id="2" creationId="{9825E1DF-EA3B-4DE4-395B-198175338633}"/>
          </ac:spMkLst>
        </pc:spChg>
        <pc:spChg chg="del mod ord">
          <ac:chgData name="Arthur Wimberly" userId="cfd3fa8990c4f15f" providerId="LiveId" clId="{1F829AC1-4EE9-4D57-82A7-4EB993B3820D}" dt="2025-04-18T00:28:36.454" v="1409" actId="700"/>
          <ac:spMkLst>
            <pc:docMk/>
            <pc:sldMk cId="765129764" sldId="302"/>
            <ac:spMk id="3" creationId="{61BB2D90-8BF8-BD81-1ABE-1D76D319F98A}"/>
          </ac:spMkLst>
        </pc:spChg>
        <pc:spChg chg="mod ord">
          <ac:chgData name="Arthur Wimberly" userId="cfd3fa8990c4f15f" providerId="LiveId" clId="{1F829AC1-4EE9-4D57-82A7-4EB993B3820D}" dt="2025-04-18T00:28:36.454" v="1409" actId="700"/>
          <ac:spMkLst>
            <pc:docMk/>
            <pc:sldMk cId="765129764" sldId="302"/>
            <ac:spMk id="4" creationId="{1DC718B7-E72B-39FD-B49B-C72011530880}"/>
          </ac:spMkLst>
        </pc:spChg>
        <pc:spChg chg="add mod ord">
          <ac:chgData name="Arthur Wimberly" userId="cfd3fa8990c4f15f" providerId="LiveId" clId="{1F829AC1-4EE9-4D57-82A7-4EB993B3820D}" dt="2025-04-18T00:30:31.444" v="1474" actId="20577"/>
          <ac:spMkLst>
            <pc:docMk/>
            <pc:sldMk cId="765129764" sldId="302"/>
            <ac:spMk id="5" creationId="{D391C14F-0AD6-A248-40A6-A60804869F28}"/>
          </ac:spMkLst>
        </pc:spChg>
        <pc:spChg chg="add mod ord">
          <ac:chgData name="Arthur Wimberly" userId="cfd3fa8990c4f15f" providerId="LiveId" clId="{1F829AC1-4EE9-4D57-82A7-4EB993B3820D}" dt="2025-04-18T00:31:22.432" v="1550" actId="20577"/>
          <ac:spMkLst>
            <pc:docMk/>
            <pc:sldMk cId="765129764" sldId="302"/>
            <ac:spMk id="6" creationId="{D8E4AAA8-7EB0-D14A-0E8D-B40E4F9F9D9C}"/>
          </ac:spMkLst>
        </pc:spChg>
        <pc:spChg chg="add mod ord">
          <ac:chgData name="Arthur Wimberly" userId="cfd3fa8990c4f15f" providerId="LiveId" clId="{1F829AC1-4EE9-4D57-82A7-4EB993B3820D}" dt="2025-04-18T00:28:36.454" v="1409" actId="700"/>
          <ac:spMkLst>
            <pc:docMk/>
            <pc:sldMk cId="765129764" sldId="302"/>
            <ac:spMk id="7" creationId="{596F9FFB-311E-499D-A40E-947D334E0DC1}"/>
          </ac:spMkLst>
        </pc:spChg>
      </pc:sldChg>
      <pc:sldChg chg="addSp delSp modSp new mod modClrScheme chgLayout">
        <pc:chgData name="Arthur Wimberly" userId="cfd3fa8990c4f15f" providerId="LiveId" clId="{1F829AC1-4EE9-4D57-82A7-4EB993B3820D}" dt="2025-04-18T14:40:49.906" v="4773" actId="207"/>
        <pc:sldMkLst>
          <pc:docMk/>
          <pc:sldMk cId="944637194" sldId="302"/>
        </pc:sldMkLst>
        <pc:spChg chg="del mod ord">
          <ac:chgData name="Arthur Wimberly" userId="cfd3fa8990c4f15f" providerId="LiveId" clId="{1F829AC1-4EE9-4D57-82A7-4EB993B3820D}" dt="2025-04-18T00:33:13.119" v="1569" actId="700"/>
          <ac:spMkLst>
            <pc:docMk/>
            <pc:sldMk cId="944637194" sldId="302"/>
            <ac:spMk id="2" creationId="{61D271F3-60A2-EEBE-EF4E-1753B7E5F281}"/>
          </ac:spMkLst>
        </pc:spChg>
        <pc:spChg chg="del mod ord">
          <ac:chgData name="Arthur Wimberly" userId="cfd3fa8990c4f15f" providerId="LiveId" clId="{1F829AC1-4EE9-4D57-82A7-4EB993B3820D}" dt="2025-04-18T00:33:13.119" v="1569" actId="700"/>
          <ac:spMkLst>
            <pc:docMk/>
            <pc:sldMk cId="944637194" sldId="302"/>
            <ac:spMk id="3" creationId="{C7137907-7934-1965-6CCF-E660C37BDF8D}"/>
          </ac:spMkLst>
        </pc:spChg>
        <pc:spChg chg="mod ord">
          <ac:chgData name="Arthur Wimberly" userId="cfd3fa8990c4f15f" providerId="LiveId" clId="{1F829AC1-4EE9-4D57-82A7-4EB993B3820D}" dt="2025-04-18T00:33:40.865" v="1572" actId="700"/>
          <ac:spMkLst>
            <pc:docMk/>
            <pc:sldMk cId="944637194" sldId="302"/>
            <ac:spMk id="4" creationId="{F68213B4-7432-8BA1-C3E3-CF340D9B4496}"/>
          </ac:spMkLst>
        </pc:spChg>
        <pc:spChg chg="add del mod ord">
          <ac:chgData name="Arthur Wimberly" userId="cfd3fa8990c4f15f" providerId="LiveId" clId="{1F829AC1-4EE9-4D57-82A7-4EB993B3820D}" dt="2025-04-18T00:33:40.865" v="1572" actId="700"/>
          <ac:spMkLst>
            <pc:docMk/>
            <pc:sldMk cId="944637194" sldId="302"/>
            <ac:spMk id="5" creationId="{1709F56A-A59B-BDA2-5F62-B26843C8CB8D}"/>
          </ac:spMkLst>
        </pc:spChg>
        <pc:spChg chg="add del mod ord">
          <ac:chgData name="Arthur Wimberly" userId="cfd3fa8990c4f15f" providerId="LiveId" clId="{1F829AC1-4EE9-4D57-82A7-4EB993B3820D}" dt="2025-04-18T00:33:40.865" v="1572" actId="700"/>
          <ac:spMkLst>
            <pc:docMk/>
            <pc:sldMk cId="944637194" sldId="302"/>
            <ac:spMk id="6" creationId="{69D19D06-FE4B-AC28-50D8-C7938043EA43}"/>
          </ac:spMkLst>
        </pc:spChg>
        <pc:spChg chg="add mod ord">
          <ac:chgData name="Arthur Wimberly" userId="cfd3fa8990c4f15f" providerId="LiveId" clId="{1F829AC1-4EE9-4D57-82A7-4EB993B3820D}" dt="2025-04-18T00:40:51.447" v="1619" actId="14100"/>
          <ac:spMkLst>
            <pc:docMk/>
            <pc:sldMk cId="944637194" sldId="302"/>
            <ac:spMk id="9" creationId="{E67CFB02-9D06-C5EA-6B3E-DD46773144C7}"/>
          </ac:spMkLst>
        </pc:spChg>
        <pc:spChg chg="add del mod ord">
          <ac:chgData name="Arthur Wimberly" userId="cfd3fa8990c4f15f" providerId="LiveId" clId="{1F829AC1-4EE9-4D57-82A7-4EB993B3820D}" dt="2025-04-18T00:34:46.682" v="1596" actId="478"/>
          <ac:spMkLst>
            <pc:docMk/>
            <pc:sldMk cId="944637194" sldId="302"/>
            <ac:spMk id="10" creationId="{B4FC1D11-58DB-EDE6-5B66-960CF08ACEA6}"/>
          </ac:spMkLst>
        </pc:spChg>
        <pc:spChg chg="add del mod ord">
          <ac:chgData name="Arthur Wimberly" userId="cfd3fa8990c4f15f" providerId="LiveId" clId="{1F829AC1-4EE9-4D57-82A7-4EB993B3820D}" dt="2025-04-18T00:34:03.988" v="1576" actId="478"/>
          <ac:spMkLst>
            <pc:docMk/>
            <pc:sldMk cId="944637194" sldId="302"/>
            <ac:spMk id="11" creationId="{5F1212AC-344B-2296-D0FB-847EDC546DA4}"/>
          </ac:spMkLst>
        </pc:spChg>
        <pc:spChg chg="add mod">
          <ac:chgData name="Arthur Wimberly" userId="cfd3fa8990c4f15f" providerId="LiveId" clId="{1F829AC1-4EE9-4D57-82A7-4EB993B3820D}" dt="2025-04-18T14:40:49.906" v="4773" actId="207"/>
          <ac:spMkLst>
            <pc:docMk/>
            <pc:sldMk cId="944637194" sldId="302"/>
            <ac:spMk id="16" creationId="{0C1B96F2-688C-00F3-F96E-38DBD90133FD}"/>
          </ac:spMkLst>
        </pc:spChg>
        <pc:picChg chg="add mod">
          <ac:chgData name="Arthur Wimberly" userId="cfd3fa8990c4f15f" providerId="LiveId" clId="{1F829AC1-4EE9-4D57-82A7-4EB993B3820D}" dt="2025-04-18T00:33:33.517" v="1571" actId="931"/>
          <ac:picMkLst>
            <pc:docMk/>
            <pc:sldMk cId="944637194" sldId="302"/>
            <ac:picMk id="8" creationId="{890979FD-7E2D-06BE-ED90-E6B7056387B8}"/>
          </ac:picMkLst>
        </pc:picChg>
        <pc:picChg chg="add mod">
          <ac:chgData name="Arthur Wimberly" userId="cfd3fa8990c4f15f" providerId="LiveId" clId="{1F829AC1-4EE9-4D57-82A7-4EB993B3820D}" dt="2025-04-18T00:33:55.151" v="1574" actId="931"/>
          <ac:picMkLst>
            <pc:docMk/>
            <pc:sldMk cId="944637194" sldId="302"/>
            <ac:picMk id="13" creationId="{0CEB6AA3-0FC5-25CD-E12F-5D20EAB73DB2}"/>
          </ac:picMkLst>
        </pc:picChg>
        <pc:picChg chg="add mod">
          <ac:chgData name="Arthur Wimberly" userId="cfd3fa8990c4f15f" providerId="LiveId" clId="{1F829AC1-4EE9-4D57-82A7-4EB993B3820D}" dt="2025-04-18T00:35:05.100" v="1598" actId="1076"/>
          <ac:picMkLst>
            <pc:docMk/>
            <pc:sldMk cId="944637194" sldId="302"/>
            <ac:picMk id="14" creationId="{57AC8B7D-DBE4-C993-FDF5-DF2ED6E26055}"/>
          </ac:picMkLst>
        </pc:picChg>
        <pc:picChg chg="add mod">
          <ac:chgData name="Arthur Wimberly" userId="cfd3fa8990c4f15f" providerId="LiveId" clId="{1F829AC1-4EE9-4D57-82A7-4EB993B3820D}" dt="2025-04-18T00:35:18.318" v="1601" actId="14100"/>
          <ac:picMkLst>
            <pc:docMk/>
            <pc:sldMk cId="944637194" sldId="302"/>
            <ac:picMk id="15" creationId="{8395142B-012F-C67F-A1F5-FA80139DB144}"/>
          </ac:picMkLst>
        </pc:picChg>
      </pc:sldChg>
      <pc:sldChg chg="addSp delSp modSp new mod modClrScheme chgLayout">
        <pc:chgData name="Arthur Wimberly" userId="cfd3fa8990c4f15f" providerId="LiveId" clId="{1F829AC1-4EE9-4D57-82A7-4EB993B3820D}" dt="2025-04-18T01:02:16.739" v="2852" actId="14100"/>
        <pc:sldMkLst>
          <pc:docMk/>
          <pc:sldMk cId="2707160491" sldId="303"/>
        </pc:sldMkLst>
        <pc:spChg chg="del">
          <ac:chgData name="Arthur Wimberly" userId="cfd3fa8990c4f15f" providerId="LiveId" clId="{1F829AC1-4EE9-4D57-82A7-4EB993B3820D}" dt="2025-04-18T00:51:09.879" v="2359" actId="700"/>
          <ac:spMkLst>
            <pc:docMk/>
            <pc:sldMk cId="2707160491" sldId="303"/>
            <ac:spMk id="2" creationId="{52B2FF33-E7AB-5FEF-D130-61230A5B2294}"/>
          </ac:spMkLst>
        </pc:spChg>
        <pc:spChg chg="del">
          <ac:chgData name="Arthur Wimberly" userId="cfd3fa8990c4f15f" providerId="LiveId" clId="{1F829AC1-4EE9-4D57-82A7-4EB993B3820D}" dt="2025-04-18T00:51:09.879" v="2359" actId="700"/>
          <ac:spMkLst>
            <pc:docMk/>
            <pc:sldMk cId="2707160491" sldId="303"/>
            <ac:spMk id="3" creationId="{D3A3BC0C-B64A-CF66-8C34-1F53C92FB906}"/>
          </ac:spMkLst>
        </pc:spChg>
        <pc:spChg chg="del">
          <ac:chgData name="Arthur Wimberly" userId="cfd3fa8990c4f15f" providerId="LiveId" clId="{1F829AC1-4EE9-4D57-82A7-4EB993B3820D}" dt="2025-04-18T00:51:09.879" v="2359" actId="700"/>
          <ac:spMkLst>
            <pc:docMk/>
            <pc:sldMk cId="2707160491" sldId="303"/>
            <ac:spMk id="4" creationId="{3803AD73-3B9D-65D7-9239-187F4C7C9D08}"/>
          </ac:spMkLst>
        </pc:spChg>
        <pc:spChg chg="add mod ord">
          <ac:chgData name="Arthur Wimberly" userId="cfd3fa8990c4f15f" providerId="LiveId" clId="{1F829AC1-4EE9-4D57-82A7-4EB993B3820D}" dt="2025-04-18T01:02:16.739" v="2852" actId="14100"/>
          <ac:spMkLst>
            <pc:docMk/>
            <pc:sldMk cId="2707160491" sldId="303"/>
            <ac:spMk id="5" creationId="{8D38F5CF-06AD-A66D-D3FD-75BA58F8CE17}"/>
          </ac:spMkLst>
        </pc:spChg>
        <pc:spChg chg="add del mod ord">
          <ac:chgData name="Arthur Wimberly" userId="cfd3fa8990c4f15f" providerId="LiveId" clId="{1F829AC1-4EE9-4D57-82A7-4EB993B3820D}" dt="2025-04-18T00:51:55.866" v="2388" actId="700"/>
          <ac:spMkLst>
            <pc:docMk/>
            <pc:sldMk cId="2707160491" sldId="303"/>
            <ac:spMk id="6" creationId="{63A2039D-04C6-CAB4-E941-277BF9E76DC1}"/>
          </ac:spMkLst>
        </pc:spChg>
        <pc:spChg chg="add del mod ord">
          <ac:chgData name="Arthur Wimberly" userId="cfd3fa8990c4f15f" providerId="LiveId" clId="{1F829AC1-4EE9-4D57-82A7-4EB993B3820D}" dt="2025-04-18T00:51:36.004" v="2385" actId="931"/>
          <ac:spMkLst>
            <pc:docMk/>
            <pc:sldMk cId="2707160491" sldId="303"/>
            <ac:spMk id="7" creationId="{8EE98B87-7016-330B-7734-CD612F8C83D8}"/>
          </ac:spMkLst>
        </pc:spChg>
        <pc:spChg chg="add mod ord">
          <ac:chgData name="Arthur Wimberly" userId="cfd3fa8990c4f15f" providerId="LiveId" clId="{1F829AC1-4EE9-4D57-82A7-4EB993B3820D}" dt="2025-04-18T01:02:11.476" v="2851" actId="14100"/>
          <ac:spMkLst>
            <pc:docMk/>
            <pc:sldMk cId="2707160491" sldId="303"/>
            <ac:spMk id="10" creationId="{C156A396-C5B9-974F-3F4B-CEE7AF29C9DF}"/>
          </ac:spMkLst>
        </pc:spChg>
        <pc:picChg chg="add del mod ord">
          <ac:chgData name="Arthur Wimberly" userId="cfd3fa8990c4f15f" providerId="LiveId" clId="{1F829AC1-4EE9-4D57-82A7-4EB993B3820D}" dt="2025-04-18T00:52:30.739" v="2391" actId="478"/>
          <ac:picMkLst>
            <pc:docMk/>
            <pc:sldMk cId="2707160491" sldId="303"/>
            <ac:picMk id="9" creationId="{2C10BC70-EB30-83C3-ADAE-88EE80959F10}"/>
          </ac:picMkLst>
        </pc:picChg>
      </pc:sldChg>
      <pc:sldChg chg="modSp new mod">
        <pc:chgData name="Arthur Wimberly" userId="cfd3fa8990c4f15f" providerId="LiveId" clId="{1F829AC1-4EE9-4D57-82A7-4EB993B3820D}" dt="2025-04-18T01:18:28.819" v="3768" actId="20577"/>
        <pc:sldMkLst>
          <pc:docMk/>
          <pc:sldMk cId="3850308021" sldId="304"/>
        </pc:sldMkLst>
        <pc:spChg chg="mod">
          <ac:chgData name="Arthur Wimberly" userId="cfd3fa8990c4f15f" providerId="LiveId" clId="{1F829AC1-4EE9-4D57-82A7-4EB993B3820D}" dt="2025-04-18T01:05:37.468" v="2979" actId="20577"/>
          <ac:spMkLst>
            <pc:docMk/>
            <pc:sldMk cId="3850308021" sldId="304"/>
            <ac:spMk id="2" creationId="{FB40186C-165E-65FD-BF62-6964938235E4}"/>
          </ac:spMkLst>
        </pc:spChg>
        <pc:spChg chg="mod">
          <ac:chgData name="Arthur Wimberly" userId="cfd3fa8990c4f15f" providerId="LiveId" clId="{1F829AC1-4EE9-4D57-82A7-4EB993B3820D}" dt="2025-04-18T01:18:28.819" v="3768" actId="20577"/>
          <ac:spMkLst>
            <pc:docMk/>
            <pc:sldMk cId="3850308021" sldId="304"/>
            <ac:spMk id="3" creationId="{0D1A6FCA-AC7B-9E5D-0762-B6465EE4CE5E}"/>
          </ac:spMkLst>
        </pc:spChg>
      </pc:sldChg>
      <pc:sldChg chg="addSp delSp modSp add mod modClrScheme chgLayout">
        <pc:chgData name="Arthur Wimberly" userId="cfd3fa8990c4f15f" providerId="LiveId" clId="{1F829AC1-4EE9-4D57-82A7-4EB993B3820D}" dt="2025-04-18T01:22:13.463" v="4142" actId="313"/>
        <pc:sldMkLst>
          <pc:docMk/>
          <pc:sldMk cId="1866466712" sldId="305"/>
        </pc:sldMkLst>
        <pc:spChg chg="mod ord">
          <ac:chgData name="Arthur Wimberly" userId="cfd3fa8990c4f15f" providerId="LiveId" clId="{1F829AC1-4EE9-4D57-82A7-4EB993B3820D}" dt="2025-04-18T01:19:21.920" v="3791" actId="14100"/>
          <ac:spMkLst>
            <pc:docMk/>
            <pc:sldMk cId="1866466712" sldId="305"/>
            <ac:spMk id="2" creationId="{668611EB-0BA2-ECB0-BECA-9D4251B5F8C3}"/>
          </ac:spMkLst>
        </pc:spChg>
        <pc:spChg chg="del mod ord">
          <ac:chgData name="Arthur Wimberly" userId="cfd3fa8990c4f15f" providerId="LiveId" clId="{1F829AC1-4EE9-4D57-82A7-4EB993B3820D}" dt="2025-04-18T01:19:34.298" v="3792" actId="21"/>
          <ac:spMkLst>
            <pc:docMk/>
            <pc:sldMk cId="1866466712" sldId="305"/>
            <ac:spMk id="3" creationId="{4209897C-03ED-0544-4677-BD4BCE401FEB}"/>
          </ac:spMkLst>
        </pc:spChg>
        <pc:spChg chg="mod ord">
          <ac:chgData name="Arthur Wimberly" userId="cfd3fa8990c4f15f" providerId="LiveId" clId="{1F829AC1-4EE9-4D57-82A7-4EB993B3820D}" dt="2025-04-18T01:14:16.230" v="3681" actId="700"/>
          <ac:spMkLst>
            <pc:docMk/>
            <pc:sldMk cId="1866466712" sldId="305"/>
            <ac:spMk id="4" creationId="{28D38364-C7DD-F3B1-4619-1B765C048464}"/>
          </ac:spMkLst>
        </pc:spChg>
        <pc:spChg chg="add del mod ord">
          <ac:chgData name="Arthur Wimberly" userId="cfd3fa8990c4f15f" providerId="LiveId" clId="{1F829AC1-4EE9-4D57-82A7-4EB993B3820D}" dt="2025-04-18T01:14:10.822" v="3680" actId="700"/>
          <ac:spMkLst>
            <pc:docMk/>
            <pc:sldMk cId="1866466712" sldId="305"/>
            <ac:spMk id="6" creationId="{5450E7BA-FEBD-A217-C5D8-2B46AF3CE2EF}"/>
          </ac:spMkLst>
        </pc:spChg>
        <pc:spChg chg="add del mod">
          <ac:chgData name="Arthur Wimberly" userId="cfd3fa8990c4f15f" providerId="LiveId" clId="{1F829AC1-4EE9-4D57-82A7-4EB993B3820D}" dt="2025-04-18T01:19:40.403" v="3794" actId="478"/>
          <ac:spMkLst>
            <pc:docMk/>
            <pc:sldMk cId="1866466712" sldId="305"/>
            <ac:spMk id="8" creationId="{8E2BC2BD-C502-A1F6-CF30-5CF0A3721E4B}"/>
          </ac:spMkLst>
        </pc:spChg>
        <pc:spChg chg="add mod">
          <ac:chgData name="Arthur Wimberly" userId="cfd3fa8990c4f15f" providerId="LiveId" clId="{1F829AC1-4EE9-4D57-82A7-4EB993B3820D}" dt="2025-04-18T01:22:13.463" v="4142" actId="313"/>
          <ac:spMkLst>
            <pc:docMk/>
            <pc:sldMk cId="1866466712" sldId="305"/>
            <ac:spMk id="9" creationId="{4209897C-03ED-0544-4677-BD4BCE401FEB}"/>
          </ac:spMkLst>
        </pc:spChg>
        <pc:picChg chg="add mod">
          <ac:chgData name="Arthur Wimberly" userId="cfd3fa8990c4f15f" providerId="LiveId" clId="{1F829AC1-4EE9-4D57-82A7-4EB993B3820D}" dt="2025-04-18T01:19:46.613" v="3795" actId="1076"/>
          <ac:picMkLst>
            <pc:docMk/>
            <pc:sldMk cId="1866466712" sldId="305"/>
            <ac:picMk id="5" creationId="{9EF8612E-0FE1-B31D-1A81-6EE34E6CA042}"/>
          </ac:picMkLst>
        </pc:picChg>
      </pc:sldChg>
      <pc:sldChg chg="addSp delSp modSp new del mod">
        <pc:chgData name="Arthur Wimberly" userId="cfd3fa8990c4f15f" providerId="LiveId" clId="{1F829AC1-4EE9-4D57-82A7-4EB993B3820D}" dt="2025-04-18T01:15:07.742" v="3691" actId="47"/>
        <pc:sldMkLst>
          <pc:docMk/>
          <pc:sldMk cId="1265274860" sldId="306"/>
        </pc:sldMkLst>
        <pc:spChg chg="del">
          <ac:chgData name="Arthur Wimberly" userId="cfd3fa8990c4f15f" providerId="LiveId" clId="{1F829AC1-4EE9-4D57-82A7-4EB993B3820D}" dt="2025-04-18T01:12:14.804" v="3664" actId="931"/>
          <ac:spMkLst>
            <pc:docMk/>
            <pc:sldMk cId="1265274860" sldId="306"/>
            <ac:spMk id="4" creationId="{93E4EC06-7679-588A-DC1A-CEE74891F834}"/>
          </ac:spMkLst>
        </pc:spChg>
        <pc:spChg chg="del">
          <ac:chgData name="Arthur Wimberly" userId="cfd3fa8990c4f15f" providerId="LiveId" clId="{1F829AC1-4EE9-4D57-82A7-4EB993B3820D}" dt="2025-04-18T01:12:23.466" v="3665" actId="478"/>
          <ac:spMkLst>
            <pc:docMk/>
            <pc:sldMk cId="1265274860" sldId="306"/>
            <ac:spMk id="5" creationId="{ED8622A2-3261-C9F0-4DFA-D2280A8F1082}"/>
          </ac:spMkLst>
        </pc:spChg>
        <pc:picChg chg="add mod">
          <ac:chgData name="Arthur Wimberly" userId="cfd3fa8990c4f15f" providerId="LiveId" clId="{1F829AC1-4EE9-4D57-82A7-4EB993B3820D}" dt="2025-04-18T01:12:14.804" v="3664" actId="931"/>
          <ac:picMkLst>
            <pc:docMk/>
            <pc:sldMk cId="1265274860" sldId="306"/>
            <ac:picMk id="7" creationId="{FE3D8802-59E0-FC79-D084-B4A5C3D4AD98}"/>
          </ac:picMkLst>
        </pc:picChg>
      </pc:sldChg>
      <pc:sldChg chg="modSp add mod">
        <pc:chgData name="Arthur Wimberly" userId="cfd3fa8990c4f15f" providerId="LiveId" clId="{1F829AC1-4EE9-4D57-82A7-4EB993B3820D}" dt="2025-04-18T14:54:28.223" v="4774" actId="20577"/>
        <pc:sldMkLst>
          <pc:docMk/>
          <pc:sldMk cId="4115859623" sldId="306"/>
        </pc:sldMkLst>
        <pc:spChg chg="mod">
          <ac:chgData name="Arthur Wimberly" userId="cfd3fa8990c4f15f" providerId="LiveId" clId="{1F829AC1-4EE9-4D57-82A7-4EB993B3820D}" dt="2025-04-18T01:33:17.237" v="4550" actId="27636"/>
          <ac:spMkLst>
            <pc:docMk/>
            <pc:sldMk cId="4115859623" sldId="306"/>
            <ac:spMk id="6" creationId="{3E02FC5E-30E6-8F15-1896-D1A05145A87C}"/>
          </ac:spMkLst>
        </pc:spChg>
        <pc:spChg chg="mod">
          <ac:chgData name="Arthur Wimberly" userId="cfd3fa8990c4f15f" providerId="LiveId" clId="{1F829AC1-4EE9-4D57-82A7-4EB993B3820D}" dt="2025-04-18T14:54:28.223" v="4774" actId="20577"/>
          <ac:spMkLst>
            <pc:docMk/>
            <pc:sldMk cId="4115859623" sldId="306"/>
            <ac:spMk id="7" creationId="{40470401-E419-7BE1-2A39-57CAA6F17588}"/>
          </ac:spMkLst>
        </pc:spChg>
      </pc:sldChg>
      <pc:sldChg chg="new del">
        <pc:chgData name="Arthur Wimberly" userId="cfd3fa8990c4f15f" providerId="LiveId" clId="{1F829AC1-4EE9-4D57-82A7-4EB993B3820D}" dt="2025-04-18T01:34:50.577" v="4553" actId="47"/>
        <pc:sldMkLst>
          <pc:docMk/>
          <pc:sldMk cId="3893134587" sldId="307"/>
        </pc:sldMkLst>
      </pc:sldChg>
      <pc:sldChg chg="modSp add del mod">
        <pc:chgData name="Arthur Wimberly" userId="cfd3fa8990c4f15f" providerId="LiveId" clId="{1F829AC1-4EE9-4D57-82A7-4EB993B3820D}" dt="2025-04-18T01:35:37.031" v="4612" actId="47"/>
        <pc:sldMkLst>
          <pc:docMk/>
          <pc:sldMk cId="3250833530" sldId="308"/>
        </pc:sldMkLst>
        <pc:spChg chg="mod">
          <ac:chgData name="Arthur Wimberly" userId="cfd3fa8990c4f15f" providerId="LiveId" clId="{1F829AC1-4EE9-4D57-82A7-4EB993B3820D}" dt="2025-04-18T01:35:18.663" v="4611" actId="5793"/>
          <ac:spMkLst>
            <pc:docMk/>
            <pc:sldMk cId="3250833530" sldId="308"/>
            <ac:spMk id="6" creationId="{01A9468E-7F21-60FF-60C7-C65627A813F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4/18/2025</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4/18/2025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94986-61E5-9BA5-864C-BA52D20E02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F3322E-169D-52D6-6B98-CCC57BFAC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CE72CF-8BC5-CAA8-3434-7562D6AFD2B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44840EC-0E55-017A-467A-BAADEF3374A3}"/>
              </a:ext>
            </a:extLst>
          </p:cNvPr>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863785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1.svg"/></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7"/>
            <a:ext cx="6856292" cy="2751083"/>
          </a:xfrm>
        </p:spPr>
        <p:txBody>
          <a:bodyPr>
            <a:normAutofit/>
          </a:bodyPr>
          <a:lstStyle/>
          <a:p>
            <a:r>
              <a:rPr lang="en-US" sz="3200" dirty="0"/>
              <a:t>My Journey Through Tech: From Word Processors to Mt. Stupid</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71AC0-957D-BE12-6FB3-AA7F707D397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E02FC5E-30E6-8F15-1896-D1A05145A87C}"/>
              </a:ext>
            </a:extLst>
          </p:cNvPr>
          <p:cNvSpPr>
            <a:spLocks noGrp="1"/>
          </p:cNvSpPr>
          <p:nvPr>
            <p:ph type="ctrTitle"/>
          </p:nvPr>
        </p:nvSpPr>
        <p:spPr>
          <a:xfrm>
            <a:off x="5784498" y="544286"/>
            <a:ext cx="5950302" cy="763654"/>
          </a:xfrm>
        </p:spPr>
        <p:txBody>
          <a:bodyPr>
            <a:normAutofit/>
          </a:bodyPr>
          <a:lstStyle/>
          <a:p>
            <a:r>
              <a:rPr lang="en-US" sz="3600" dirty="0"/>
              <a:t>Lessons I’ve Learned</a:t>
            </a:r>
          </a:p>
        </p:txBody>
      </p:sp>
      <p:sp>
        <p:nvSpPr>
          <p:cNvPr id="7" name="Subtitle 6">
            <a:extLst>
              <a:ext uri="{FF2B5EF4-FFF2-40B4-BE49-F238E27FC236}">
                <a16:creationId xmlns:a16="http://schemas.microsoft.com/office/drawing/2014/main" id="{40470401-E419-7BE1-2A39-57CAA6F17588}"/>
              </a:ext>
            </a:extLst>
          </p:cNvPr>
          <p:cNvSpPr>
            <a:spLocks noGrp="1"/>
          </p:cNvSpPr>
          <p:nvPr>
            <p:ph type="subTitle" idx="1"/>
          </p:nvPr>
        </p:nvSpPr>
        <p:spPr>
          <a:xfrm>
            <a:off x="5784498" y="1307940"/>
            <a:ext cx="5950302" cy="4143736"/>
          </a:xfrm>
        </p:spPr>
        <p:txBody>
          <a:bodyPr>
            <a:normAutofit/>
          </a:bodyPr>
          <a:lstStyle/>
          <a:p>
            <a:pPr marL="285750" indent="-285750">
              <a:buFont typeface="Arial" panose="020B0604020202020204" pitchFamily="34" charset="0"/>
              <a:buChar char="•"/>
            </a:pPr>
            <a:r>
              <a:rPr lang="en-US" dirty="0"/>
              <a:t>Don’t stop interviewing (know your worth, industry trends, and keep your interview skills fresh)</a:t>
            </a:r>
          </a:p>
          <a:p>
            <a:pPr marL="285750" indent="-285750">
              <a:buFont typeface="Arial" panose="020B0604020202020204" pitchFamily="34" charset="0"/>
              <a:buChar char="•"/>
            </a:pPr>
            <a:r>
              <a:rPr lang="en-US" dirty="0"/>
              <a:t>Don’t stop learning (GitHub everything)</a:t>
            </a:r>
          </a:p>
          <a:p>
            <a:pPr marL="285750" indent="-285750">
              <a:buFont typeface="Arial" panose="020B0604020202020204" pitchFamily="34" charset="0"/>
              <a:buChar char="•"/>
            </a:pPr>
            <a:r>
              <a:rPr lang="en-US" dirty="0"/>
              <a:t>Volunteer </a:t>
            </a:r>
          </a:p>
          <a:p>
            <a:pPr marL="285750" indent="-285750">
              <a:buFont typeface="Arial" panose="020B0604020202020204" pitchFamily="34" charset="0"/>
              <a:buChar char="•"/>
            </a:pPr>
            <a:r>
              <a:rPr lang="en-US" dirty="0"/>
              <a:t>Network (https://www.noladevs.org/)</a:t>
            </a:r>
          </a:p>
          <a:p>
            <a:pPr marL="285750" indent="-285750">
              <a:buFont typeface="Arial" panose="020B0604020202020204" pitchFamily="34" charset="0"/>
              <a:buChar char="•"/>
            </a:pPr>
            <a:r>
              <a:rPr lang="en-US" dirty="0"/>
              <a:t>Communication: verbal &amp; written</a:t>
            </a:r>
          </a:p>
          <a:p>
            <a:pPr marL="285750" indent="-285750">
              <a:buFont typeface="Arial" panose="020B0604020202020204" pitchFamily="34" charset="0"/>
              <a:buChar char="•"/>
            </a:pPr>
            <a:r>
              <a:rPr lang="en-US" dirty="0"/>
              <a:t>Be kind. Set Boundaries. </a:t>
            </a:r>
            <a:r>
              <a:rPr lang="en-US"/>
              <a:t>Stay Humble.</a:t>
            </a:r>
            <a:endParaRPr lang="en-US" dirty="0"/>
          </a:p>
        </p:txBody>
      </p:sp>
      <p:sp>
        <p:nvSpPr>
          <p:cNvPr id="3" name="Slide Number Placeholder 2">
            <a:extLst>
              <a:ext uri="{FF2B5EF4-FFF2-40B4-BE49-F238E27FC236}">
                <a16:creationId xmlns:a16="http://schemas.microsoft.com/office/drawing/2014/main" id="{A9C1E1E6-B70E-7035-BEFF-3B3F290A7D28}"/>
              </a:ext>
            </a:extLst>
          </p:cNvPr>
          <p:cNvSpPr>
            <a:spLocks noGrp="1"/>
          </p:cNvSpPr>
          <p:nvPr>
            <p:ph type="sldNum" sz="quarter" idx="4294967295"/>
          </p:nvPr>
        </p:nvSpPr>
        <p:spPr>
          <a:xfrm>
            <a:off x="11734800" y="6356350"/>
            <a:ext cx="457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11585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900245" y="544285"/>
            <a:ext cx="5528217" cy="2685383"/>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5896340" y="3423773"/>
            <a:ext cx="5528217" cy="2029969"/>
          </a:xfrm>
        </p:spPr>
        <p:txBody>
          <a:bodyPr bIns="0">
            <a:normAutofit/>
          </a:bodyPr>
          <a:lstStyle/>
          <a:p>
            <a:r>
              <a:rPr lang="en-US" dirty="0"/>
              <a:t>Arthur Wimberly​</a:t>
            </a:r>
          </a:p>
          <a:p>
            <a:r>
              <a:rPr lang="en-US" dirty="0"/>
              <a:t>arthur.wimberly@gmail.com</a:t>
            </a:r>
          </a:p>
          <a:p>
            <a:r>
              <a:rPr lang="en-US" dirty="0"/>
              <a:t>https://www.linkedin.com/in/awimberly/</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n-US" dirty="0"/>
              <a:t>Welcome to the community</a:t>
            </a:r>
            <a:endParaRPr lang="en-ZA"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
        <p:nvSpPr>
          <p:cNvPr id="4" name="TextBox 3">
            <a:extLst>
              <a:ext uri="{FF2B5EF4-FFF2-40B4-BE49-F238E27FC236}">
                <a16:creationId xmlns:a16="http://schemas.microsoft.com/office/drawing/2014/main" id="{5AABB8E5-C00E-E9CB-C077-C98268DA0CE9}"/>
              </a:ext>
            </a:extLst>
          </p:cNvPr>
          <p:cNvSpPr txBox="1"/>
          <p:nvPr/>
        </p:nvSpPr>
        <p:spPr>
          <a:xfrm>
            <a:off x="4933950" y="3429000"/>
            <a:ext cx="5465928" cy="646331"/>
          </a:xfrm>
          <a:prstGeom prst="rect">
            <a:avLst/>
          </a:prstGeom>
          <a:noFill/>
        </p:spPr>
        <p:txBody>
          <a:bodyPr wrap="square" rtlCol="0">
            <a:spAutoFit/>
          </a:bodyPr>
          <a:lstStyle/>
          <a:p>
            <a:r>
              <a:rPr lang="en-US" i="1" dirty="0">
                <a:solidFill>
                  <a:schemeClr val="accent1"/>
                </a:solidFill>
              </a:rPr>
              <a:t>“If you’re serious about changing your life, you’ll find a way. If not, you’ll find </a:t>
            </a:r>
            <a:r>
              <a:rPr lang="en-US" i="1">
                <a:solidFill>
                  <a:schemeClr val="accent1"/>
                </a:solidFill>
              </a:rPr>
              <a:t>an excuse.”</a:t>
            </a:r>
            <a:endParaRPr lang="en-US" i="1" dirty="0">
              <a:solidFill>
                <a:schemeClr val="accent1"/>
              </a:solidFill>
            </a:endParaRP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67CFB02-9D06-C5EA-6B3E-DD46773144C7}"/>
              </a:ext>
            </a:extLst>
          </p:cNvPr>
          <p:cNvSpPr>
            <a:spLocks noGrp="1"/>
          </p:cNvSpPr>
          <p:nvPr>
            <p:ph type="ctrTitle"/>
          </p:nvPr>
        </p:nvSpPr>
        <p:spPr>
          <a:xfrm>
            <a:off x="3874575" y="180473"/>
            <a:ext cx="7549981" cy="1679551"/>
          </a:xfrm>
        </p:spPr>
        <p:txBody>
          <a:bodyPr/>
          <a:lstStyle/>
          <a:p>
            <a:r>
              <a:rPr lang="en-US" dirty="0"/>
              <a:t>Humble Beginnings</a:t>
            </a:r>
          </a:p>
        </p:txBody>
      </p:sp>
      <p:sp>
        <p:nvSpPr>
          <p:cNvPr id="4" name="Slide Number Placeholder 3">
            <a:extLst>
              <a:ext uri="{FF2B5EF4-FFF2-40B4-BE49-F238E27FC236}">
                <a16:creationId xmlns:a16="http://schemas.microsoft.com/office/drawing/2014/main" id="{F68213B4-7432-8BA1-C3E3-CF340D9B4496}"/>
              </a:ext>
            </a:extLst>
          </p:cNvPr>
          <p:cNvSpPr>
            <a:spLocks noGrp="1"/>
          </p:cNvSpPr>
          <p:nvPr>
            <p:ph type="sldNum" sz="quarter" idx="4294967295"/>
          </p:nvPr>
        </p:nvSpPr>
        <p:spPr>
          <a:xfrm>
            <a:off x="11734800" y="6356350"/>
            <a:ext cx="457200" cy="365125"/>
          </a:xfrm>
        </p:spPr>
        <p:txBody>
          <a:bodyPr/>
          <a:lstStyle/>
          <a:p>
            <a:fld id="{B5CEABB6-07DC-46E8-9B57-56EC44A396E5}" type="slidenum">
              <a:rPr lang="en-US" smtClean="0"/>
              <a:pPr/>
              <a:t>3</a:t>
            </a:fld>
            <a:endParaRPr lang="en-US" dirty="0"/>
          </a:p>
        </p:txBody>
      </p:sp>
      <p:pic>
        <p:nvPicPr>
          <p:cNvPr id="14" name="Content Placeholder 7">
            <a:extLst>
              <a:ext uri="{FF2B5EF4-FFF2-40B4-BE49-F238E27FC236}">
                <a16:creationId xmlns:a16="http://schemas.microsoft.com/office/drawing/2014/main" id="{57AC8B7D-DBE4-C993-FDF5-DF2ED6E26055}"/>
              </a:ext>
            </a:extLst>
          </p:cNvPr>
          <p:cNvPicPr>
            <a:picLocks noChangeAspect="1"/>
          </p:cNvPicPr>
          <p:nvPr/>
        </p:nvPicPr>
        <p:blipFill>
          <a:blip r:embed="rId2"/>
          <a:stretch>
            <a:fillRect/>
          </a:stretch>
        </p:blipFill>
        <p:spPr>
          <a:xfrm>
            <a:off x="4079708" y="3352800"/>
            <a:ext cx="3505200" cy="3505200"/>
          </a:xfrm>
          <a:prstGeom prst="rect">
            <a:avLst/>
          </a:prstGeom>
        </p:spPr>
      </p:pic>
      <p:pic>
        <p:nvPicPr>
          <p:cNvPr id="15" name="Content Placeholder 8">
            <a:extLst>
              <a:ext uri="{FF2B5EF4-FFF2-40B4-BE49-F238E27FC236}">
                <a16:creationId xmlns:a16="http://schemas.microsoft.com/office/drawing/2014/main" id="{8395142B-012F-C67F-A1F5-FA80139DB144}"/>
              </a:ext>
            </a:extLst>
          </p:cNvPr>
          <p:cNvPicPr>
            <a:picLocks noChangeAspect="1"/>
          </p:cNvPicPr>
          <p:nvPr/>
        </p:nvPicPr>
        <p:blipFill>
          <a:blip r:embed="rId3"/>
          <a:stretch>
            <a:fillRect/>
          </a:stretch>
        </p:blipFill>
        <p:spPr>
          <a:xfrm>
            <a:off x="7584908" y="3352800"/>
            <a:ext cx="4607092" cy="3505199"/>
          </a:xfrm>
          <a:prstGeom prst="rect">
            <a:avLst/>
          </a:prstGeom>
        </p:spPr>
      </p:pic>
      <p:sp>
        <p:nvSpPr>
          <p:cNvPr id="16" name="TextBox 15">
            <a:extLst>
              <a:ext uri="{FF2B5EF4-FFF2-40B4-BE49-F238E27FC236}">
                <a16:creationId xmlns:a16="http://schemas.microsoft.com/office/drawing/2014/main" id="{0C1B96F2-688C-00F3-F96E-38DBD90133FD}"/>
              </a:ext>
            </a:extLst>
          </p:cNvPr>
          <p:cNvSpPr txBox="1"/>
          <p:nvPr/>
        </p:nvSpPr>
        <p:spPr>
          <a:xfrm>
            <a:off x="4079708" y="1860024"/>
            <a:ext cx="6536631"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Raised by my very supportive grandmother (born 1932)</a:t>
            </a:r>
          </a:p>
          <a:p>
            <a:pPr marL="285750" indent="-285750">
              <a:buFont typeface="Arial" panose="020B0604020202020204" pitchFamily="34" charset="0"/>
              <a:buChar char="•"/>
            </a:pPr>
            <a:r>
              <a:rPr lang="en-US" dirty="0">
                <a:solidFill>
                  <a:schemeClr val="bg1"/>
                </a:solidFill>
              </a:rPr>
              <a:t>First exposure to tech: a Brothers Word Processor and Packard Bell Desktop</a:t>
            </a:r>
          </a:p>
        </p:txBody>
      </p:sp>
    </p:spTree>
    <p:extLst>
      <p:ext uri="{BB962C8B-B14F-4D97-AF65-F5344CB8AC3E}">
        <p14:creationId xmlns:p14="http://schemas.microsoft.com/office/powerpoint/2010/main" val="94463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E791-A4EF-E194-7DCD-1B7EEC9D42D2}"/>
              </a:ext>
            </a:extLst>
          </p:cNvPr>
          <p:cNvSpPr>
            <a:spLocks noGrp="1"/>
          </p:cNvSpPr>
          <p:nvPr>
            <p:ph type="ctrTitle"/>
          </p:nvPr>
        </p:nvSpPr>
        <p:spPr>
          <a:xfrm>
            <a:off x="4833694" y="544285"/>
            <a:ext cx="6594768" cy="1362007"/>
          </a:xfrm>
        </p:spPr>
        <p:txBody>
          <a:bodyPr/>
          <a:lstStyle/>
          <a:p>
            <a:r>
              <a:rPr lang="en-US" dirty="0"/>
              <a:t>Applying blind</a:t>
            </a:r>
          </a:p>
        </p:txBody>
      </p:sp>
      <p:sp>
        <p:nvSpPr>
          <p:cNvPr id="6" name="Subtitle 5">
            <a:extLst>
              <a:ext uri="{FF2B5EF4-FFF2-40B4-BE49-F238E27FC236}">
                <a16:creationId xmlns:a16="http://schemas.microsoft.com/office/drawing/2014/main" id="{959628FF-3CB8-1596-4603-0F53A10DD5BB}"/>
              </a:ext>
            </a:extLst>
          </p:cNvPr>
          <p:cNvSpPr>
            <a:spLocks noGrp="1"/>
          </p:cNvSpPr>
          <p:nvPr>
            <p:ph type="subTitle" idx="1"/>
          </p:nvPr>
        </p:nvSpPr>
        <p:spPr>
          <a:xfrm>
            <a:off x="4705802" y="2611211"/>
            <a:ext cx="6594768" cy="3061169"/>
          </a:xfrm>
        </p:spPr>
        <p:txBody>
          <a:bodyPr>
            <a:normAutofit fontScale="85000" lnSpcReduction="10000"/>
          </a:bodyPr>
          <a:lstStyle/>
          <a:p>
            <a:pPr marL="342900" indent="-342900">
              <a:buFont typeface="Arial" panose="020B0604020202020204" pitchFamily="34" charset="0"/>
              <a:buChar char="•"/>
            </a:pPr>
            <a:r>
              <a:rPr lang="en-US" dirty="0"/>
              <a:t>Applied to multiple journalism programs: teacher’s advice</a:t>
            </a:r>
          </a:p>
          <a:p>
            <a:pPr marL="342900" indent="-342900">
              <a:buFont typeface="Arial" panose="020B0604020202020204" pitchFamily="34" charset="0"/>
              <a:buChar char="•"/>
            </a:pPr>
            <a:r>
              <a:rPr lang="en-US" dirty="0"/>
              <a:t>Applied to USM for Computer Science (</a:t>
            </a:r>
            <a:r>
              <a:rPr lang="en-US" b="1" dirty="0">
                <a:solidFill>
                  <a:srgbClr val="FF0000"/>
                </a:solidFill>
              </a:rPr>
              <a:t>SPOILER ALERT</a:t>
            </a:r>
            <a:r>
              <a:rPr lang="en-US" dirty="0"/>
              <a:t>: I had no idea what this major involved!)</a:t>
            </a:r>
          </a:p>
          <a:p>
            <a:pPr marL="342900" indent="-342900">
              <a:buFont typeface="Arial" panose="020B0604020202020204" pitchFamily="34" charset="0"/>
              <a:buChar char="•"/>
            </a:pPr>
            <a:r>
              <a:rPr lang="en-US" dirty="0"/>
              <a:t>Struggled hard with Intro to C++ but stuck with it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11" name="Picture Placeholder 10">
            <a:extLst>
              <a:ext uri="{FF2B5EF4-FFF2-40B4-BE49-F238E27FC236}">
                <a16:creationId xmlns:a16="http://schemas.microsoft.com/office/drawing/2014/main" id="{08D51852-0502-EEA5-2247-048A5CA1821C}"/>
              </a:ext>
            </a:extLst>
          </p:cNvPr>
          <p:cNvPicPr>
            <a:picLocks noGrp="1" noChangeAspect="1"/>
          </p:cNvPicPr>
          <p:nvPr>
            <p:ph type="pic" sz="quarter" idx="13"/>
          </p:nvPr>
        </p:nvPicPr>
        <p:blipFill>
          <a:blip r:embed="rId2"/>
          <a:srcRect l="16563" r="16563"/>
          <a:stretch>
            <a:fillRect/>
          </a:stretch>
        </p:blipFill>
        <p:spPr>
          <a:xfrm>
            <a:off x="0" y="0"/>
            <a:ext cx="4076118" cy="6096678"/>
          </a:xfrm>
        </p:spPr>
      </p:pic>
      <p:sp>
        <p:nvSpPr>
          <p:cNvPr id="3" name="Slide Number Placeholder 2">
            <a:extLst>
              <a:ext uri="{FF2B5EF4-FFF2-40B4-BE49-F238E27FC236}">
                <a16:creationId xmlns:a16="http://schemas.microsoft.com/office/drawing/2014/main" id="{A477A006-8ACA-4A33-B766-E39AC3401FF6}"/>
              </a:ext>
            </a:extLst>
          </p:cNvPr>
          <p:cNvSpPr>
            <a:spLocks noGrp="1"/>
          </p:cNvSpPr>
          <p:nvPr>
            <p:ph type="sldNum" sz="quarter" idx="4294967295"/>
          </p:nvPr>
        </p:nvSpPr>
        <p:spPr>
          <a:xfrm>
            <a:off x="11734800"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35350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38F5CF-06AD-A66D-D3FD-75BA58F8CE17}"/>
              </a:ext>
            </a:extLst>
          </p:cNvPr>
          <p:cNvSpPr>
            <a:spLocks noGrp="1"/>
          </p:cNvSpPr>
          <p:nvPr>
            <p:ph type="ctrTitle"/>
          </p:nvPr>
        </p:nvSpPr>
        <p:spPr>
          <a:xfrm>
            <a:off x="6267449" y="576943"/>
            <a:ext cx="5157108" cy="2785508"/>
          </a:xfrm>
        </p:spPr>
        <p:txBody>
          <a:bodyPr/>
          <a:lstStyle/>
          <a:p>
            <a:r>
              <a:rPr lang="en-US" dirty="0"/>
              <a:t>2004: The Year of Change</a:t>
            </a:r>
          </a:p>
        </p:txBody>
      </p:sp>
      <p:sp>
        <p:nvSpPr>
          <p:cNvPr id="10" name="Subtitle 9">
            <a:extLst>
              <a:ext uri="{FF2B5EF4-FFF2-40B4-BE49-F238E27FC236}">
                <a16:creationId xmlns:a16="http://schemas.microsoft.com/office/drawing/2014/main" id="{C156A396-C5B9-974F-3F4B-CEE7AF29C9DF}"/>
              </a:ext>
            </a:extLst>
          </p:cNvPr>
          <p:cNvSpPr>
            <a:spLocks noGrp="1"/>
          </p:cNvSpPr>
          <p:nvPr>
            <p:ph type="subTitle" idx="1"/>
          </p:nvPr>
        </p:nvSpPr>
        <p:spPr>
          <a:xfrm>
            <a:off x="6267450" y="3373686"/>
            <a:ext cx="5157107" cy="2112714"/>
          </a:xfrm>
        </p:spPr>
        <p:txBody>
          <a:bodyPr>
            <a:noAutofit/>
          </a:bodyPr>
          <a:lstStyle/>
          <a:p>
            <a:pPr marL="342900" indent="-342900">
              <a:buFont typeface="Arial" panose="020B0604020202020204" pitchFamily="34" charset="0"/>
              <a:buChar char="•"/>
            </a:pPr>
            <a:r>
              <a:rPr lang="en-US" sz="1400" dirty="0"/>
              <a:t>June – First job</a:t>
            </a:r>
          </a:p>
          <a:p>
            <a:pPr marL="342900" indent="-342900">
              <a:buFont typeface="Arial" panose="020B0604020202020204" pitchFamily="34" charset="0"/>
              <a:buChar char="•"/>
            </a:pPr>
            <a:r>
              <a:rPr lang="en-US" sz="1400" dirty="0"/>
              <a:t>September - Became a dad ❤️</a:t>
            </a:r>
          </a:p>
          <a:p>
            <a:pPr marL="342900" indent="-342900">
              <a:buFont typeface="Arial" panose="020B0604020202020204" pitchFamily="34" charset="0"/>
              <a:buChar char="•"/>
            </a:pPr>
            <a:r>
              <a:rPr lang="en-US" sz="1400" dirty="0"/>
              <a:t>October – My 22</a:t>
            </a:r>
            <a:r>
              <a:rPr lang="en-US" sz="1400" baseline="30000" dirty="0"/>
              <a:t>nd</a:t>
            </a:r>
            <a:r>
              <a:rPr lang="en-US" sz="1400" dirty="0"/>
              <a:t> Birthday</a:t>
            </a:r>
          </a:p>
          <a:p>
            <a:pPr marL="342900" indent="-342900">
              <a:buFont typeface="Arial" panose="020B0604020202020204" pitchFamily="34" charset="0"/>
              <a:buChar char="•"/>
            </a:pPr>
            <a:r>
              <a:rPr lang="en-US" sz="1400" dirty="0"/>
              <a:t>December – Graduated college 🎓</a:t>
            </a:r>
          </a:p>
          <a:p>
            <a:pPr marL="342900" indent="-342900">
              <a:buFont typeface="Arial" panose="020B0604020202020204" pitchFamily="34" charset="0"/>
              <a:buChar char="•"/>
            </a:pPr>
            <a:endParaRPr lang="en-US" sz="1400" dirty="0"/>
          </a:p>
          <a:p>
            <a:pPr marL="342900" indent="-342900">
              <a:buFont typeface="Arial" panose="020B0604020202020204" pitchFamily="34" charset="0"/>
              <a:buChar char="•"/>
            </a:pPr>
            <a:endParaRPr lang="en-US" sz="1400" dirty="0"/>
          </a:p>
        </p:txBody>
      </p:sp>
    </p:spTree>
    <p:extLst>
      <p:ext uri="{BB962C8B-B14F-4D97-AF65-F5344CB8AC3E}">
        <p14:creationId xmlns:p14="http://schemas.microsoft.com/office/powerpoint/2010/main" val="2707160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86C-165E-65FD-BF62-6964938235E4}"/>
              </a:ext>
            </a:extLst>
          </p:cNvPr>
          <p:cNvSpPr>
            <a:spLocks noGrp="1"/>
          </p:cNvSpPr>
          <p:nvPr>
            <p:ph type="ctrTitle"/>
          </p:nvPr>
        </p:nvSpPr>
        <p:spPr/>
        <p:txBody>
          <a:bodyPr/>
          <a:lstStyle/>
          <a:p>
            <a:r>
              <a:rPr lang="en-US" dirty="0"/>
              <a:t>First Job, First Reality check</a:t>
            </a:r>
          </a:p>
        </p:txBody>
      </p:sp>
      <p:sp>
        <p:nvSpPr>
          <p:cNvPr id="3" name="Subtitle 2">
            <a:extLst>
              <a:ext uri="{FF2B5EF4-FFF2-40B4-BE49-F238E27FC236}">
                <a16:creationId xmlns:a16="http://schemas.microsoft.com/office/drawing/2014/main" id="{0D1A6FCA-AC7B-9E5D-0762-B6465EE4CE5E}"/>
              </a:ext>
            </a:extLst>
          </p:cNvPr>
          <p:cNvSpPr>
            <a:spLocks noGrp="1"/>
          </p:cNvSpPr>
          <p:nvPr>
            <p:ph type="subTitle" idx="1"/>
          </p:nvPr>
        </p:nvSpPr>
        <p:spPr>
          <a:xfrm>
            <a:off x="4974772" y="3373686"/>
            <a:ext cx="6449785" cy="1503114"/>
          </a:xfrm>
        </p:spPr>
        <p:txBody>
          <a:bodyPr>
            <a:noAutofit/>
          </a:bodyPr>
          <a:lstStyle/>
          <a:p>
            <a:pPr marL="342900" indent="-342900">
              <a:buFont typeface="Arial" panose="020B0604020202020204" pitchFamily="34" charset="0"/>
              <a:buChar char="•"/>
            </a:pPr>
            <a:r>
              <a:rPr lang="en-US" sz="1200" dirty="0"/>
              <a:t>My first job paid less than Domino’s Pizza</a:t>
            </a:r>
          </a:p>
          <a:p>
            <a:pPr marL="342900" indent="-342900">
              <a:buFont typeface="Arial" panose="020B0604020202020204" pitchFamily="34" charset="0"/>
              <a:buChar char="•"/>
            </a:pPr>
            <a:r>
              <a:rPr lang="en-US" sz="1200" dirty="0"/>
              <a:t>Worked a second full-time job delivering pizzas to survive</a:t>
            </a:r>
          </a:p>
          <a:p>
            <a:pPr marL="342900" indent="-342900">
              <a:buFont typeface="Arial" panose="020B0604020202020204" pitchFamily="34" charset="0"/>
              <a:buChar char="•"/>
            </a:pPr>
            <a:r>
              <a:rPr lang="en-US" sz="1200" dirty="0"/>
              <a:t>But I stuck with coding because I knew it would pay off and I finally knew exactly what I wanted to do with my life.</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p:txBody>
      </p:sp>
      <p:sp>
        <p:nvSpPr>
          <p:cNvPr id="4" name="Slide Number Placeholder 3">
            <a:extLst>
              <a:ext uri="{FF2B5EF4-FFF2-40B4-BE49-F238E27FC236}">
                <a16:creationId xmlns:a16="http://schemas.microsoft.com/office/drawing/2014/main" id="{BC292B72-0C4A-E520-07F9-1B105ACA689B}"/>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85030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C9BE3-6CFB-94D2-2119-1F8A7EA640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76BA3C-DE2C-1E1C-85BB-E6C85F9F0709}"/>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3" name="Graphic 2">
            <a:extLst>
              <a:ext uri="{FF2B5EF4-FFF2-40B4-BE49-F238E27FC236}">
                <a16:creationId xmlns:a16="http://schemas.microsoft.com/office/drawing/2014/main" id="{A1690BCE-0552-09B2-FBF1-7CBA313C31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830179"/>
            <a:ext cx="11225463" cy="6027822"/>
          </a:xfrm>
          <a:prstGeom prst="rect">
            <a:avLst/>
          </a:prstGeom>
        </p:spPr>
      </p:pic>
      <p:sp>
        <p:nvSpPr>
          <p:cNvPr id="6" name="TextBox 5">
            <a:extLst>
              <a:ext uri="{FF2B5EF4-FFF2-40B4-BE49-F238E27FC236}">
                <a16:creationId xmlns:a16="http://schemas.microsoft.com/office/drawing/2014/main" id="{CD8C77CD-73AE-446D-7267-7D2039E00FFE}"/>
              </a:ext>
            </a:extLst>
          </p:cNvPr>
          <p:cNvSpPr txBox="1"/>
          <p:nvPr/>
        </p:nvSpPr>
        <p:spPr>
          <a:xfrm>
            <a:off x="108284" y="1"/>
            <a:ext cx="11117177" cy="646331"/>
          </a:xfrm>
          <a:prstGeom prst="rect">
            <a:avLst/>
          </a:prstGeom>
          <a:noFill/>
        </p:spPr>
        <p:txBody>
          <a:bodyPr wrap="square">
            <a:spAutoFit/>
          </a:bodyPr>
          <a:lstStyle/>
          <a:p>
            <a:r>
              <a:rPr lang="en-US" b="1" i="0" dirty="0">
                <a:effectLst/>
                <a:latin typeface="Google Sans"/>
              </a:rPr>
              <a:t>The Dunning-Kruger effect describes a cognitive bias where individuals with low ability in a specific area tend to overestimate their competence, while those with high ability tend to underestimate their skills. </a:t>
            </a:r>
            <a:endParaRPr lang="en-US" b="1" dirty="0"/>
          </a:p>
        </p:txBody>
      </p:sp>
    </p:spTree>
    <p:extLst>
      <p:ext uri="{BB962C8B-B14F-4D97-AF65-F5344CB8AC3E}">
        <p14:creationId xmlns:p14="http://schemas.microsoft.com/office/powerpoint/2010/main" val="1663198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AE20B-D0CF-779D-9FF2-824B8C2299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8611EB-0BA2-ECB0-BECA-9D4251B5F8C3}"/>
              </a:ext>
            </a:extLst>
          </p:cNvPr>
          <p:cNvSpPr>
            <a:spLocks noGrp="1"/>
          </p:cNvSpPr>
          <p:nvPr>
            <p:ph type="title"/>
          </p:nvPr>
        </p:nvSpPr>
        <p:spPr>
          <a:xfrm>
            <a:off x="4933949" y="429462"/>
            <a:ext cx="6628397" cy="689476"/>
          </a:xfrm>
        </p:spPr>
        <p:txBody>
          <a:bodyPr>
            <a:normAutofit fontScale="90000"/>
          </a:bodyPr>
          <a:lstStyle/>
          <a:p>
            <a:r>
              <a:rPr lang="en-US" dirty="0"/>
              <a:t>My Mt. Stupid Moment</a:t>
            </a:r>
          </a:p>
        </p:txBody>
      </p:sp>
      <p:sp>
        <p:nvSpPr>
          <p:cNvPr id="4" name="Slide Number Placeholder 3">
            <a:extLst>
              <a:ext uri="{FF2B5EF4-FFF2-40B4-BE49-F238E27FC236}">
                <a16:creationId xmlns:a16="http://schemas.microsoft.com/office/drawing/2014/main" id="{28D38364-C7DD-F3B1-4619-1B765C048464}"/>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5" name="Content Placeholder 6">
            <a:extLst>
              <a:ext uri="{FF2B5EF4-FFF2-40B4-BE49-F238E27FC236}">
                <a16:creationId xmlns:a16="http://schemas.microsoft.com/office/drawing/2014/main" id="{9EF8612E-0FE1-B31D-1A81-6EE34E6CA042}"/>
              </a:ext>
            </a:extLst>
          </p:cNvPr>
          <p:cNvPicPr>
            <a:picLocks noChangeAspect="1"/>
          </p:cNvPicPr>
          <p:nvPr/>
        </p:nvPicPr>
        <p:blipFill>
          <a:blip r:embed="rId2"/>
          <a:stretch>
            <a:fillRect/>
          </a:stretch>
        </p:blipFill>
        <p:spPr>
          <a:xfrm>
            <a:off x="5025689" y="1167064"/>
            <a:ext cx="6071437" cy="3011398"/>
          </a:xfrm>
          <a:prstGeom prst="rect">
            <a:avLst/>
          </a:prstGeom>
        </p:spPr>
      </p:pic>
      <p:sp>
        <p:nvSpPr>
          <p:cNvPr id="9" name="Subtitle 2">
            <a:extLst>
              <a:ext uri="{FF2B5EF4-FFF2-40B4-BE49-F238E27FC236}">
                <a16:creationId xmlns:a16="http://schemas.microsoft.com/office/drawing/2014/main" id="{4209897C-03ED-0544-4677-BD4BCE401FEB}"/>
              </a:ext>
            </a:extLst>
          </p:cNvPr>
          <p:cNvSpPr>
            <a:spLocks noGrp="1"/>
          </p:cNvSpPr>
          <p:nvPr>
            <p:ph sz="half" idx="14"/>
          </p:nvPr>
        </p:nvSpPr>
        <p:spPr>
          <a:xfrm>
            <a:off x="5025689" y="4254124"/>
            <a:ext cx="6338888" cy="2030037"/>
          </a:xfrm>
        </p:spPr>
        <p:txBody>
          <a:bodyPr>
            <a:noAutofit/>
          </a:bodyPr>
          <a:lstStyle/>
          <a:p>
            <a:r>
              <a:rPr lang="en-US" sz="1600" dirty="0"/>
              <a:t>I asked for my first raise and received the most important “NO” of my life. My supervisor said, “You’re not that good. You’re doing the bare minimum. If you think you deserve more why are you still here?”</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p:txBody>
      </p:sp>
    </p:spTree>
    <p:extLst>
      <p:ext uri="{BB962C8B-B14F-4D97-AF65-F5344CB8AC3E}">
        <p14:creationId xmlns:p14="http://schemas.microsoft.com/office/powerpoint/2010/main" val="186646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8E4EE9-7768-3D68-AF41-93155D84BC90}"/>
              </a:ext>
            </a:extLst>
          </p:cNvPr>
          <p:cNvSpPr>
            <a:spLocks noGrp="1"/>
          </p:cNvSpPr>
          <p:nvPr>
            <p:ph type="ctrTitle"/>
          </p:nvPr>
        </p:nvSpPr>
        <p:spPr>
          <a:xfrm>
            <a:off x="5784498" y="544286"/>
            <a:ext cx="5950302" cy="763654"/>
          </a:xfrm>
        </p:spPr>
        <p:txBody>
          <a:bodyPr>
            <a:normAutofit/>
          </a:bodyPr>
          <a:lstStyle/>
          <a:p>
            <a:r>
              <a:rPr lang="en-US" sz="2800" dirty="0"/>
              <a:t>Climbing out of the valley</a:t>
            </a:r>
          </a:p>
        </p:txBody>
      </p:sp>
      <p:sp>
        <p:nvSpPr>
          <p:cNvPr id="7" name="Subtitle 6">
            <a:extLst>
              <a:ext uri="{FF2B5EF4-FFF2-40B4-BE49-F238E27FC236}">
                <a16:creationId xmlns:a16="http://schemas.microsoft.com/office/drawing/2014/main" id="{74A0EDA6-66A1-EF3C-02B9-6E4BE96D4E52}"/>
              </a:ext>
            </a:extLst>
          </p:cNvPr>
          <p:cNvSpPr>
            <a:spLocks noGrp="1"/>
          </p:cNvSpPr>
          <p:nvPr>
            <p:ph type="subTitle" idx="1"/>
          </p:nvPr>
        </p:nvSpPr>
        <p:spPr>
          <a:xfrm>
            <a:off x="5784498" y="1307940"/>
            <a:ext cx="5950302" cy="4143736"/>
          </a:xfrm>
        </p:spPr>
        <p:txBody>
          <a:bodyPr>
            <a:normAutofit/>
          </a:bodyPr>
          <a:lstStyle/>
          <a:p>
            <a:pPr marL="285750" indent="-285750">
              <a:buFont typeface="Arial" panose="020B0604020202020204" pitchFamily="34" charset="0"/>
              <a:buChar char="•"/>
            </a:pPr>
            <a:r>
              <a:rPr lang="en-US" dirty="0"/>
              <a:t>Took ownership of my skills</a:t>
            </a:r>
          </a:p>
          <a:p>
            <a:pPr marL="285750" indent="-285750">
              <a:buFont typeface="Arial" panose="020B0604020202020204" pitchFamily="34" charset="0"/>
              <a:buChar char="•"/>
            </a:pPr>
            <a:r>
              <a:rPr lang="en-US" dirty="0"/>
              <a:t>Asked my peers for help</a:t>
            </a:r>
          </a:p>
          <a:p>
            <a:pPr marL="285750" indent="-285750">
              <a:buFont typeface="Arial" panose="020B0604020202020204" pitchFamily="34" charset="0"/>
              <a:buChar char="•"/>
            </a:pPr>
            <a:r>
              <a:rPr lang="en-US" dirty="0"/>
              <a:t>Studied their code</a:t>
            </a:r>
          </a:p>
          <a:p>
            <a:pPr marL="285750" indent="-285750">
              <a:buFont typeface="Arial" panose="020B0604020202020204" pitchFamily="34" charset="0"/>
              <a:buChar char="•"/>
            </a:pPr>
            <a:r>
              <a:rPr lang="en-US" dirty="0"/>
              <a:t>Found mentors</a:t>
            </a:r>
          </a:p>
        </p:txBody>
      </p:sp>
      <p:sp>
        <p:nvSpPr>
          <p:cNvPr id="3" name="Slide Number Placeholder 2">
            <a:extLst>
              <a:ext uri="{FF2B5EF4-FFF2-40B4-BE49-F238E27FC236}">
                <a16:creationId xmlns:a16="http://schemas.microsoft.com/office/drawing/2014/main" id="{FC51C360-1E29-441A-6EDE-F8F19F421930}"/>
              </a:ext>
            </a:extLst>
          </p:cNvPr>
          <p:cNvSpPr>
            <a:spLocks noGrp="1"/>
          </p:cNvSpPr>
          <p:nvPr>
            <p:ph type="sldNum" sz="quarter" idx="4294967295"/>
          </p:nvPr>
        </p:nvSpPr>
        <p:spPr>
          <a:xfrm>
            <a:off x="11734800" y="6356350"/>
            <a:ext cx="457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3699359353"/>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451406B-581B-4C29-A833-E33D8A6AB07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{A86C51D9-9DDD-4A31-83F4-CFBF87AC30E6}tf33968143_win32</Template>
  <TotalTime>3300</TotalTime>
  <Words>371</Words>
  <Application>Microsoft Office PowerPoint</Application>
  <PresentationFormat>Widescreen</PresentationFormat>
  <Paragraphs>51</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Calibri</vt:lpstr>
      <vt:lpstr>Google Sans</vt:lpstr>
      <vt:lpstr>Custom</vt:lpstr>
      <vt:lpstr>My Journey Through Tech: From Word Processors to Mt. Stupid</vt:lpstr>
      <vt:lpstr>Welcome to the community</vt:lpstr>
      <vt:lpstr>Humble Beginnings</vt:lpstr>
      <vt:lpstr>Applying blind</vt:lpstr>
      <vt:lpstr>2004: The Year of Change</vt:lpstr>
      <vt:lpstr>First Job, First Reality check</vt:lpstr>
      <vt:lpstr>PowerPoint Presentation</vt:lpstr>
      <vt:lpstr>My Mt. Stupid Moment</vt:lpstr>
      <vt:lpstr>Climbing out of the valley</vt:lpstr>
      <vt:lpstr>Lessons I’ve Learned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Arthur Wimberly</dc:creator>
  <cp:lastModifiedBy>Arthur Wimberly</cp:lastModifiedBy>
  <cp:revision>1</cp:revision>
  <dcterms:created xsi:type="dcterms:W3CDTF">2025-04-14T21:29:56Z</dcterms:created>
  <dcterms:modified xsi:type="dcterms:W3CDTF">2025-04-18T14:54:29Z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