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46A-81BA-4CFD-8854-E96001440D28}" type="datetimeFigureOut">
              <a:rPr lang="zh-CN" altLang="en-US" smtClean="0"/>
              <a:t>2021/4/20/Tuesday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4794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767" y="217935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Consolas" panose="020B0609020204030204" pitchFamily="49" charset="0"/>
              </a:rPr>
              <a:t>现金服务</a:t>
            </a:r>
            <a:endParaRPr lang="zh-CN" altLang="en-US" sz="1200" b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57200" y="2990850"/>
            <a:ext cx="2238375" cy="1381125"/>
          </a:xfrm>
          <a:prstGeom prst="wedgeRectCallout">
            <a:avLst>
              <a:gd name="adj1" fmla="val -28493"/>
              <a:gd name="adj2" fmla="val -9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latin typeface="Consolas" panose="020B0609020204030204" pitchFamily="49" charset="0"/>
              </a:rPr>
              <a:t>加一个公共菜单 “现金服务”</a:t>
            </a:r>
            <a:endParaRPr lang="en-US" altLang="zh-CN" sz="1200">
              <a:latin typeface="Consolas" panose="020B0609020204030204" pitchFamily="49" charset="0"/>
            </a:endParaRPr>
          </a:p>
          <a:p>
            <a:endParaRPr lang="en-US" altLang="zh-CN" sz="1200">
              <a:latin typeface="Consolas" panose="020B0609020204030204" pitchFamily="49" charset="0"/>
            </a:endParaRPr>
          </a:p>
          <a:p>
            <a:r>
              <a:rPr lang="zh-CN" altLang="en-US" sz="1200">
                <a:latin typeface="Consolas" panose="020B0609020204030204" pitchFamily="49" charset="0"/>
              </a:rPr>
              <a:t>还是一个富文本就行</a:t>
            </a:r>
            <a:endParaRPr lang="en-US" altLang="zh-CN" sz="1200">
              <a:latin typeface="Consolas" panose="020B0609020204030204" pitchFamily="49" charset="0"/>
            </a:endParaRPr>
          </a:p>
          <a:p>
            <a:endParaRPr lang="en-US" altLang="zh-CN" sz="1200">
              <a:latin typeface="Consolas" panose="020B0609020204030204" pitchFamily="49" charset="0"/>
            </a:endParaRPr>
          </a:p>
          <a:p>
            <a:r>
              <a:rPr lang="zh-CN" altLang="en-US" sz="1200">
                <a:latin typeface="Consolas" panose="020B0609020204030204" pitchFamily="49" charset="0"/>
              </a:rPr>
              <a:t>返回前端数据接口名称： </a:t>
            </a:r>
            <a:r>
              <a:rPr lang="en-US" altLang="zh-CN" sz="1200" smtClean="0">
                <a:latin typeface="Consolas" panose="020B0609020204030204" pitchFamily="49" charset="0"/>
              </a:rPr>
              <a:t>getCash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29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10" y="0"/>
            <a:ext cx="8536690" cy="5962650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3190874" y="3571875"/>
            <a:ext cx="1599341" cy="2695575"/>
          </a:xfrm>
          <a:prstGeom prst="wedgeRectCallout">
            <a:avLst>
              <a:gd name="adj1" fmla="val 67736"/>
              <a:gd name="adj2" fmla="val -25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smtClean="0">
                <a:latin typeface="Consolas" panose="020B0609020204030204" pitchFamily="49" charset="0"/>
              </a:rPr>
              <a:t>1.</a:t>
            </a:r>
            <a:r>
              <a:rPr lang="zh-CN" altLang="en-US" sz="1200" smtClean="0">
                <a:latin typeface="Consolas" panose="020B0609020204030204" pitchFamily="49" charset="0"/>
              </a:rPr>
              <a:t>全局设置里轮播图再复制一行，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r>
              <a:rPr lang="zh-CN" altLang="en-US" sz="1200" smtClean="0">
                <a:latin typeface="Consolas" panose="020B0609020204030204" pitchFamily="49" charset="0"/>
              </a:rPr>
              <a:t>分别是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r>
              <a:rPr lang="zh-CN" altLang="en-US" sz="1200">
                <a:latin typeface="Consolas" panose="020B0609020204030204" pitchFamily="49" charset="0"/>
              </a:rPr>
              <a:t>横</a:t>
            </a:r>
            <a:r>
              <a:rPr lang="zh-CN" altLang="en-US" sz="1200" smtClean="0">
                <a:latin typeface="Consolas" panose="020B0609020204030204" pitchFamily="49" charset="0"/>
              </a:rPr>
              <a:t>屏</a:t>
            </a:r>
            <a:r>
              <a:rPr lang="en-US" altLang="zh-CN" sz="1200" smtClean="0">
                <a:latin typeface="Consolas" panose="020B0609020204030204" pitchFamily="49" charset="0"/>
              </a:rPr>
              <a:t>643px*597px</a:t>
            </a:r>
          </a:p>
          <a:p>
            <a:r>
              <a:rPr lang="zh-CN" altLang="en-US" sz="1200" smtClean="0"/>
              <a:t>竖屏</a:t>
            </a:r>
            <a:r>
              <a:rPr lang="en-US" altLang="zh-CN" sz="1200" smtClean="0"/>
              <a:t>864px*487px</a:t>
            </a:r>
          </a:p>
          <a:p>
            <a:endParaRPr lang="en-US" altLang="zh-CN" sz="1200"/>
          </a:p>
          <a:p>
            <a:r>
              <a:rPr lang="en-US" altLang="zh-CN" sz="1200" smtClean="0"/>
              <a:t>2</a:t>
            </a:r>
            <a:r>
              <a:rPr lang="en-US" altLang="zh-CN" sz="1200"/>
              <a:t>. getSiteInfo</a:t>
            </a:r>
            <a:r>
              <a:rPr lang="zh-CN" altLang="en-US" sz="1200" smtClean="0"/>
              <a:t>接口</a:t>
            </a:r>
            <a:r>
              <a:rPr lang="zh-CN" altLang="en-US" sz="1200" smtClean="0"/>
              <a:t>返回如左边图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962275" cy="51244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2931" y="5196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横屏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2931" y="910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竖屏</a:t>
            </a:r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2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98" y="0"/>
            <a:ext cx="7944302" cy="5515202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3190874" y="3571875"/>
            <a:ext cx="1599341" cy="2695575"/>
          </a:xfrm>
          <a:prstGeom prst="wedgeRectCallout">
            <a:avLst>
              <a:gd name="adj1" fmla="val 67736"/>
              <a:gd name="adj2" fmla="val -25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smtClean="0">
                <a:latin typeface="Consolas" panose="020B0609020204030204" pitchFamily="49" charset="0"/>
              </a:rPr>
              <a:t>1.</a:t>
            </a:r>
            <a:r>
              <a:rPr lang="zh-CN" altLang="en-US" sz="1200" smtClean="0">
                <a:latin typeface="Consolas" panose="020B0609020204030204" pitchFamily="49" charset="0"/>
              </a:rPr>
              <a:t>网点轮播图再复制一行，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r>
              <a:rPr lang="zh-CN" altLang="en-US" sz="1200" smtClean="0">
                <a:latin typeface="Consolas" panose="020B0609020204030204" pitchFamily="49" charset="0"/>
              </a:rPr>
              <a:t>分别是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r>
              <a:rPr lang="zh-CN" altLang="en-US" sz="1200">
                <a:latin typeface="Consolas" panose="020B0609020204030204" pitchFamily="49" charset="0"/>
              </a:rPr>
              <a:t>横</a:t>
            </a:r>
            <a:r>
              <a:rPr lang="zh-CN" altLang="en-US" sz="1200" smtClean="0">
                <a:latin typeface="Consolas" panose="020B0609020204030204" pitchFamily="49" charset="0"/>
              </a:rPr>
              <a:t>屏</a:t>
            </a:r>
            <a:r>
              <a:rPr lang="en-US" altLang="zh-CN" sz="1200" smtClean="0">
                <a:latin typeface="Consolas" panose="020B0609020204030204" pitchFamily="49" charset="0"/>
              </a:rPr>
              <a:t>643px*597px</a:t>
            </a:r>
          </a:p>
          <a:p>
            <a:r>
              <a:rPr lang="zh-CN" altLang="en-US" sz="1200" smtClean="0"/>
              <a:t>竖屏</a:t>
            </a:r>
            <a:r>
              <a:rPr lang="en-US" altLang="zh-CN" sz="1200" smtClean="0"/>
              <a:t>864px*487px</a:t>
            </a:r>
          </a:p>
          <a:p>
            <a:endParaRPr lang="en-US" altLang="zh-CN" sz="1200"/>
          </a:p>
          <a:p>
            <a:r>
              <a:rPr lang="en-US" altLang="zh-CN" sz="1200" smtClean="0"/>
              <a:t>2</a:t>
            </a:r>
            <a:r>
              <a:rPr lang="en-US" altLang="zh-CN" sz="1200"/>
              <a:t>. getSiteInfo</a:t>
            </a:r>
            <a:r>
              <a:rPr lang="zh-CN" altLang="en-US" sz="1200" smtClean="0"/>
              <a:t>接口</a:t>
            </a:r>
            <a:r>
              <a:rPr lang="zh-CN" altLang="en-US" sz="1200" smtClean="0"/>
              <a:t>返回如左边图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962275" cy="5124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2931" y="5196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横屏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2931" y="910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竖屏</a:t>
            </a:r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2020-12-21T13:40:00Z</dcterms:created>
  <dcterms:modified xsi:type="dcterms:W3CDTF">2021-04-20T13:05:22Z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