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" y="0"/>
            <a:ext cx="12181227" cy="59027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979" y="0"/>
            <a:ext cx="3959678" cy="457200"/>
          </a:xfrm>
          <a:solidFill>
            <a:srgbClr val="00B0F0"/>
          </a:solidFill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</a:t>
            </a:r>
            <a:r>
              <a:rPr lang="zh-CN" altLang="en-US" smtClean="0"/>
              <a:t>编辑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0" y="5902778"/>
            <a:ext cx="12181227" cy="95522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46A-81BA-4CFD-8854-E96001440D28}" type="datetimeFigureOut">
              <a:rPr lang="zh-CN" altLang="en-US" smtClean="0"/>
              <a:t>2021/5/31/Monday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LINA System</a:t>
            </a:r>
            <a:r>
              <a:rPr lang="zh-CN" altLang="en-US"/>
              <a:t>使用手册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2021-05-31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服务人员列表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）合照上传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596846" y="2084342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67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xfrm>
            <a:off x="0" y="1"/>
            <a:ext cx="8490858" cy="41145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服务人员添加</a:t>
            </a:r>
            <a:r>
              <a:rPr lang="en-US" altLang="zh-CN" smtClean="0"/>
              <a:t>/</a:t>
            </a:r>
            <a:r>
              <a:rPr lang="zh-CN" altLang="en-US" smtClean="0"/>
              <a:t>编辑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94" y="3690464"/>
            <a:ext cx="6599033" cy="31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我们的荣誉编辑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2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】-</a:t>
            </a:r>
            <a:r>
              <a:rPr lang="zh-CN" altLang="en-US" b="0"/>
              <a:t>消费者保护专栏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4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zh-CN" altLang="en-US" b="0"/>
              <a:t>党建</a:t>
            </a:r>
            <a:r>
              <a:rPr lang="zh-CN" altLang="en-US" b="0" smtClean="0"/>
              <a:t>信息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9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zh-CN" altLang="en-US" b="0"/>
              <a:t>贵宾增值服务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5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zh-CN" altLang="en-US" b="0"/>
              <a:t>理财</a:t>
            </a:r>
            <a:r>
              <a:rPr lang="zh-CN" altLang="en-US" b="0" smtClean="0"/>
              <a:t>资讯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8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en-US" altLang="zh-CN" b="0"/>
              <a:t>13</a:t>
            </a:r>
            <a:r>
              <a:rPr lang="zh-CN" altLang="en-US" b="0"/>
              <a:t>周年</a:t>
            </a:r>
            <a:r>
              <a:rPr lang="zh-CN" altLang="en-US" b="0" smtClean="0"/>
              <a:t>庆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公用菜单</a:t>
            </a:r>
            <a:r>
              <a:rPr lang="en-US" altLang="zh-CN" smtClean="0"/>
              <a:t>】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zh-CN" altLang="en-US" b="0"/>
              <a:t>现金</a:t>
            </a:r>
            <a:r>
              <a:rPr lang="zh-CN" altLang="en-US" b="0" smtClean="0"/>
              <a:t>服务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xfrm>
            <a:off x="-1" y="0"/>
            <a:ext cx="12181227" cy="531222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b="0" smtClean="0"/>
              <a:t>全局设置</a:t>
            </a:r>
            <a:r>
              <a:rPr lang="en-US" altLang="zh-CN" smtClean="0"/>
              <a:t>】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0" y="5503817"/>
            <a:ext cx="12181227" cy="1354183"/>
          </a:xfrm>
        </p:spPr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）是否开启全局设置，</a:t>
            </a:r>
            <a:endParaRPr lang="en-US" altLang="zh-CN" smtClean="0"/>
          </a:p>
          <a:p>
            <a:r>
              <a:rPr lang="en-US" altLang="zh-CN" smtClean="0"/>
              <a:t>----</a:t>
            </a:r>
            <a:r>
              <a:rPr lang="zh-CN" altLang="en-US" smtClean="0"/>
              <a:t>如开启，该页面设置的</a:t>
            </a:r>
            <a:r>
              <a:rPr lang="en-US" altLang="zh-CN" smtClean="0"/>
              <a:t>【</a:t>
            </a:r>
            <a:r>
              <a:rPr lang="zh-CN" altLang="en-US" smtClean="0"/>
              <a:t>开屏海报</a:t>
            </a:r>
            <a:r>
              <a:rPr lang="en-US" altLang="zh-CN" smtClean="0"/>
              <a:t>】【</a:t>
            </a:r>
            <a:r>
              <a:rPr lang="zh-CN" altLang="en-US" smtClean="0"/>
              <a:t>轮播</a:t>
            </a:r>
            <a:r>
              <a:rPr lang="en-US" altLang="zh-CN" smtClean="0"/>
              <a:t>】【</a:t>
            </a:r>
            <a:r>
              <a:rPr lang="zh-CN" altLang="en-US" smtClean="0"/>
              <a:t>视频</a:t>
            </a:r>
            <a:r>
              <a:rPr lang="en-US" altLang="zh-CN" smtClean="0"/>
              <a:t>】</a:t>
            </a:r>
            <a:r>
              <a:rPr lang="zh-CN" altLang="en-US" smtClean="0"/>
              <a:t>，则会在所有网点首页中显示，</a:t>
            </a:r>
            <a:endParaRPr lang="en-US" altLang="zh-CN" smtClean="0"/>
          </a:p>
          <a:p>
            <a:r>
              <a:rPr lang="en-US" altLang="zh-CN" smtClean="0"/>
              <a:t>----</a:t>
            </a:r>
            <a:r>
              <a:rPr lang="zh-CN" altLang="en-US" smtClean="0"/>
              <a:t>如关闭，则网点首页显示网点自行设置的轮播及视频（见：</a:t>
            </a:r>
            <a:r>
              <a:rPr lang="en-US" altLang="zh-CN" smtClean="0"/>
              <a:t>P4 </a:t>
            </a:r>
            <a:r>
              <a:rPr lang="zh-CN" altLang="en-US" smtClean="0"/>
              <a:t>添加编辑网点）</a:t>
            </a:r>
            <a:endParaRPr lang="en-US" altLang="zh-CN" smtClean="0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开屏</a:t>
            </a:r>
            <a:r>
              <a:rPr lang="zh-CN" altLang="en-US" smtClean="0"/>
              <a:t>海报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zh-CN" altLang="en-US"/>
              <a:t>轮</a:t>
            </a:r>
            <a:r>
              <a:rPr lang="zh-CN" altLang="en-US" smtClean="0"/>
              <a:t>播横屏版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2332" y="178525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4502332" y="266400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4502332" y="352452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763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菜单说明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）网点列表，可对网点进行添加，修改，删除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）所有网点的公用菜单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）系统全局设置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28503" y="69818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13" name="椭圆 12"/>
          <p:cNvSpPr/>
          <p:nvPr/>
        </p:nvSpPr>
        <p:spPr>
          <a:xfrm>
            <a:off x="1637212" y="1990656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  <p:sp>
        <p:nvSpPr>
          <p:cNvPr id="14" name="椭圆 13"/>
          <p:cNvSpPr/>
          <p:nvPr/>
        </p:nvSpPr>
        <p:spPr>
          <a:xfrm>
            <a:off x="1628503" y="328313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1227908" y="1194569"/>
            <a:ext cx="252549" cy="187955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88571" y="841872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62445" y="3426822"/>
            <a:ext cx="391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9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b="0" smtClean="0"/>
              <a:t>全局设置</a:t>
            </a:r>
            <a:r>
              <a:rPr lang="en-US" altLang="zh-CN" smtClean="0"/>
              <a:t>】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zh-CN" altLang="en-US"/>
              <a:t>轮</a:t>
            </a:r>
            <a:r>
              <a:rPr lang="zh-CN" altLang="en-US" smtClean="0"/>
              <a:t>播竖屏</a:t>
            </a:r>
            <a:r>
              <a:rPr lang="zh-CN" altLang="en-US"/>
              <a:t>版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）首页视频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06537" y="105373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</a:p>
        </p:txBody>
      </p:sp>
      <p:sp>
        <p:nvSpPr>
          <p:cNvPr id="9" name="椭圆 8"/>
          <p:cNvSpPr/>
          <p:nvPr/>
        </p:nvSpPr>
        <p:spPr>
          <a:xfrm>
            <a:off x="4406537" y="3478257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59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73979" y="2673531"/>
            <a:ext cx="3959678" cy="1071154"/>
          </a:xfrm>
        </p:spPr>
        <p:txBody>
          <a:bodyPr/>
          <a:lstStyle/>
          <a:p>
            <a:r>
              <a:rPr lang="zh-CN" altLang="en-US" smtClean="0"/>
              <a:t>网点账号登录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4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xfrm>
            <a:off x="0" y="1"/>
            <a:ext cx="8342812" cy="404276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b="0" smtClean="0"/>
              <a:t>管理员查看网点密码</a:t>
            </a:r>
            <a:r>
              <a:rPr lang="en-US" altLang="zh-CN" smtClean="0"/>
              <a:t>】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）管理员登录后台可以查看网点账号密码</a:t>
            </a:r>
            <a:endParaRPr lang="zh-CN" altLang="en-US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）查看</a:t>
            </a:r>
            <a:r>
              <a:rPr lang="en-US" altLang="zh-CN" smtClean="0"/>
              <a:t>/</a:t>
            </a:r>
            <a:r>
              <a:rPr lang="zh-CN" altLang="en-US" smtClean="0"/>
              <a:t>修改网点</a:t>
            </a:r>
            <a:r>
              <a:rPr lang="zh-CN" altLang="en-US"/>
              <a:t>账号</a:t>
            </a:r>
            <a:r>
              <a:rPr lang="zh-CN" altLang="en-US" smtClean="0"/>
              <a:t>密码，发给网点工作人员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46275" y="2173526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84" y="3039291"/>
            <a:ext cx="7955643" cy="381870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535886" y="532620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84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b="0" smtClean="0"/>
              <a:t>网点账号登录</a:t>
            </a:r>
            <a:r>
              <a:rPr lang="en-US" altLang="zh-CN" smtClean="0"/>
              <a:t>】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）网点账号登录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89521" y="2016772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303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【</a:t>
            </a:r>
            <a:r>
              <a:rPr lang="zh-CN" altLang="en-US" b="0" smtClean="0"/>
              <a:t>网点账号登录</a:t>
            </a:r>
            <a:r>
              <a:rPr lang="en-US" altLang="zh-CN" smtClean="0"/>
              <a:t>】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/>
              <a:t>1</a:t>
            </a:r>
            <a:r>
              <a:rPr lang="zh-CN" altLang="en-US" smtClean="0"/>
              <a:t>）网点私有菜单编辑修改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）网点信息编辑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193384" y="202548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10" name="椭圆 9"/>
          <p:cNvSpPr/>
          <p:nvPr/>
        </p:nvSpPr>
        <p:spPr>
          <a:xfrm>
            <a:off x="11112138" y="2025481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5" y="2786896"/>
            <a:ext cx="5654312" cy="271407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419" y="2786896"/>
            <a:ext cx="5515110" cy="264725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H="1">
            <a:off x="10859589" y="2025480"/>
            <a:ext cx="148045" cy="9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36571" y="2025480"/>
            <a:ext cx="5752013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073979" y="3091543"/>
            <a:ext cx="3959678" cy="457200"/>
          </a:xfrm>
        </p:spPr>
        <p:txBody>
          <a:bodyPr/>
          <a:lstStyle/>
          <a:p>
            <a:r>
              <a:rPr lang="zh-CN" altLang="en-US" smtClean="0"/>
              <a:t>结束，谢谢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网点配置</a:t>
            </a:r>
            <a:r>
              <a:rPr lang="en-US" altLang="zh-CN" smtClean="0"/>
              <a:t>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）添加网点后会自动生成网点链接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/>
              <a:t>）对网点私有菜单管理，即（ 网点导览  便民设施  服务人员展示  我们的</a:t>
            </a:r>
            <a:r>
              <a:rPr lang="zh-CN" altLang="en-US"/>
              <a:t>荣誉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）编辑网点基础信息，包括网点名称，首页轮播，视频，及后台账号密码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41029" y="199426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13" name="椭圆 12"/>
          <p:cNvSpPr/>
          <p:nvPr/>
        </p:nvSpPr>
        <p:spPr>
          <a:xfrm>
            <a:off x="10241280" y="199426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  <p:sp>
        <p:nvSpPr>
          <p:cNvPr id="14" name="椭圆 13"/>
          <p:cNvSpPr/>
          <p:nvPr/>
        </p:nvSpPr>
        <p:spPr>
          <a:xfrm>
            <a:off x="11067562" y="1994263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56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/</a:t>
            </a:r>
            <a:r>
              <a:rPr lang="zh-CN" altLang="en-US" smtClean="0"/>
              <a:t>编辑 网点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）网点名称，会显示在浏览器标签上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LOGO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）开屏海报，比如欢迎某领导视察的海报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）首页轮播横屏版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889966" y="949234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13" name="椭圆 12"/>
          <p:cNvSpPr/>
          <p:nvPr/>
        </p:nvSpPr>
        <p:spPr>
          <a:xfrm>
            <a:off x="5556069" y="2046514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  <p:sp>
        <p:nvSpPr>
          <p:cNvPr id="14" name="椭圆 13"/>
          <p:cNvSpPr/>
          <p:nvPr/>
        </p:nvSpPr>
        <p:spPr>
          <a:xfrm>
            <a:off x="5556069" y="3466012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</a:p>
        </p:txBody>
      </p:sp>
      <p:sp>
        <p:nvSpPr>
          <p:cNvPr id="10" name="椭圆 9"/>
          <p:cNvSpPr/>
          <p:nvPr/>
        </p:nvSpPr>
        <p:spPr>
          <a:xfrm>
            <a:off x="5556069" y="4803866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091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/</a:t>
            </a:r>
            <a:r>
              <a:rPr lang="zh-CN" altLang="en-US" smtClean="0"/>
              <a:t>编辑 网点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en-US"/>
              <a:t>首页</a:t>
            </a:r>
            <a:r>
              <a:rPr lang="zh-CN" altLang="en-US"/>
              <a:t>轮</a:t>
            </a:r>
            <a:r>
              <a:rPr lang="zh-CN" altLang="en-US" smtClean="0"/>
              <a:t>播竖屏</a:t>
            </a:r>
            <a:r>
              <a:rPr lang="zh-CN" altLang="en-US"/>
              <a:t>版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）首页视频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）定时设置，即电子屏多久没有操作后默认回首页，单位为秒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8</a:t>
            </a:r>
            <a:r>
              <a:rPr lang="zh-CN" altLang="en-US" smtClean="0"/>
              <a:t>）网点账号密码，用于网点工作人员自行维护更新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794172" y="647428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</a:p>
        </p:txBody>
      </p:sp>
      <p:sp>
        <p:nvSpPr>
          <p:cNvPr id="13" name="椭圆 12"/>
          <p:cNvSpPr/>
          <p:nvPr/>
        </p:nvSpPr>
        <p:spPr>
          <a:xfrm>
            <a:off x="5556069" y="2046514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</a:p>
        </p:txBody>
      </p:sp>
      <p:sp>
        <p:nvSpPr>
          <p:cNvPr id="14" name="椭圆 13"/>
          <p:cNvSpPr/>
          <p:nvPr/>
        </p:nvSpPr>
        <p:spPr>
          <a:xfrm>
            <a:off x="5556069" y="3466012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</a:p>
        </p:txBody>
      </p:sp>
      <p:sp>
        <p:nvSpPr>
          <p:cNvPr id="15" name="椭圆 14"/>
          <p:cNvSpPr/>
          <p:nvPr/>
        </p:nvSpPr>
        <p:spPr>
          <a:xfrm>
            <a:off x="7937863" y="4036424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142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网点导览编辑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）图文内容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）插入图片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08663" y="2441394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7332618" y="2585085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62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网点导览编辑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smtClean="0"/>
              <a:t>高峰</a:t>
            </a:r>
            <a:r>
              <a:rPr lang="en-US" altLang="zh-CN" smtClean="0"/>
              <a:t>-</a:t>
            </a:r>
            <a:r>
              <a:rPr lang="zh-CN" altLang="en-US" smtClean="0"/>
              <a:t>小时设置</a:t>
            </a:r>
            <a:r>
              <a:rPr lang="zh-CN" altLang="en-US"/>
              <a:t>，只需要修改后面的数字，代表页面中人物</a:t>
            </a:r>
            <a:r>
              <a:rPr lang="zh-CN" altLang="en-US"/>
              <a:t>图标</a:t>
            </a:r>
            <a:r>
              <a:rPr lang="zh-CN" altLang="en-US" smtClean="0"/>
              <a:t>数量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）高峰</a:t>
            </a:r>
            <a:r>
              <a:rPr lang="en-US" altLang="zh-CN" smtClean="0"/>
              <a:t>-</a:t>
            </a:r>
            <a:r>
              <a:rPr lang="zh-CN" altLang="en-US" smtClean="0"/>
              <a:t>周设置</a:t>
            </a:r>
            <a:r>
              <a:rPr lang="zh-CN" altLang="en-US"/>
              <a:t>，只需要修改后面的数字，代表页面中人物图标数量</a:t>
            </a:r>
          </a:p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91841" y="1988548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3148150" y="4326799"/>
            <a:ext cx="287382" cy="28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20" y="2917099"/>
            <a:ext cx="2219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5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便民设施列表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0" r="4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便民设施编辑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478</Words>
  <Application>Microsoft Office PowerPoint</Application>
  <PresentationFormat>宽屏</PresentationFormat>
  <Paragraphs>86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LINA System使用手册</vt:lpstr>
      <vt:lpstr>菜单说明</vt:lpstr>
      <vt:lpstr>【网点配置】</vt:lpstr>
      <vt:lpstr>添加/编辑 网点</vt:lpstr>
      <vt:lpstr>添加/编辑 网点</vt:lpstr>
      <vt:lpstr>网点导览编辑</vt:lpstr>
      <vt:lpstr>网点导览编辑</vt:lpstr>
      <vt:lpstr>便民设施列表</vt:lpstr>
      <vt:lpstr>便民设施编辑</vt:lpstr>
      <vt:lpstr>服务人员列表</vt:lpstr>
      <vt:lpstr>服务人员添加/编辑</vt:lpstr>
      <vt:lpstr>我们的荣誉编辑</vt:lpstr>
      <vt:lpstr>【公用菜单】-消费者保护专栏</vt:lpstr>
      <vt:lpstr>【公用菜单】 -党建信息</vt:lpstr>
      <vt:lpstr>【公用菜单】 -贵宾增值服务</vt:lpstr>
      <vt:lpstr>【公用菜单】 -理财资讯</vt:lpstr>
      <vt:lpstr>【公用菜单】 -13周年庆</vt:lpstr>
      <vt:lpstr>【公用菜单】 -现金服务</vt:lpstr>
      <vt:lpstr>【全局设置】</vt:lpstr>
      <vt:lpstr>【全局设置】</vt:lpstr>
      <vt:lpstr>网点账号登录</vt:lpstr>
      <vt:lpstr>【管理员查看网点密码】</vt:lpstr>
      <vt:lpstr>【网点账号登录】</vt:lpstr>
      <vt:lpstr>【网点账号登录】</vt:lpstr>
      <vt:lpstr>结束，谢谢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2020-12-21T13:40:00Z</dcterms:created>
  <dcterms:modified xsi:type="dcterms:W3CDTF">2021-05-31T10:40:50Z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