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46A-81BA-4CFD-8854-E96001440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39CC-BD3C-462D-9B82-68929E3A3A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7" y="221595"/>
            <a:ext cx="7926186" cy="46650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02074" y="156944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这个富文本有多图同时上传的吗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93345"/>
            <a:ext cx="5224145" cy="33191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978390" y="1388110"/>
            <a:ext cx="17284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这几个接口没通</a:t>
            </a:r>
            <a:endParaRPr lang="zh-CN" altLang="en-US" sz="1200" b="1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10" y="997585"/>
            <a:ext cx="4603750" cy="308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90" y="1663700"/>
            <a:ext cx="4331335" cy="281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45" y="2249170"/>
            <a:ext cx="3636645" cy="2522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5" y="2866390"/>
            <a:ext cx="415480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308610"/>
            <a:ext cx="6282055" cy="510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65" y="1563370"/>
            <a:ext cx="5003800" cy="48825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053070" y="726440"/>
            <a:ext cx="344741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b="1" smtClean="0">
                <a:solidFill>
                  <a:srgbClr val="FF0000"/>
                </a:solidFill>
              </a:rPr>
              <a:t>这两个图片能加个右上角删除吗，不好加也可以用多图上传那个，然后把数量限制成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  <a:endParaRPr lang="en-US" altLang="zh-CN" sz="12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285750"/>
            <a:ext cx="9753600" cy="54959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287000" y="1946910"/>
            <a:ext cx="172021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b="1" smtClean="0">
                <a:solidFill>
                  <a:srgbClr val="FF0000"/>
                </a:solidFill>
              </a:rPr>
              <a:t>这两个文本框默认值就用这个，方便他们改</a:t>
            </a:r>
            <a:endParaRPr lang="zh-CN" altLang="en-US" sz="1200" b="1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2095" y="3060700"/>
            <a:ext cx="15951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09:00-11:00=4,</a:t>
            </a:r>
            <a:endParaRPr lang="zh-CN" altLang="en-US" sz="900"/>
          </a:p>
          <a:p>
            <a:r>
              <a:rPr lang="zh-CN" altLang="en-US" sz="900"/>
              <a:t>11:00-12:00=3,</a:t>
            </a:r>
            <a:endParaRPr lang="zh-CN" altLang="en-US" sz="900"/>
          </a:p>
          <a:p>
            <a:r>
              <a:rPr lang="zh-CN" altLang="en-US" sz="900"/>
              <a:t>12:00-13:00=2,</a:t>
            </a:r>
            <a:endParaRPr lang="zh-CN" altLang="en-US" sz="900"/>
          </a:p>
          <a:p>
            <a:r>
              <a:rPr lang="zh-CN" altLang="en-US" sz="900"/>
              <a:t>13:00-14:00=3,</a:t>
            </a:r>
            <a:endParaRPr lang="zh-CN" altLang="en-US" sz="900"/>
          </a:p>
          <a:p>
            <a:r>
              <a:rPr lang="zh-CN" altLang="en-US" sz="900"/>
              <a:t>14:00-15:30=4,</a:t>
            </a:r>
            <a:endParaRPr lang="zh-CN" altLang="en-US" sz="900"/>
          </a:p>
          <a:p>
            <a:r>
              <a:rPr lang="zh-CN" altLang="en-US" sz="900"/>
              <a:t>15:30-17:00=2</a:t>
            </a:r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周一=4,</a:t>
            </a:r>
            <a:endParaRPr lang="zh-CN" altLang="en-US" sz="900"/>
          </a:p>
          <a:p>
            <a:r>
              <a:rPr lang="zh-CN" altLang="en-US" sz="900"/>
              <a:t>周二=3,</a:t>
            </a:r>
            <a:endParaRPr lang="zh-CN" altLang="en-US" sz="900"/>
          </a:p>
          <a:p>
            <a:r>
              <a:rPr lang="zh-CN" altLang="en-US" sz="900"/>
              <a:t>周三=3,</a:t>
            </a:r>
            <a:endParaRPr lang="zh-CN" altLang="en-US" sz="900"/>
          </a:p>
          <a:p>
            <a:r>
              <a:rPr lang="zh-CN" altLang="en-US" sz="900"/>
              <a:t>周四=2,</a:t>
            </a:r>
            <a:endParaRPr lang="zh-CN" altLang="en-US" sz="900"/>
          </a:p>
          <a:p>
            <a:r>
              <a:rPr lang="zh-CN" altLang="en-US" sz="900"/>
              <a:t>周五=3,</a:t>
            </a:r>
            <a:endParaRPr lang="zh-CN" altLang="en-US" sz="900"/>
          </a:p>
          <a:p>
            <a:r>
              <a:rPr lang="zh-CN" altLang="en-US" sz="900"/>
              <a:t>周日=1,</a:t>
            </a:r>
            <a:endParaRPr lang="zh-CN" altLang="en-US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20650"/>
            <a:ext cx="10871200" cy="42735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3235" y="1275715"/>
            <a:ext cx="2094230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b="1" smtClean="0">
                <a:solidFill>
                  <a:srgbClr val="FF0000"/>
                </a:solidFill>
              </a:rPr>
              <a:t>网点账号登录不要这个菜单</a:t>
            </a:r>
            <a:endParaRPr lang="zh-CN" altLang="en-US" sz="1200" b="1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770" y="641350"/>
            <a:ext cx="902335" cy="344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349253"/>
            <a:ext cx="11168062" cy="31790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2477" y="223781"/>
            <a:ext cx="4373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这里再加一列“网点链接”吧，这个链接是生成的，规则就是带个当前网点</a:t>
            </a:r>
            <a:r>
              <a:rPr lang="en-US" altLang="zh-CN" b="0" i="0" smtClean="0">
                <a:solidFill>
                  <a:srgbClr val="FF0000"/>
                </a:solidFill>
                <a:effectLst/>
                <a:latin typeface="Source Sans Pro"/>
              </a:rPr>
              <a:t>ID</a:t>
            </a:r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参数</a:t>
            </a:r>
            <a:endParaRPr lang="en-US" altLang="zh-CN" b="0" i="0" smtClean="0">
              <a:solidFill>
                <a:srgbClr val="FF0000"/>
              </a:solidFill>
              <a:effectLst/>
              <a:latin typeface="Source Sans Pro"/>
            </a:endParaRPr>
          </a:p>
          <a:p>
            <a:r>
              <a:rPr lang="en-US" altLang="zh-CN" b="0" i="0" smtClean="0">
                <a:solidFill>
                  <a:srgbClr val="FF0000"/>
                </a:solidFill>
                <a:effectLst/>
                <a:latin typeface="Source Sans Pro"/>
              </a:rPr>
              <a:t>http://lina007.com/?siteId=1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163" y="4004200"/>
            <a:ext cx="3860799" cy="2853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65752" y="4423080"/>
            <a:ext cx="4373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所以表单里的网点链接删除掉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5029" y="308662"/>
            <a:ext cx="5623832" cy="57145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3581" y="2245938"/>
            <a:ext cx="3441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整个后台这种上传的可以都用下面那个加号那种吗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32241"/>
            <a:ext cx="8591550" cy="6048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0609" y="3871536"/>
            <a:ext cx="2381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Source Sans Pro"/>
              </a:rPr>
              <a:t>轮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播限</a:t>
            </a:r>
            <a:r>
              <a:rPr lang="en-US" altLang="zh-CN" smtClean="0">
                <a:solidFill>
                  <a:srgbClr val="FF0000"/>
                </a:solidFill>
                <a:latin typeface="Source Sans Pro"/>
              </a:rPr>
              <a:t>20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个</a:t>
            </a:r>
            <a:endParaRPr lang="en-US" altLang="zh-CN" smtClean="0">
              <a:solidFill>
                <a:srgbClr val="FF0000"/>
              </a:solidFill>
              <a:latin typeface="Source Sans Pro"/>
            </a:endParaRPr>
          </a:p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视频限</a:t>
            </a:r>
            <a:r>
              <a:rPr lang="en-US" altLang="zh-CN" smtClean="0">
                <a:solidFill>
                  <a:srgbClr val="FF0000"/>
                </a:solidFill>
                <a:latin typeface="Source Sans Pro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个吧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17" y="333828"/>
            <a:ext cx="11847383" cy="4313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1249"/>
            <a:ext cx="7199086" cy="17701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352" y="5483165"/>
            <a:ext cx="238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保存之后不对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910" y="524945"/>
            <a:ext cx="10125075" cy="6048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"/>
            <a:ext cx="3730171" cy="2923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8265" y="524945"/>
            <a:ext cx="238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“添加设施“点了后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05522" y="3281665"/>
            <a:ext cx="2381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只有姓名，照片必填，其他选填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3" y="179448"/>
            <a:ext cx="7229702" cy="65737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26" y="176684"/>
            <a:ext cx="10572750" cy="6486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7529" y="3157395"/>
            <a:ext cx="1584356" cy="31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全局设置</a:t>
            </a:r>
            <a:endParaRPr lang="zh-CN" altLang="en-US" sz="1200"/>
          </a:p>
        </p:txBody>
      </p:sp>
      <p:sp>
        <p:nvSpPr>
          <p:cNvPr id="6" name="同心圆 5"/>
          <p:cNvSpPr/>
          <p:nvPr/>
        </p:nvSpPr>
        <p:spPr>
          <a:xfrm>
            <a:off x="4046900" y="877285"/>
            <a:ext cx="181069" cy="18106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7969" y="84472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rgbClr val="646464"/>
                </a:solidFill>
                <a:latin typeface="Arial" panose="020B0604020202020204" pitchFamily="34" charset="0"/>
              </a:rPr>
              <a:t>全部网点开启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848370" y="84472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网点首页设置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597529" y="363168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再加一个菜单和页面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4477" y="298500"/>
            <a:ext cx="5972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这个页面的意思就是，如果勾选了“全部网点开启”，那所有网点的首页下面三个内容都用这里的，而不是单个网点里的。如果取消勾选“全部网点开启”，则是用单个网点里的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918845"/>
            <a:ext cx="5354320" cy="488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已修改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910705" y="1388110"/>
            <a:ext cx="479615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科室改了，没入库</a:t>
            </a:r>
            <a:endParaRPr lang="zh-CN" altLang="en-US" sz="1200" b="1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1031875"/>
            <a:ext cx="6025515" cy="4793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Source Sans Pro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14</cp:revision>
  <dcterms:created xsi:type="dcterms:W3CDTF">2020-12-21T13:40:00Z</dcterms:created>
  <dcterms:modified xsi:type="dcterms:W3CDTF">2020-12-26T10:19:14Z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