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4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5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8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7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7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0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846A-81BA-4CFD-8854-E96001440D28}" type="datetimeFigureOut">
              <a:rPr lang="zh-CN" altLang="en-US" smtClean="0"/>
              <a:t>2020/12/21/Monday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39CC-BD3C-462D-9B82-68929E3A3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7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7" y="221595"/>
            <a:ext cx="7926186" cy="46650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02074" y="156944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smtClean="0">
                <a:solidFill>
                  <a:srgbClr val="FF0000"/>
                </a:solidFill>
                <a:effectLst/>
                <a:latin typeface="Source Sans Pro"/>
              </a:rPr>
              <a:t>这个富文本有多图同时上传的吗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663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49253"/>
            <a:ext cx="11168062" cy="31790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2477" y="223781"/>
            <a:ext cx="4373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smtClean="0">
                <a:solidFill>
                  <a:srgbClr val="FF0000"/>
                </a:solidFill>
                <a:effectLst/>
                <a:latin typeface="Source Sans Pro"/>
              </a:rPr>
              <a:t>这里再加一列“网点链接”吧，这个链接是生成的，规则就是带个当前网点</a:t>
            </a:r>
            <a:r>
              <a:rPr lang="en-US" altLang="zh-CN" b="0" i="0" smtClean="0">
                <a:solidFill>
                  <a:srgbClr val="FF0000"/>
                </a:solidFill>
                <a:effectLst/>
                <a:latin typeface="Source Sans Pro"/>
              </a:rPr>
              <a:t>ID</a:t>
            </a:r>
            <a:r>
              <a:rPr lang="zh-CN" altLang="en-US" b="0" i="0" smtClean="0">
                <a:solidFill>
                  <a:srgbClr val="FF0000"/>
                </a:solidFill>
                <a:effectLst/>
                <a:latin typeface="Source Sans Pro"/>
              </a:rPr>
              <a:t>参数</a:t>
            </a:r>
            <a:endParaRPr lang="en-US" altLang="zh-CN" b="0" i="0" smtClean="0">
              <a:solidFill>
                <a:srgbClr val="FF0000"/>
              </a:solidFill>
              <a:effectLst/>
              <a:latin typeface="Source Sans Pro"/>
            </a:endParaRPr>
          </a:p>
          <a:p>
            <a:r>
              <a:rPr lang="en-US" altLang="zh-CN" b="0" i="0" smtClean="0">
                <a:solidFill>
                  <a:srgbClr val="FF0000"/>
                </a:solidFill>
                <a:effectLst/>
                <a:latin typeface="Source Sans Pro"/>
              </a:rPr>
              <a:t>http://lina007.com/?siteId=1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63" y="4004200"/>
            <a:ext cx="3860799" cy="2853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65752" y="4423080"/>
            <a:ext cx="4373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所以表单里的网点链接删除掉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792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029" y="308662"/>
            <a:ext cx="5623832" cy="57145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83581" y="2245938"/>
            <a:ext cx="3441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整个后台这种上传的可以都用下面那个加号那种吗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2334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25" y="332241"/>
            <a:ext cx="8591550" cy="6048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0609" y="3871536"/>
            <a:ext cx="2381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Source Sans Pro"/>
              </a:rPr>
              <a:t>轮</a:t>
            </a:r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播限</a:t>
            </a:r>
            <a:r>
              <a:rPr lang="en-US" altLang="zh-CN" smtClean="0">
                <a:solidFill>
                  <a:srgbClr val="FF0000"/>
                </a:solidFill>
                <a:latin typeface="Source Sans Pro"/>
              </a:rPr>
              <a:t>20</a:t>
            </a:r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个</a:t>
            </a:r>
            <a:endParaRPr lang="en-US" altLang="zh-CN" smtClean="0">
              <a:solidFill>
                <a:srgbClr val="FF0000"/>
              </a:solidFill>
              <a:latin typeface="Source Sans Pro"/>
            </a:endParaRPr>
          </a:p>
          <a:p>
            <a:r>
              <a:rPr lang="zh-CN" altLang="en-US" b="0" i="0" smtClean="0">
                <a:solidFill>
                  <a:srgbClr val="FF0000"/>
                </a:solidFill>
                <a:effectLst/>
                <a:latin typeface="Source Sans Pro"/>
              </a:rPr>
              <a:t>视频限</a:t>
            </a:r>
            <a:r>
              <a:rPr lang="en-US" altLang="zh-CN" smtClean="0">
                <a:solidFill>
                  <a:srgbClr val="FF0000"/>
                </a:solidFill>
                <a:latin typeface="Source Sans Pro"/>
              </a:rPr>
              <a:t>10</a:t>
            </a:r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个吧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592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7" y="333828"/>
            <a:ext cx="11847383" cy="4313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1249"/>
            <a:ext cx="7199086" cy="17701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47352" y="5483165"/>
            <a:ext cx="2381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保存之后不对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4248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10" y="524945"/>
            <a:ext cx="10125075" cy="6048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1"/>
            <a:ext cx="3730171" cy="2923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8265" y="524945"/>
            <a:ext cx="2381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“添加设施“点了后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5598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705522" y="3281665"/>
            <a:ext cx="2381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Source Sans Pro"/>
              </a:rPr>
              <a:t>只有姓名，照片必填，其他选填</a:t>
            </a:r>
            <a:endParaRPr lang="zh-CN" altLang="en-US" b="0" i="0">
              <a:solidFill>
                <a:srgbClr val="FF0000"/>
              </a:solidFill>
              <a:effectLst/>
              <a:latin typeface="Source Sans Pro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179448"/>
            <a:ext cx="7229702" cy="65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6" y="176684"/>
            <a:ext cx="10572750" cy="6486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7529" y="3157395"/>
            <a:ext cx="1584356" cy="31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/>
              <a:t>全局设置</a:t>
            </a:r>
            <a:endParaRPr lang="zh-CN" altLang="en-US" sz="1200"/>
          </a:p>
        </p:txBody>
      </p:sp>
      <p:sp>
        <p:nvSpPr>
          <p:cNvPr id="6" name="同心圆 5"/>
          <p:cNvSpPr/>
          <p:nvPr/>
        </p:nvSpPr>
        <p:spPr>
          <a:xfrm>
            <a:off x="4046900" y="877285"/>
            <a:ext cx="181069" cy="18106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7969" y="84472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>
                <a:solidFill>
                  <a:srgbClr val="646464"/>
                </a:solidFill>
                <a:latin typeface="Arial" panose="020B0604020202020204" pitchFamily="34" charset="0"/>
              </a:rPr>
              <a:t>全部网点开启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2848370" y="84472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/>
              <a:t>网点首页设置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597529" y="363168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再加一个菜单和页面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14477" y="298500"/>
            <a:ext cx="5972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这个页面的意思就是，如果勾选了“全部网点开启”，那所有网点的首页下面三个内容都用这里的，而不是单个网点里的。如果取消勾选“全部网点开启”，则是用单个网点里的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9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152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Source Sans Pro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2020-12-21T13:40:38Z</dcterms:created>
  <dcterms:modified xsi:type="dcterms:W3CDTF">2020-12-21T14:27:49Z</dcterms:modified>
</cp:coreProperties>
</file>