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iki.python.org/moin/PythonInMusi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NotePlay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computing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Faculty of Technical Sciences, Novi Sad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Nikola Đuza RA6-2012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Ideja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Ulaz - slika nota</a:t>
            </a:r>
          </a:p>
          <a:p>
            <a:pPr indent="-228600" lvl="1" marL="914400" rtl="0">
              <a:spcBef>
                <a:spcPts val="0"/>
              </a:spcBef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Izlaz - svirani tonovi u skladu sa notama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587" y="1660512"/>
            <a:ext cx="60102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Selektovanje nota i ostalih notacija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2.    Prepoznavanje selektovane notacije na osnovu obučene neuronske mreže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48" y="1616798"/>
            <a:ext cx="4286250" cy="199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585" y="1616800"/>
            <a:ext cx="3111715" cy="19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3.    Reprodukcija prepoznatih nota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Pomoću već napisanih biblioteka za reprodukciju zvuka u Pyhton-u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https://wiki.python.org/moin/PythonInMusic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4.    Mogućnost reprodukcije zvuka u različitim tonalitetima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Mapiranje prepoznatih tonova na različite instrumente i tonalitete</a:t>
            </a:r>
          </a:p>
          <a:p>
            <a:pPr indent="-228600" lvl="0" marL="914400">
              <a:spcBef>
                <a:spcPts val="0"/>
              </a:spcBef>
            </a:pPr>
            <a:r>
              <a:rPr lang="en"/>
              <a:t>Biranje instrumenta i tonaliteta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Detalji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Izdeliti sliku sa notama u više kernela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 svakom kernelu selektovati određene notacije (notne glave, violinski ključ, povisilice i snizilice)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Pamtiti pozicije u prostoru svake notacije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 osnovu pozicije grupisati notacije u skladu sa harmonijom (ako se određena povisilica odnosi na određenu notu, nekako to spojiti)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Koristiti data set sa konzistentnom notacijom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Detalji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Odsvirati nešto ovako u jednom trenutku? Potrudiću se.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648" y="1719399"/>
            <a:ext cx="7032699" cy="971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Za početak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2" y="1409700"/>
            <a:ext cx="78390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Kraj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computing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Faculty of Technical Sciences, Novi Sad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Nikola Đuza RA6-2012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