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emergentmusics.org/midiutil" TargetMode="External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NotePlay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Soft computing projekat, 2015/2016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Fakultet tehničkih nauka, Novi Sad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Nikola Đuza RA6-2012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4" y="329825"/>
            <a:ext cx="1535350" cy="1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5156100" y="4689275"/>
            <a:ext cx="4076699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Profesor: Đorđe Obradović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-273925" y="4689275"/>
            <a:ext cx="4076699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Asistent: Miroslav Kondić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63200" y="201550"/>
            <a:ext cx="40469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017725"/>
            <a:ext cx="412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5.   Određivanje dužine nota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0200" y="1569575"/>
            <a:ext cx="4199999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za svaki takt prolazimo kroz sve note unutar njega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na osnovu broja nota unutar takta i ostalih nota u taktu određujemo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noteLength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Courier New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imamo podatke o visinama note iz prvog koraka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kombinujući ovu informaciju sa koordinatama ostalih nota i tipa note odrađujemo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noteHeight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Courier New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dobijamo output: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[(2, 52), (2, 52), (1, 52), (1, 60), (2, 59), ...</a:t>
            </a:r>
            <a:r>
              <a:rPr lang="en" sz="1050">
                <a:highlight>
                  <a:srgbClr val="FFFFFF"/>
                </a:highlight>
              </a:rPr>
              <a:t>]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prvi broj svakog člana je dužina trajanja note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drugi broj svakog člana je visina tona note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979475" y="4434125"/>
            <a:ext cx="394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nastavak metode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find_all_notes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975" y="83675"/>
            <a:ext cx="3981400" cy="4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08375" y="237000"/>
            <a:ext cx="41274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35850" y="1098300"/>
            <a:ext cx="4127400" cy="45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6.   Eksportovanje u MIDI fajl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77475" y="1843500"/>
            <a:ext cx="76803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Courier New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Imamo dužinu i visinu note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[(2, 52), (2, 52), (1, 52), (1, 60), (2, 59), ...</a:t>
            </a:r>
            <a:r>
              <a:rPr lang="en" sz="1050">
                <a:highlight>
                  <a:srgbClr val="FFFFFF"/>
                </a:highlight>
              </a:rPr>
              <a:t>]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Sada možemo na osnovu toga napraviti muziku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Korišćena je biblioteka </a:t>
            </a: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MIDIUtil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○"/>
            </a:pPr>
            <a:r>
              <a:rPr lang="en" sz="12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http://www.emergentmusics.org/midiutil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○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open source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○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lako kreiranje MIDI fajlova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rezultat je </a:t>
            </a: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MIDI fajl</a:t>
            </a: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koji možemo pustiti preko </a:t>
            </a: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VLC plejera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400" y="277274"/>
            <a:ext cx="4020449" cy="25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Zapažanja i poboljšanja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Zapažanja: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Zvuk je zadovoljavajući, fali detalja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Radi sa jednostavnim notama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Relativno brz algoritam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Mesta za poboljšanje ima dosta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Metoda HoughLines nije baš najbolja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Uvođenje neuronske mreže i mogućnost prepoznavanja tempa i ostalih elemenata u muzičkom zapisu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60" y="1200825"/>
            <a:ext cx="3111715" cy="19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Kraj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Hvala na pažnji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4" y="329825"/>
            <a:ext cx="1535350" cy="1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subTitle"/>
          </p:nvPr>
        </p:nvSpPr>
        <p:spPr>
          <a:xfrm>
            <a:off x="5156100" y="4689275"/>
            <a:ext cx="4076699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Profesor: Đorđe Obradović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-273925" y="4689275"/>
            <a:ext cx="4076699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Asistent: Miroslav Kondić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Soft computing projekat, 2015/2016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Fakultet tehničkih nauka, Novi Sad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Nikola Đuza RA6-2012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773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Note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Muzika je umetnost stvaranja uređenih odnosa između tonova. Muzika ima tri osnovna elementa: melodiju, ritam i harmoniju.</a:t>
            </a:r>
          </a:p>
          <a:p>
            <a:pPr indent="-228600" lvl="1" marL="914400" rtl="0">
              <a:spcBef>
                <a:spcPts val="0"/>
              </a:spcBef>
              <a:buFont typeface="Verdana"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Note su zapis muzike na papir, 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crta se sa 5 crta gde pozicija note u odnosu na sistem označava njenu visinu, a grafički izgled trajanje note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62" y="1962475"/>
            <a:ext cx="60102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Motivacija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Obučavanje računara da konvertuje zapis na “papiru” u zvuk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Ispitivanje prednosti i mogućnosti računara u prepoznavanju nota i reprodukciji zvuka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3" y="2875273"/>
            <a:ext cx="4286250" cy="199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Postojeća rešenja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  <a:buFont typeface="Verdana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OMR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(Optical Music Recognition)</a:t>
            </a:r>
          </a:p>
          <a:p>
            <a:pPr indent="-228600" lvl="0" marL="914400" rtl="0">
              <a:spcBef>
                <a:spcPts val="0"/>
              </a:spcBef>
              <a:buFont typeface="Verdana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Audiveris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- open source softver koji kao ulaz prima PDF, JPG, PNG, TIFF, BMP sliku i konvertuje je u MusicXML fajl koji se može koristiti za reprodukciju.</a:t>
            </a:r>
          </a:p>
          <a:p>
            <a:pPr indent="-228600" lvl="1" marL="13716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Prima samo digitalnu verziju nota (ne prepoznaje ručno pisane note)</a:t>
            </a:r>
          </a:p>
          <a:p>
            <a:pPr indent="-228600" lvl="1" marL="13716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Radi na Linuxu i Windowsu</a:t>
            </a:r>
          </a:p>
          <a:p>
            <a:pPr indent="-228600" lvl="1" marL="13716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https://audiveris.kenai.com/</a:t>
            </a:r>
          </a:p>
          <a:p>
            <a:pPr indent="-228600" lvl="0" marL="914400" rtl="0">
              <a:spcBef>
                <a:spcPts val="0"/>
              </a:spcBef>
              <a:buFont typeface="Verdana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Rodan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- Web interfejs za prepoznavanje različitih tipova dokumenata. Glavni fokus na OMR-u.</a:t>
            </a:r>
          </a:p>
          <a:p>
            <a:pPr indent="-228600" lvl="1" marL="13716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Open source</a:t>
            </a:r>
          </a:p>
          <a:p>
            <a:pPr indent="-228600" lvl="1" marL="13716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Pisan u Pythonu, interfejs u Djangu</a:t>
            </a:r>
          </a:p>
          <a:p>
            <a:pPr indent="-228600" lvl="1" marL="13716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https://github.com/DDMAL/Rodan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K-MEANS algoritam</a:t>
            </a:r>
          </a:p>
          <a:p>
            <a:pPr indent="-228600" lvl="1" marL="9144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Inicijalizuje n grupa nota</a:t>
            </a:r>
          </a:p>
          <a:p>
            <a:pPr indent="-228600" lvl="1" marL="9144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Svaku notu pridruži najbližem centru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Logika prepoznavanja nota je zasnovana na K-MEANS centrima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Umesto da se selektuje i prepoznaje svaki elemenat nota, note su grupisane u različite grupe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Drugačiji pristup nego sa selektovanjem svih elemenata na slici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Ne zahteva neuronsku mrežu za prepoznavanje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MIDIUtil biblioteka za kreiranje MIDI fajlova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Open CV verzija </a:t>
            </a:r>
            <a:r>
              <a:rPr lang="en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2.4.11</a:t>
            </a:r>
          </a:p>
          <a:p>
            <a:pPr indent="-228600" lvl="0" marL="4572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Python verzija 2.7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80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7902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Selektovati sve linije na slici </a:t>
            </a:r>
          </a:p>
          <a:p>
            <a:pPr indent="-228600" lvl="0" marL="914400" rtl="0">
              <a:spcBef>
                <a:spcPts val="0"/>
              </a:spcBef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Korišćenjem ugrađene Open CV funkcije - Hough Lines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75" y="1535675"/>
            <a:ext cx="4201374" cy="30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377725" y="2941725"/>
            <a:ext cx="394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output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cv2.HoughLinesP</a:t>
            </a: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metode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617862" y="4632400"/>
            <a:ext cx="394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metoda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create_fiveline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87" y="2324575"/>
            <a:ext cx="3948476" cy="6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08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2.   Na osnovu selektovanih linija, K-MEANS grupiše note koje su na istoj visini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25" y="1619325"/>
            <a:ext cx="4247625" cy="3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11700" y="1962750"/>
            <a:ext cx="4121999" cy="26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K-MEANS centers</a:t>
            </a:r>
            <a:b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[41.461538461538439, 61.243902439024367, 80.977272727272734, 101.24390243902437, 121.27027027027025]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Dobijamo K-MEANS grupe gde se u svakoj grupi nalaze note koje su na istoj visini (tonu)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Ovo će nam značiti kasnije gde ćemo na osnovu ove informacije odrediti o kom tonu je reč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563950" y="4750125"/>
            <a:ext cx="394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metoda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create_fiveline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-1734625" y="129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3.   Kreiranje koordinata nota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34475" y="1827350"/>
            <a:ext cx="44253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Prolazimo kroz celu širinu (width) slike i tražimo početak i kraj </a:t>
            </a: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prve</a:t>
            </a: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note u grupi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Kada dobijemo koordinate prve note u svakoj grupi možemo grupisati note u grupe uz pomoć K-MEANS-a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Ovako definišemo taktove nota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002187" y="4709900"/>
            <a:ext cx="394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metoda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create_bars_coordinates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37" y="282100"/>
            <a:ext cx="4204723" cy="43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87" y="3627200"/>
            <a:ext cx="4468776" cy="6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-2218025" y="1532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Implementacija rešenja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17725"/>
            <a:ext cx="412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4.   Pronalaženje i grupisanje ostalih nota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4475" y="1827350"/>
            <a:ext cx="4199999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Imamo informaciju o kraju i početku svakog takta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Sada ponovo koristimo K-MEANS da grupišemo note u unutar </a:t>
            </a: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taktova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Kao rezultat dobijamo </a:t>
            </a: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x koordinate</a:t>
            </a: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ostalih nota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b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y koordinatu</a:t>
            </a: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imamo iz 1. koraka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Sada možemo da odredimo dužinu trajanja nota i njen ton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U zavisnosti od toga koliko nota je u jednom taktu, i od toga kakav je tip note (pun, prazan)</a:t>
            </a:r>
          </a:p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28100" y="4500425"/>
            <a:ext cx="394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metoda </a:t>
            </a: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find_all_notes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333" y="96124"/>
            <a:ext cx="4938142" cy="4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