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.python.org/moin/PythonInMusi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NotePlay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 computing project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Ideja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Ulaz - slika nota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Izlaz - svirani tonovi u skladu sa notama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87" y="1660512"/>
            <a:ext cx="60102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Selektovanje nota i ostalih notacija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2.    Prepoznavanje selektovane notacije na osnovu obucene neuronske mreze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48" y="1616798"/>
            <a:ext cx="4286250" cy="199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585" y="1616800"/>
            <a:ext cx="3111715" cy="19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3.    Reprodukcija prepoznatih nota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Pomocu vec napisanih biblioteka za reprodukciju zvuka u Pyhton-u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https://wiki.python.org/moin/PythonInMusic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4.    Mogucnost reprodukcije zvuka u razlicitim tonalitetima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Mapiranje prepoznatih tonova na razlicite instrumente i tonalitete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Biranje instrumenta i tonaliteta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Detalji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Odsvirati nesto ovako u jednom trenutku? Potrudicu se.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48" y="1719399"/>
            <a:ext cx="7032699" cy="971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Za pocetak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2" y="1409700"/>
            <a:ext cx="78390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Kraj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computing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Nikola Djuza RA6-2012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