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60C8-A62B-41D1-9C78-A2941A33ED0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156D-80E5-48B3-8866-7ACE3470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88344" y="2173684"/>
            <a:ext cx="892366" cy="616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toolbar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3465" y="956473"/>
            <a:ext cx="1331630" cy="616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7440" y="587141"/>
            <a:ext cx="6314172" cy="3001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439" y="587141"/>
            <a:ext cx="26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ATE_Plugin_Manager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36238" y="1573418"/>
            <a:ext cx="1708089" cy="908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treeModel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QStandardItemModel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800436" y="1296695"/>
            <a:ext cx="2135802" cy="731093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3"/>
          </p:cNvCxnSpPr>
          <p:nvPr/>
        </p:nvCxnSpPr>
        <p:spPr>
          <a:xfrm flipH="1">
            <a:off x="7780710" y="1804352"/>
            <a:ext cx="2220091" cy="677805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513242" y="1264946"/>
            <a:ext cx="490223" cy="436854"/>
          </a:xfrm>
          <a:prstGeom prst="straightConnector1">
            <a:avLst/>
          </a:prstGeom>
          <a:ln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31" idx="0"/>
          </p:cNvCxnSpPr>
          <p:nvPr/>
        </p:nvCxnSpPr>
        <p:spPr>
          <a:xfrm>
            <a:off x="7334527" y="2790629"/>
            <a:ext cx="804132" cy="13765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90800" y="4167186"/>
            <a:ext cx="1695718" cy="61694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testerManager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endCxn id="5" idx="2"/>
          </p:cNvCxnSpPr>
          <p:nvPr/>
        </p:nvCxnSpPr>
        <p:spPr>
          <a:xfrm flipV="1">
            <a:off x="5534526" y="2790629"/>
            <a:ext cx="1800001" cy="2174199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72041" y="4964828"/>
            <a:ext cx="15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Run/Debug/…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8" name="Straight Arrow Connector 37"/>
          <p:cNvCxnSpPr>
            <a:endCxn id="31" idx="2"/>
          </p:cNvCxnSpPr>
          <p:nvPr/>
        </p:nvCxnSpPr>
        <p:spPr>
          <a:xfrm flipV="1">
            <a:off x="8138659" y="4784131"/>
            <a:ext cx="0" cy="55268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418750" y="5890246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QtConsole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8" name="Straight Arrow Connector 47"/>
          <p:cNvCxnSpPr>
            <a:endCxn id="6" idx="3"/>
          </p:cNvCxnSpPr>
          <p:nvPr/>
        </p:nvCxnSpPr>
        <p:spPr>
          <a:xfrm flipH="1" flipV="1">
            <a:off x="6335095" y="1264946"/>
            <a:ext cx="998162" cy="1032545"/>
          </a:xfrm>
          <a:prstGeom prst="straightConnector1">
            <a:avLst/>
          </a:prstGeom>
          <a:ln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" idx="2"/>
          </p:cNvCxnSpPr>
          <p:nvPr/>
        </p:nvCxnSpPr>
        <p:spPr>
          <a:xfrm flipV="1">
            <a:off x="5627436" y="1573418"/>
            <a:ext cx="41844" cy="743928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75537" y="5890246"/>
            <a:ext cx="178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Variable explorer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19073" y="589024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9" name="Straight Arrow Connector 58"/>
          <p:cNvCxnSpPr>
            <a:stCxn id="41" idx="0"/>
            <a:endCxn id="31" idx="2"/>
          </p:cNvCxnSpPr>
          <p:nvPr/>
        </p:nvCxnSpPr>
        <p:spPr>
          <a:xfrm flipH="1" flipV="1">
            <a:off x="8138659" y="4784131"/>
            <a:ext cx="1862142" cy="11061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31" idx="2"/>
          </p:cNvCxnSpPr>
          <p:nvPr/>
        </p:nvCxnSpPr>
        <p:spPr>
          <a:xfrm flipV="1">
            <a:off x="7666134" y="4784131"/>
            <a:ext cx="472525" cy="11061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4419" y="962054"/>
            <a:ext cx="83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Spyder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752816" y="1435020"/>
            <a:ext cx="83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Spyder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6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Hören Tom</dc:creator>
  <cp:lastModifiedBy>Hören Tom</cp:lastModifiedBy>
  <cp:revision>8</cp:revision>
  <dcterms:created xsi:type="dcterms:W3CDTF">2020-04-09T08:37:34Z</dcterms:created>
  <dcterms:modified xsi:type="dcterms:W3CDTF">2020-04-09T13:04:32Z</dcterms:modified>
</cp:coreProperties>
</file>