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61" r:id="rId4"/>
    <p:sldId id="262" r:id="rId5"/>
    <p:sldId id="258" r:id="rId6"/>
    <p:sldId id="260" r:id="rId7"/>
    <p:sldId id="263" r:id="rId8"/>
    <p:sldId id="264" r:id="rId9"/>
    <p:sldId id="25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dff10c7b5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adff10c7b5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dff10c7b5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adff10c7b5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dff10c7b5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adff10c7b5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dff10c7b5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adff10c7b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B Campus">
  <p:cSld name="Title Slide - FB Campu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A picture containing outdoor, holding, person, stan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143000" y="1008935"/>
            <a:ext cx="6858000" cy="156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sz="4100" b="1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291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40753" y="375585"/>
            <a:ext cx="7862495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27459" y="1878806"/>
            <a:ext cx="388266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4629150" y="1283622"/>
            <a:ext cx="3889772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sz="1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3"/>
          </p:nvPr>
        </p:nvSpPr>
        <p:spPr>
          <a:xfrm>
            <a:off x="4633879" y="1878806"/>
            <a:ext cx="3885043" cy="207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4"/>
          </p:nvPr>
        </p:nvSpPr>
        <p:spPr>
          <a:xfrm>
            <a:off x="627460" y="1284479"/>
            <a:ext cx="3887390" cy="59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sz="19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7460" y="382961"/>
            <a:ext cx="7886698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343288" y="408818"/>
            <a:ext cx="4044950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673600" y="408819"/>
            <a:ext cx="4044949" cy="33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>
            <a:spLocks noGrp="1"/>
          </p:cNvSpPr>
          <p:nvPr>
            <p:ph type="pic" idx="2"/>
          </p:nvPr>
        </p:nvSpPr>
        <p:spPr>
          <a:xfrm rot="344365">
            <a:off x="574442" y="515504"/>
            <a:ext cx="7943643" cy="2618480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516367" y="3364514"/>
            <a:ext cx="8112738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1" descr="A picture containing bric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MVC">
  <p:cSld name="Title Slide - MVC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2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2" descr="A picture containing water, table, court, swimm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2" descr="A picture containing water, ball, person, hold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VSTC">
  <p:cSld name="Title Slide - VSTC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 descr="A crowd of peop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3" descr="A crowd of peop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Students">
  <p:cSld name="Title Slide - Studen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 descr="A picture containing outdoor, person, man, wate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4" descr="A picture containing person, riding, board,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ustom Photos">
  <p:cSld name="Title with Custom Photo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5" descr="A picture containing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>
            <a:spLocks noGrp="1"/>
          </p:cNvSpPr>
          <p:nvPr>
            <p:ph type="pic" idx="2"/>
          </p:nvPr>
        </p:nvSpPr>
        <p:spPr>
          <a:xfrm>
            <a:off x="2534855" y="-26044"/>
            <a:ext cx="6618661" cy="5199927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1986656" y="3173918"/>
            <a:ext cx="3144144" cy="1120668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>
            <a:spLocks noGrp="1"/>
          </p:cNvSpPr>
          <p:nvPr>
            <p:ph type="pic" idx="4"/>
          </p:nvPr>
        </p:nvSpPr>
        <p:spPr>
          <a:xfrm>
            <a:off x="4495800" y="3173918"/>
            <a:ext cx="3092450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5"/>
          <p:cNvSpPr>
            <a:spLocks noGrp="1"/>
          </p:cNvSpPr>
          <p:nvPr>
            <p:ph type="pic" idx="5"/>
          </p:nvPr>
        </p:nvSpPr>
        <p:spPr>
          <a:xfrm>
            <a:off x="6953249" y="3173915"/>
            <a:ext cx="2213899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 descr="A picture containing screenshot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A close up of a 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270283" y="1346011"/>
            <a:ext cx="4980692" cy="56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lang="en" sz="1500" b="0">
                <a:solidFill>
                  <a:schemeClr val="lt2"/>
                </a:solidFill>
              </a:rPr>
              <a:t>Team 3 – Final Project Presentation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subTitle" idx="1"/>
          </p:nvPr>
        </p:nvSpPr>
        <p:spPr>
          <a:xfrm>
            <a:off x="234564" y="2190793"/>
            <a:ext cx="4397144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 sz="2400" b="1">
                <a:solidFill>
                  <a:schemeClr val="lt1"/>
                </a:solidFill>
              </a:rPr>
              <a:t>Spotify Tracks Analysis</a:t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65040" y="3450379"/>
            <a:ext cx="901392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Alex Khater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Pooja Chandrashekara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Vaishnavi Nagarajaiah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Aditya Nayak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446DFD-A794-B09A-E54F-38EF3B5F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8" y="644762"/>
            <a:ext cx="8295610" cy="790687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We all listen to music a lot, right? Why do you believe a song becomes popular?</a:t>
            </a:r>
            <a:br>
              <a:rPr lang="en-US" sz="3200" b="1" dirty="0"/>
            </a:br>
            <a:endParaRPr lang="en-IN" dirty="0"/>
          </a:p>
        </p:txBody>
      </p:sp>
      <p:pic>
        <p:nvPicPr>
          <p:cNvPr id="4" name="Picture 2" descr="You could be better at thinking in daily life, here's how | Think">
            <a:extLst>
              <a:ext uri="{FF2B5EF4-FFF2-40B4-BE49-F238E27FC236}">
                <a16:creationId xmlns:a16="http://schemas.microsoft.com/office/drawing/2014/main" id="{B987D58F-12CE-5666-6BCB-3478FBD98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02" y="1297172"/>
            <a:ext cx="3444949" cy="280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55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C00-C9A8-A95A-6657-53D10307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b="1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5B3CB-02FE-9ECE-4B23-F6AE4A41C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Identifying music trends and characteristics over the past one hundred years.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Spotify Data extracted from Kaggle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Raw Data contained 114k+ tracks and 11 audio features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Data contains information on release by year and provides numerical ratings for different characteristics of music released.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20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/>
              <a:t>SMART Questions?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320040" y="854869"/>
            <a:ext cx="7886700" cy="255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S:</a:t>
            </a:r>
            <a:r>
              <a:rPr lang="en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is tied to 3 specific columns in the dataset and a clear response variable, it is quite a specific question.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M:</a:t>
            </a:r>
            <a:r>
              <a:rPr lang="en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Our response variable is clearly numeric and shows how many times a song is streamed. It is easily measurable.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A:</a:t>
            </a:r>
            <a:r>
              <a:rPr lang="en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is quite attainable with relatively basic modelling and regression methods as all variables are pretty standard integer or categorical data.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R:</a:t>
            </a:r>
            <a:r>
              <a:rPr lang="en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will attempt to refine a popular song down to its core components from a music theory standpoint and give insight into creating one.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lang="en" sz="1200" b="1" u="sng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T:</a:t>
            </a:r>
            <a:r>
              <a:rPr lang="en" sz="12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project will be easily doable with a team of 4 as the dataset is quite clean from the start and the team is big enough to finish the project quickly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320040" y="98994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320040" y="886227"/>
            <a:ext cx="7886700" cy="296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4800" dirty="0"/>
              <a:t>This is a spotify dataset, which has songs from over 1000 artists and covers about 125 different genres. This dataset was created using Spotify API.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4800" dirty="0"/>
              <a:t>114K observations and 21 columns.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4800" dirty="0"/>
              <a:t>The popularity column is of type ‘int’ and has a range 0 to 100.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4800" dirty="0"/>
              <a:t>Our dataset is clean and all variables are standard integer or categorical data.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4800" dirty="0"/>
              <a:t>Since there were no NA values, no observations were dropped.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800" dirty="0"/>
              <a:t>Loudness is measured in Db (-60 to 0db)</a:t>
            </a:r>
            <a:endParaRPr lang="en" sz="48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 panose="020B0604020202020204" pitchFamily="34" charset="0"/>
              <a:buChar char="•"/>
            </a:pPr>
            <a:r>
              <a:rPr lang="en" sz="4800" dirty="0"/>
              <a:t>Models used: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</a:pPr>
            <a:r>
              <a:rPr lang="en" sz="4800" dirty="0"/>
              <a:t>      i) KNN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</a:pPr>
            <a:r>
              <a:rPr lang="en" sz="4800" dirty="0"/>
              <a:t>      ii) XGBoost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" sz="4800" dirty="0"/>
              <a:t>      iii) </a:t>
            </a:r>
            <a:r>
              <a:rPr lang="en-IN" sz="4800" dirty="0"/>
              <a:t>Polynomial Regression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IN" sz="4800" dirty="0"/>
              <a:t>      iv) Multi-Linear Regression</a:t>
            </a:r>
          </a:p>
          <a:p>
            <a:br>
              <a:rPr lang="en-IN" sz="4000" dirty="0"/>
            </a:br>
            <a:endParaRPr lang="en" sz="4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</a:pPr>
            <a:r>
              <a:rPr lang="en" sz="1600" dirty="0"/>
              <a:t>     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F698-5694-CEFE-33F6-F1C01E99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Cleanup &amp; Exploration</a:t>
            </a:r>
            <a:endParaRPr lang="en-IN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95D69-8549-F544-D015-CCB79D76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904" y="1131210"/>
            <a:ext cx="8520600" cy="3416400"/>
          </a:xfrm>
        </p:spPr>
        <p:txBody>
          <a:bodyPr/>
          <a:lstStyle/>
          <a:p>
            <a:r>
              <a:rPr lang="en-US" sz="1600" dirty="0"/>
              <a:t>Our Data frame did not have any Null values.</a:t>
            </a:r>
          </a:p>
          <a:p>
            <a:r>
              <a:rPr lang="en-US" sz="1600" dirty="0"/>
              <a:t>No data type conversion was needed.</a:t>
            </a:r>
          </a:p>
          <a:p>
            <a:endParaRPr lang="en-IN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DD9592C-A3CC-7318-6CCE-3FD2B629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8" y="2027274"/>
            <a:ext cx="8028115" cy="23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7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585C-D509-4339-5FD4-435A47BF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E4FE2-A70F-9C24-0FAB-A0014CF2D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1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520437" y="1882745"/>
            <a:ext cx="7862495" cy="731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358</Words>
  <Application>Microsoft Office PowerPoint</Application>
  <PresentationFormat>On-screen Show (16:9)</PresentationFormat>
  <Paragraphs>37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Simple Light</vt:lpstr>
      <vt:lpstr>Office Theme</vt:lpstr>
      <vt:lpstr>Team 3 – Final Project Presentation</vt:lpstr>
      <vt:lpstr>We all listen to music a lot, right? Why do you believe a song becomes popular? </vt:lpstr>
      <vt:lpstr>Objective</vt:lpstr>
      <vt:lpstr>SMART Questions?</vt:lpstr>
      <vt:lpstr>Dataset Description</vt:lpstr>
      <vt:lpstr>Data Cleanup &amp; Exploration</vt:lpstr>
      <vt:lpstr>Summary</vt:lpstr>
      <vt:lpstr>EXPLORATORY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– Final Project Presentation</dc:title>
  <cp:lastModifiedBy>Vaishnavi Nagaraj</cp:lastModifiedBy>
  <cp:revision>4</cp:revision>
  <dcterms:modified xsi:type="dcterms:W3CDTF">2022-12-11T15:39:48Z</dcterms:modified>
</cp:coreProperties>
</file>