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dff10c7b5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adff10c7b5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adff10c7b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adff10c7b5_2_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dff10c7b5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adff10c7b5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dff10c7b5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adff10c7b5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dff10c7b5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adff10c7b5_2_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Relationship Id="rId3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FB Campus">
  <p:cSld name="Title Slide - FB Campu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icture containing man, table, blue, holding&#10;&#10;Description automatically generated" id="62" name="Google Shape;6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holding, person, standing&#10;&#10;Description automatically generated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  <a:defRPr b="1" sz="3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1143000" y="1008935"/>
            <a:ext cx="6858000" cy="15628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100"/>
              <a:buFont typeface="Arial"/>
              <a:buNone/>
              <a:defRPr b="1" sz="4100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Areas">
  <p:cSld name="Two Content Area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29149" y="1369219"/>
            <a:ext cx="3886199" cy="25758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640753" y="375585"/>
            <a:ext cx="7862495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Subtitles">
  <p:cSld name="Two Columns with Subtitle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27459" y="1878806"/>
            <a:ext cx="3882663" cy="2074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29150" y="1283622"/>
            <a:ext cx="3889772" cy="5943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b="1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9" name="Google Shape;79;p18"/>
          <p:cNvSpPr txBox="1"/>
          <p:nvPr>
            <p:ph idx="3" type="body"/>
          </p:nvPr>
        </p:nvSpPr>
        <p:spPr>
          <a:xfrm>
            <a:off x="4633879" y="1878806"/>
            <a:ext cx="3885043" cy="2074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4" type="body"/>
          </p:nvPr>
        </p:nvSpPr>
        <p:spPr>
          <a:xfrm>
            <a:off x="627460" y="1284479"/>
            <a:ext cx="3887390" cy="59432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900"/>
              <a:buNone/>
              <a:defRPr b="1" sz="1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627460" y="382961"/>
            <a:ext cx="7886698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  <a:defRPr b="1" sz="3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43288" y="408818"/>
            <a:ext cx="4044950" cy="3310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673600" y="408819"/>
            <a:ext cx="4044949" cy="33105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>
  <p:cSld name="Photo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>
            <p:ph idx="2" type="pic"/>
          </p:nvPr>
        </p:nvSpPr>
        <p:spPr>
          <a:xfrm rot="344365">
            <a:off x="574442" y="515504"/>
            <a:ext cx="7943643" cy="261848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516367" y="3364514"/>
            <a:ext cx="8112738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0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9" name="Google Shape;8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rick&#10;&#10;Description automatically generated" id="90" name="Google Shape;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VC">
  <p:cSld name="Title Slide - MVC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icture containing man, table, blue, holding&#10;&#10;Description automatically generated" id="95" name="Google Shape;9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water, table, court, swimming&#10;&#10;Description automatically generated" id="96" name="Google Shape;9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water, ball, person, holding&#10;&#10;Description automatically generated" id="97" name="Google Shape;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 txBox="1"/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subTitle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VSTC">
  <p:cSld name="Title Slide - VSTC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rowd of people&#10;&#10;Description automatically generated" id="101" name="Google Shape;1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rowd of people&#10;&#10;Description automatically generated" id="102" name="Google Shape;1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Students">
  <p:cSld name="Title Slide - Studen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outdoor, person, man, water&#10;&#10;Description automatically generated" id="106" name="Google Shape;10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riding, board, water&#10;&#10;Description automatically generated" id="107" name="Google Shape;1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ustom Photos">
  <p:cSld name="Title with Custom Photo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able&#10;&#10;Description automatically generated"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2" name="Google Shape;1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5"/>
          <p:cNvSpPr/>
          <p:nvPr>
            <p:ph idx="2" type="pic"/>
          </p:nvPr>
        </p:nvSpPr>
        <p:spPr>
          <a:xfrm>
            <a:off x="2534855" y="-26044"/>
            <a:ext cx="6618661" cy="5199927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3" type="pic"/>
          </p:nvPr>
        </p:nvSpPr>
        <p:spPr>
          <a:xfrm>
            <a:off x="1986656" y="3173918"/>
            <a:ext cx="3144144" cy="1120668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4" type="pic"/>
          </p:nvPr>
        </p:nvSpPr>
        <p:spPr>
          <a:xfrm>
            <a:off x="4495800" y="3173918"/>
            <a:ext cx="3092450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5"/>
          <p:cNvSpPr/>
          <p:nvPr>
            <p:ph idx="5" type="pic"/>
          </p:nvPr>
        </p:nvSpPr>
        <p:spPr>
          <a:xfrm>
            <a:off x="6953249" y="3173915"/>
            <a:ext cx="2213899" cy="1120667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/>
          <p:nvPr>
            <p:ph type="ctrTitle"/>
          </p:nvPr>
        </p:nvSpPr>
        <p:spPr>
          <a:xfrm>
            <a:off x="270283" y="450817"/>
            <a:ext cx="3225952" cy="1729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sz="3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70283" y="2353265"/>
            <a:ext cx="3225952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0CECE"/>
              </a:buClr>
              <a:buSzPts val="2100"/>
              <a:buNone/>
              <a:defRPr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11.jp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picture containing screenshot&#10;&#10;Description automatically generated"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ctrTitle"/>
          </p:nvPr>
        </p:nvSpPr>
        <p:spPr>
          <a:xfrm>
            <a:off x="270283" y="1346011"/>
            <a:ext cx="4980692" cy="56768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None/>
            </a:pPr>
            <a:r>
              <a:rPr b="0" lang="en" sz="1500">
                <a:solidFill>
                  <a:schemeClr val="lt2"/>
                </a:solidFill>
              </a:rPr>
              <a:t>Team 3 – Final Project Presentation</a:t>
            </a:r>
            <a:endParaRPr/>
          </a:p>
        </p:txBody>
      </p:sp>
      <p:sp>
        <p:nvSpPr>
          <p:cNvPr id="124" name="Google Shape;124;p26"/>
          <p:cNvSpPr txBox="1"/>
          <p:nvPr>
            <p:ph idx="1" type="subTitle"/>
          </p:nvPr>
        </p:nvSpPr>
        <p:spPr>
          <a:xfrm>
            <a:off x="234564" y="2190793"/>
            <a:ext cx="4397144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" sz="2400">
                <a:solidFill>
                  <a:schemeClr val="lt1"/>
                </a:solidFill>
              </a:rPr>
              <a:t>Spotify Tracks Analysis</a:t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65040" y="3450379"/>
            <a:ext cx="90139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Khater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Pooja Chandrashekara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Vaishnavi Nagarajaiah</a:t>
            </a: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1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Aditya Nayak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40753" y="377713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Problem Statement/ Objective</a:t>
            </a:r>
            <a:endParaRPr/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SMART Questions?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20040" y="854869"/>
            <a:ext cx="7886700" cy="2559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tied to 3 specific columns in the dataset and a clear response variable, it is quite a specific question.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Our response variable is clearly numeric and shows how many times a song is streamed. It is easily measurable.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is quite attainable with relatively basic modelling and regression methods as all variables are pretty standard integer or categorical data.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question will attempt to refine a popular song down to its core components from a music theory standpoint and give insight into creating one.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</a:pPr>
            <a:r>
              <a:rPr b="1" lang="en" sz="1200" u="sng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T:</a:t>
            </a:r>
            <a:r>
              <a:rPr lang="en" sz="12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This project will be easily doable with a team of 4 as the dataset is quite clean from the start and the team is big enough to finish the project quickly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520437" y="1882745"/>
            <a:ext cx="7862495" cy="731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320040" y="98994"/>
            <a:ext cx="7874597" cy="790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Arial"/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628650" y="1369219"/>
            <a:ext cx="7886700" cy="2605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None/>
            </a:pPr>
            <a:r>
              <a:rPr lang="en"/>
              <a:t>The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