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dff10c7b5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adff10c7b5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dff10c7b5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adff10c7b5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dff10c7b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adff10c7b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ff10c7b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adff10c7b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dff10c7b5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adff10c7b5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43000" y="1008935"/>
            <a:ext cx="6858000" cy="15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40753" y="375585"/>
            <a:ext cx="7862495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772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7460" y="382961"/>
            <a:ext cx="7886698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49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>
            <a:spLocks noGrp="1"/>
          </p:cNvSpPr>
          <p:nvPr>
            <p:ph type="pic" idx="2"/>
          </p:nvPr>
        </p:nvSpPr>
        <p:spPr>
          <a:xfrm>
            <a:off x="2534855" y="-26044"/>
            <a:ext cx="6618661" cy="519992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1986656" y="3173918"/>
            <a:ext cx="3144144" cy="112066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>
            <a:spLocks noGrp="1"/>
          </p:cNvSpPr>
          <p:nvPr>
            <p:ph type="pic" idx="4"/>
          </p:nvPr>
        </p:nvSpPr>
        <p:spPr>
          <a:xfrm>
            <a:off x="4495800" y="3173918"/>
            <a:ext cx="3092450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>
            <a:spLocks noGrp="1"/>
          </p:cNvSpPr>
          <p:nvPr>
            <p:ph type="pic" idx="5"/>
          </p:nvPr>
        </p:nvSpPr>
        <p:spPr>
          <a:xfrm>
            <a:off x="6953249" y="3173915"/>
            <a:ext cx="2213899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 descr="A picture containing screensho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270283" y="1346011"/>
            <a:ext cx="4980692" cy="5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" sz="1500" b="0">
                <a:solidFill>
                  <a:schemeClr val="lt2"/>
                </a:solidFill>
              </a:rPr>
              <a:t>Team 3 – Final Project Presentation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234564" y="2190793"/>
            <a:ext cx="439714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2400" b="1">
                <a:solidFill>
                  <a:schemeClr val="lt1"/>
                </a:solidFill>
              </a:rPr>
              <a:t>Spotify Tracks Analysis</a:t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65040" y="3450379"/>
            <a:ext cx="90139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Khater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Pooja Chandrashekara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 Nagarajaiah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Nayak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Problem Statement/ Objective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SMART Questions?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20040" y="854869"/>
            <a:ext cx="7886700" cy="255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tied to 3 specific columns in the dataset and a clear response variable, it is quite a specific question.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Our response variable is clearly numeric and shows how many times a song is streamed. It is easily measurable.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quite attainable with relatively basic modelling and regression methods as all variables are pretty standard integer or categorical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will attempt to refine a popular song down to its core components from a music theory standpoint and give insight into creating one.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project will be easily doable with a team of 4 as the dataset is quite clean from the start and the team is big enough to finish the project quickly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FCCF2-E44D-35FD-0F32-28703AAD6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POOJA START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EE0E3-AAA4-491D-06D0-35680B3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LATER</a:t>
            </a:r>
          </a:p>
        </p:txBody>
      </p:sp>
    </p:spTree>
    <p:extLst>
      <p:ext uri="{BB962C8B-B14F-4D97-AF65-F5344CB8AC3E}">
        <p14:creationId xmlns:p14="http://schemas.microsoft.com/office/powerpoint/2010/main" val="27662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520437" y="1882745"/>
            <a:ext cx="7862495" cy="7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/>
              <a:t>The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Team 3 – Final Project Presentation</vt:lpstr>
      <vt:lpstr>Problem Statement/ Objective</vt:lpstr>
      <vt:lpstr>SMART Questions?</vt:lpstr>
      <vt:lpstr>DELETE LATER</vt:lpstr>
      <vt:lpstr>EXPLORATORY DATA ANALYSIS</vt:lpstr>
      <vt:lpstr>Data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Final Project Presentation</dc:title>
  <cp:lastModifiedBy>Alexander Khater</cp:lastModifiedBy>
  <cp:revision>1</cp:revision>
  <dcterms:modified xsi:type="dcterms:W3CDTF">2022-12-08T20:59:12Z</dcterms:modified>
</cp:coreProperties>
</file>