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3"/>
    <p:restoredTop sz="94648"/>
  </p:normalViewPr>
  <p:slideViewPr>
    <p:cSldViewPr snapToGrid="0">
      <p:cViewPr varScale="1">
        <p:scale>
          <a:sx n="73" d="100"/>
          <a:sy n="73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B77B6-A42E-A048-A74D-7373B9F65E74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B0C7-4240-DB45-8EF7-0C3919A9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B0C7-4240-DB45-8EF7-0C3919A90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B425-E0C6-8DEA-378E-A3475F09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1EE5F-66C9-29B8-AA3A-F59BF66D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2BE6-43A9-0840-D035-063DDBB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AB04-C8F7-BAC7-3F40-5CD271C7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4F57-8814-BEA8-2188-716A44B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2579-0E5D-F9BE-D7F4-41EEBE13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AE9A-A7AD-1206-5429-70F3355C9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1A9C-3C8F-4864-DC97-EE5E9108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9CAE-74F1-4A20-E710-223C88DB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8F41-6AEE-ECBB-923D-62037706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82F64-CA24-98C4-67D6-448A5A6B4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67FCC-83E5-E7F8-6F22-06CB65C9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FCEC-1CFE-2282-BCB1-1168CC1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85DE0-82FF-83B4-B122-196176D5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1B4A-8567-F9EB-9D66-E13E59B7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48FA-6E79-FD22-D96E-D5D328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A05F-29AB-20F9-950A-1A316F38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5F1B-1E23-0F16-D996-4E54AA66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D158-9114-DF36-02F2-D0B9206C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5808-3C08-3DDE-3306-1E88F7B9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5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B26-B884-37B7-D61D-97AF8613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FED3-5DEE-6692-C3AA-A4968F4C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EE62-81FE-A687-3CE0-6476C451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B2E4-2041-E1E8-B539-A6CCAAAD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3FC1-A892-8956-2457-181A7CEA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415B-9D30-B3B5-91A1-666CF8FC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9E8E-D43C-B167-6BF9-07D50DE7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7CB4-DD16-F49E-7304-DCFD55D8B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99C92-01AC-0563-8D6C-D778DF30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0D12-5D10-D127-6EC0-715EA88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DDFF-680E-D605-80D8-BD9A8714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F00E-D53E-BA0B-621E-93FCE59A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8D6B-26A7-2F43-65B1-D7B89348F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1FB21-1053-DE39-C6EB-B26B9C46D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BE587-0353-93A3-45D4-1E269E253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8360D-C0E7-1D70-293E-EB00221AC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7E713-1A8B-A182-4231-D95633BB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F9BD-6518-02C2-52F5-FE3ADA7A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9FBCA-3BC2-9876-B9CB-5F5A45B4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9DC0-1881-6C1C-6F1A-5A70B0A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0F37B-39D1-6619-5214-213DE272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2C2DE-03B7-D67C-C337-085B64F2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69B2-BE98-E32D-A5B9-72257120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248DC-7AF1-27B1-259A-6456123F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6C50A-5EC2-04FC-C7DE-B44BDE7A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E96DF-F020-D78A-5B84-351841E0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344-911C-594B-023C-B8207049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0DA-E528-4B43-D325-7868DC30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832AE-6DE1-A8C4-B661-6BF567344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B286-9284-47CA-B14B-34AC84DA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19BB2-BCEE-178B-EE7E-F935741F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6D89C-25EB-38A2-D4F9-5506B915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AA4-A723-4FFE-C3B3-0A784CD3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D479F-552C-1F12-F8F4-86028D0F2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D6A0-6EC9-E929-2FD4-CADA4471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11E4-55CA-A1B9-7B8A-C2566DFA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66E9B-EBAD-4E7C-D1D5-2BD4C945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4FA2-BCC7-35B8-2736-C9B060FF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CC615-49FF-29C4-1C8E-3EC20F18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0EC1-3FF1-1CFF-FB6C-A1F91669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873C-1F7B-B074-2554-ED3E9175C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035-4A16-5448-9596-651BFBF89D2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AD8-C22A-D366-B997-7B382FF5F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6E00-267E-796D-376A-AF9CF57DA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563B-16B6-8EC8-3D69-94546500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58591"/>
            <a:ext cx="114179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Helvetica" pitchFamily="2" charset="0"/>
              </a:rPr>
              <a:t>Fatal Police Shootings in the United States from 2015-2022</a:t>
            </a:r>
            <a:br>
              <a:rPr lang="en-US" sz="3200" b="1" dirty="0">
                <a:latin typeface="Helvetica" pitchFamily="2" charset="0"/>
              </a:rPr>
            </a:br>
            <a:r>
              <a:rPr lang="en-US" sz="3200" dirty="0">
                <a:latin typeface="Helvetica" pitchFamily="2" charset="0"/>
              </a:rPr>
              <a:t>Team 7 Midterm Exploratory Data Analysis</a:t>
            </a:r>
            <a:br>
              <a:rPr lang="en-US" sz="3200" dirty="0">
                <a:latin typeface="Helvetica" pitchFamily="2" charset="0"/>
              </a:rPr>
            </a:br>
            <a:r>
              <a:rPr lang="en-US" sz="1000" dirty="0">
                <a:latin typeface="Helvetica" pitchFamily="2" charset="0"/>
              </a:rPr>
              <a:t> </a:t>
            </a:r>
            <a:br>
              <a:rPr lang="en-US" sz="32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Alex </a:t>
            </a:r>
            <a:r>
              <a:rPr lang="en-US" sz="1600" dirty="0" err="1">
                <a:latin typeface="Helvetica" pitchFamily="2" charset="0"/>
              </a:rPr>
              <a:t>Khater</a:t>
            </a:r>
            <a:r>
              <a:rPr lang="en-US" sz="1600" dirty="0">
                <a:latin typeface="Helvetica" pitchFamily="2" charset="0"/>
              </a:rPr>
              <a:t>, Rajeev </a:t>
            </a:r>
            <a:r>
              <a:rPr lang="en-US" sz="1600" dirty="0" err="1">
                <a:latin typeface="Helvetica" pitchFamily="2" charset="0"/>
              </a:rPr>
              <a:t>Koneru</a:t>
            </a:r>
            <a:r>
              <a:rPr lang="en-US" sz="1600" dirty="0">
                <a:latin typeface="Helvetica" pitchFamily="2" charset="0"/>
              </a:rPr>
              <a:t>, Cora Martin </a:t>
            </a:r>
            <a:endParaRPr lang="en-US" sz="32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D6C73-AAF1-7D22-20F3-277A4028A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7" b="30921"/>
          <a:stretch/>
        </p:blipFill>
        <p:spPr>
          <a:xfrm>
            <a:off x="0" y="0"/>
            <a:ext cx="12192000" cy="53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DBF28C-9767-E3CE-6344-B11C2B348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6C9BE-9EB0-A013-991A-3A7A074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Data Set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0F3D-9AAA-1BD8-FA1A-B3D06045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0" y="-436848"/>
            <a:ext cx="4572000" cy="203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3CBCE-4023-AAFD-69C1-2FB9A54B7EF1}"/>
              </a:ext>
            </a:extLst>
          </p:cNvPr>
          <p:cNvSpPr txBox="1"/>
          <p:nvPr/>
        </p:nvSpPr>
        <p:spPr>
          <a:xfrm>
            <a:off x="838200" y="1595152"/>
            <a:ext cx="10037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 response to a severe lack of reporting within government sources, The Washington Post compiled a database of every fatal police shooting in the United States from 2015-2022. We are interested in exploring this data, specifically as it relates to differences between U.S. states and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After accounting for null values, the data set we are working with has 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6,574 observations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. Below we have provided a sample row of the data: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9E1BA9-F2F1-42CB-165B-AD698969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6824"/>
              </p:ext>
            </p:extLst>
          </p:nvPr>
        </p:nvGraphicFramePr>
        <p:xfrm>
          <a:off x="1077468" y="3480167"/>
          <a:ext cx="1003706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Manner of Death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Armed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Gender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Tim Elliot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10/04/2022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B2769B-6CFD-7B82-C58E-8A80B8324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62007"/>
              </p:ext>
            </p:extLst>
          </p:nvPr>
        </p:nvGraphicFramePr>
        <p:xfrm>
          <a:off x="1077468" y="4345228"/>
          <a:ext cx="10037064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Signs of Mental Illness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Threat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Shelton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Not fleeing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4E6981-3DAD-0DFE-D5AB-64FC4860F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95949"/>
              </p:ext>
            </p:extLst>
          </p:nvPr>
        </p:nvGraphicFramePr>
        <p:xfrm>
          <a:off x="1077468" y="5357609"/>
          <a:ext cx="6691376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Body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Longitude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Is Geocoding Exact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47.2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64366-9911-0F3E-63D7-B7FC502AE5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87D02-B92D-4204-EF45-618C68BC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SMART 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7966B-6EA4-4F12-DC1E-E1BC9DD699EC}"/>
              </a:ext>
            </a:extLst>
          </p:cNvPr>
          <p:cNvSpPr txBox="1"/>
          <p:nvPr/>
        </p:nvSpPr>
        <p:spPr>
          <a:xfrm>
            <a:off x="838200" y="1595152"/>
            <a:ext cx="1003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Within our data set of 6,574 observations of police shootings from 2015 to 2022 in the United States, is there a correlation between the U.S. state of observation and whether a body camera was turned on during the shooting?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CC8B030-7DDA-883F-2408-2FEE0A46033F}"/>
              </a:ext>
            </a:extLst>
          </p:cNvPr>
          <p:cNvSpPr/>
          <p:nvPr/>
        </p:nvSpPr>
        <p:spPr>
          <a:xfrm>
            <a:off x="334108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S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Variables that matter for our question: US state where the shooting took place and whether the police body camera was on or off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2D59FE-2274-5AAD-DFBC-3B2A7087B7E4}"/>
              </a:ext>
            </a:extLst>
          </p:cNvPr>
          <p:cNvSpPr/>
          <p:nvPr/>
        </p:nvSpPr>
        <p:spPr>
          <a:xfrm>
            <a:off x="2667000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M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 Statistical analysis used to identify a correlation between the two variables (correlation is easily measurable with data reshaping)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385E07-D6A2-388F-57A8-F9550A9F521B}"/>
              </a:ext>
            </a:extLst>
          </p:cNvPr>
          <p:cNvSpPr/>
          <p:nvPr/>
        </p:nvSpPr>
        <p:spPr>
          <a:xfrm>
            <a:off x="4999892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The amount of data is manageable with only 6,574 observations spanning over a seven-year period.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3B5BDC-AB4A-874E-DBAE-6CC64E88CAFB}"/>
              </a:ext>
            </a:extLst>
          </p:cNvPr>
          <p:cNvSpPr/>
          <p:nvPr/>
        </p:nvSpPr>
        <p:spPr>
          <a:xfrm>
            <a:off x="7332784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R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We may apply this research to state policy on body cameras during police work.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7137BC-C200-CA5C-7E6A-43423EC0DFA1}"/>
              </a:ext>
            </a:extLst>
          </p:cNvPr>
          <p:cNvSpPr/>
          <p:nvPr/>
        </p:nvSpPr>
        <p:spPr>
          <a:xfrm>
            <a:off x="9665676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With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three people working on this research, a couple of weeks are required to perform the data analysis.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304</Words>
  <Application>Microsoft Macintosh PowerPoint</Application>
  <PresentationFormat>Widescreen</PresentationFormat>
  <Paragraphs>49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Fatal Police Shootings in the United States from 2015-2022 Team 7 Midterm Exploratory Data Analysis   Alex Khater, Rajeev Koneru, Cora Martin </vt:lpstr>
      <vt:lpstr>Data Set Information</vt:lpstr>
      <vt:lpstr>SMART Research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Police Shootings in the United States from 2015-2022 Team 7 Midterm Exploratory Data Analysis   Alex Khater, Rajeev Khoneru, Cora Martin </dc:title>
  <dc:creator>Martin, Cora</dc:creator>
  <cp:lastModifiedBy>Martin, Cora</cp:lastModifiedBy>
  <cp:revision>3</cp:revision>
  <dcterms:created xsi:type="dcterms:W3CDTF">2022-10-31T21:46:52Z</dcterms:created>
  <dcterms:modified xsi:type="dcterms:W3CDTF">2022-11-02T01:28:31Z</dcterms:modified>
</cp:coreProperties>
</file>