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9B2BA3-27E6-4C52-9A18-087CC18161F8}">
  <a:tblStyle styleId="{8F9B2BA3-27E6-4C52-9A18-087CC1816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6eeaeb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6eeaeb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6eeaebb9_0_3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6eeaebb9_0_3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6eeaebb9_0_4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6eeaebb9_0_4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6eeaebb9_0_4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6eeaebb9_0_4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6eeaebb9_0_3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6eeaebb9_0_3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6eeaebb9_0_4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6eeaebb9_0_4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Yasin Kusan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has recently installed an additional chair lift to help increase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distribution of visitors across the mountain. The chair increases operating costs 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$1.54 M. The current profit margin is 9.2%, and investors would like to keep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price of adult weekend ticket prices should be increased from $81.00 to $86.05.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no drop in weekend attendance, this would represent an approximate 6% increase in revenue from adult weekend tickets.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 regression model was implemented in order to predict what the appropriate price of adult weekend tickets should be at Big Mountain Resort.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was cleaned before model implementation to fill null values, remove duplicates and perform outlier removal.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Explained </a:t>
            </a:r>
            <a:r>
              <a:rPr lang="en"/>
              <a:t>Variance</a:t>
            </a:r>
            <a:r>
              <a:rPr lang="en"/>
              <a:t> and Mean Absolute Error for the model are displayed below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explained </a:t>
            </a:r>
            <a:r>
              <a:rPr lang="en"/>
              <a:t>variance</a:t>
            </a:r>
            <a:r>
              <a:rPr lang="en"/>
              <a:t> score of 1 is optimal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absolute error should be as low as possible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2230700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{8F9B2BA3-27E6-4C52-9A18-087CC18161F8}</a:tableStyleId>
              </a:tblPr>
              <a:tblGrid>
                <a:gridCol w="1932350"/>
                <a:gridCol w="19323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Explained </a:t>
                      </a:r>
                      <a:r>
                        <a:rPr lang="en"/>
                        <a:t>Variance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increasing adult weekend price can be shown in </a:t>
            </a:r>
            <a:r>
              <a:rPr lang="en"/>
              <a:t>figure</a:t>
            </a:r>
            <a:r>
              <a:rPr lang="en"/>
              <a:t> 1. Figure 1 is a scatter plot of adult weekday ticket prices and adult weekend ticket prices for other ski resorts. For adult weekday prices&lt;$100, it is common to have weekend prices that are $20-$40 higher.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Resort’s adult weekend ticket price is $81.00.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Figure 1</a:t>
            </a:r>
            <a:endParaRPr/>
          </a:p>
        </p:txBody>
      </p:sp>
      <p:pic>
        <p:nvPicPr>
          <p:cNvPr descr="A close up of a map&#10;&#10;Description automatically generated"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227" y="1660200"/>
            <a:ext cx="3403200" cy="243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increase of 6% in revenue in adult weekend ticket prices could protect the current 9.2% </a:t>
            </a:r>
            <a:r>
              <a:rPr lang="en"/>
              <a:t>profit</a:t>
            </a:r>
            <a:r>
              <a:rPr lang="en"/>
              <a:t> margin.. Afew considerations should be taken: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Increasing the ticket prices could result in fewer ticket sales.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additional data (projected weekend ticket sales, total projected profits) it is difficult to tell if the increased weekend ticket revenue will be </a:t>
            </a:r>
            <a:r>
              <a:rPr lang="en"/>
              <a:t>sufficient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