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4"/>
  </p:notesMasterIdLst>
  <p:handoutMasterIdLst>
    <p:handoutMasterId r:id="rId45"/>
  </p:handoutMasterIdLst>
  <p:sldIdLst>
    <p:sldId id="256" r:id="rId3"/>
    <p:sldId id="258" r:id="rId4"/>
    <p:sldId id="259" r:id="rId5"/>
    <p:sldId id="297" r:id="rId6"/>
    <p:sldId id="298" r:id="rId7"/>
    <p:sldId id="299" r:id="rId8"/>
    <p:sldId id="300" r:id="rId9"/>
    <p:sldId id="294" r:id="rId10"/>
    <p:sldId id="301" r:id="rId11"/>
    <p:sldId id="295" r:id="rId12"/>
    <p:sldId id="296" r:id="rId13"/>
    <p:sldId id="264" r:id="rId14"/>
    <p:sldId id="260" r:id="rId15"/>
    <p:sldId id="267" r:id="rId16"/>
    <p:sldId id="270" r:id="rId17"/>
    <p:sldId id="268" r:id="rId18"/>
    <p:sldId id="269" r:id="rId19"/>
    <p:sldId id="271" r:id="rId20"/>
    <p:sldId id="261" r:id="rId21"/>
    <p:sldId id="287" r:id="rId22"/>
    <p:sldId id="290" r:id="rId23"/>
    <p:sldId id="288" r:id="rId24"/>
    <p:sldId id="289" r:id="rId25"/>
    <p:sldId id="286" r:id="rId26"/>
    <p:sldId id="273" r:id="rId27"/>
    <p:sldId id="272" r:id="rId28"/>
    <p:sldId id="274" r:id="rId29"/>
    <p:sldId id="275" r:id="rId30"/>
    <p:sldId id="276" r:id="rId31"/>
    <p:sldId id="278" r:id="rId32"/>
    <p:sldId id="277" r:id="rId33"/>
    <p:sldId id="279" r:id="rId34"/>
    <p:sldId id="280" r:id="rId35"/>
    <p:sldId id="262" r:id="rId36"/>
    <p:sldId id="281" r:id="rId37"/>
    <p:sldId id="282" r:id="rId38"/>
    <p:sldId id="283" r:id="rId39"/>
    <p:sldId id="284" r:id="rId40"/>
    <p:sldId id="285" r:id="rId41"/>
    <p:sldId id="291" r:id="rId42"/>
    <p:sldId id="257" r:id="rId4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3840">
          <p15:clr>
            <a:srgbClr val="A4A3A4"/>
          </p15:clr>
        </p15:guide>
        <p15:guide id="3" pos="10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2619C"/>
    <a:srgbClr val="DF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" y="72"/>
      </p:cViewPr>
      <p:guideLst>
        <p:guide orient="horz" pos="663"/>
        <p:guide pos="3840"/>
        <p:guide pos="10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6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27A2237-9553-4BCF-8A8A-6FF4C106F8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AFB2183-B601-42E6-A2E8-7835F0B500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F1D9F-3E6E-4EC5-AD12-916053C2266C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E97A60B-E7E2-4226-88A5-2D6C2DD55B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FE15B2-7029-477B-810B-17155E6924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23601-812F-414A-937F-219F7131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052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86275" units="1/cm"/>
          <inkml:channelProperty channel="Y" name="resolution" value="18.94737" units="1/cm"/>
          <inkml:channelProperty channel="T" name="resolution" value="1" units="1/dev"/>
        </inkml:channelProperties>
      </inkml:inkSource>
      <inkml:timestamp xml:id="ts0" timeString="2021-11-17T01:57:24.35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1521 12832 0,'33'0'47,"1"66"-16,-34-32-15,33 32-1,33 132 17,66-132-1,-66-66 0,-33 0-15,66 0-1,34 0 1,-100 0 0,0-99-1,-33 66 1,0-33-1,0 33 1,-66 33 234</inkml:trace>
  <inkml:trace contextRef="#ctx0" brushRef="#br0" timeOffset="2296.954">2084 12667 0,'0'33'266,"0"0"-250,0 0-1,33 0-15,-33 0 47,33 0-16,0-33 1,-33 33-17,66 1 1,-33-34 31,-33 33-16,33-33-15,-33 33 15,33-33-16,0 0 1,0 0 31,33 0-31,-32-33 15,-1 0-16,0-1 1,0-32 0,0-33-1,-33 66 1,0-33 0,0 33 30,0 0 48,-33 99 16,33-33-110,0 0 15,0 0 1,0 0-1,0 33 17,33-33-17,0 34 1,33-34 0,-33-33-1,-33 33 1,66-33-1,0 0 1,-33-33 0,34-34-1,-34 34 1,-33 0 0,33-33-1,0 33 1,-33-33 15,0 33-15,-33-33-1,33 33 1,-66 0 0,33 33 46,-1 0-31,1 0-15</inkml:trace>
  <inkml:trace contextRef="#ctx0" brushRef="#br0" timeOffset="4213.898">2017 13097 0,'-33'33'157,"33"0"-126,0 0-15,0 33 15,-33 0 0,33-33-15,33 34-1,0-34 1,34 0 15,-34 0-15,66 0 15,-33-33-15,33 0-1,0 0 1,1-33 0,-1-99-1,-33 65 1,0-98-1,-66 99 1,0 0 0,-33 66 124,0 0-140,0 0 16,0 0 15,0 0-31,0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5D1DA-A77E-4F12-831F-87FF0730FB01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3F0CF-C1EA-4560-8E19-944EF35A69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420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data-science-course-complete-data-science-bootcamp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dirty="0">
                <a:solidFill>
                  <a:srgbClr val="FFFFFF"/>
                </a:solidFill>
                <a:ea typeface="sf pro text"/>
                <a:hlinkClick r:id="rId3"/>
              </a:rPr>
              <a:t>The Data Science Course 2020: Complete Data Science Bootcamp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3F0CF-C1EA-4560-8E19-944EF35A690E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70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3F0CF-C1EA-4560-8E19-944EF35A690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395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3F0CF-C1EA-4560-8E19-944EF35A690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61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3F0CF-C1EA-4560-8E19-944EF35A690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702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3F0CF-C1EA-4560-8E19-944EF35A690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66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9331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3670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55153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43753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254100-C939-4F54-83B8-20BD9681E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5C9BEC-91B8-498D-A007-C4E4AA0F2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5FCF49-5369-40AB-9BF3-D509CAC6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598-B855-42B9-AF39-5F3BDB87EA3D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42F1B0-F183-4927-BBC0-67D1ABFD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A54361-7C0A-4482-8D4B-795019E4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322D-B400-4FB7-90BC-F05EBEF26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959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0DBC4D-DF11-4A59-BA9E-7F591A5D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BB0D96-9C0B-4AC9-979C-DF423508A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BF7E39-5466-4484-8880-7E538160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598-B855-42B9-AF39-5F3BDB87EA3D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F019CA-2008-4B4C-9FA8-260BFDB5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AF2835-81BD-44A2-8264-CA1BE197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322D-B400-4FB7-90BC-F05EBEF26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502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0A0A6-6678-4D8B-8EDC-704A390A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278FAE-BE7F-4AC8-9B11-FC09F22C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09AA88-33CE-4CF4-BBC1-934F4855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598-B855-42B9-AF39-5F3BDB87EA3D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287EAB-35CF-484F-92D1-E70583DC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7E3A79-1926-4767-B3AC-7D1DDC24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322D-B400-4FB7-90BC-F05EBEF26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413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F9E0B5-D582-4915-8D3C-012AF259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7A5D48-590E-473D-80CB-5A97BBC3C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FBF068-87D6-4AA5-BDD1-0D4912440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243285-F4FA-4FFA-ABE4-2C0A90D6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598-B855-42B9-AF39-5F3BDB87EA3D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E1F403-DE46-488D-9E5B-6417A30E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1225E6-AD06-4127-B860-93B7B9FE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322D-B400-4FB7-90BC-F05EBEF26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854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289458-5C9A-41D9-9DDE-BB0CC957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76EEBF-9011-48EB-8526-E9A14093A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F7C403-4AFF-4E45-BAB2-35E9308E5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6998523-2F07-40F9-A6EC-3DE8495F0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F0F8F20-FDAE-4F9A-BDC9-9238BBDDC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D6FDC8D-6217-49FE-9BDB-6AC88D30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598-B855-42B9-AF39-5F3BDB87EA3D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EA2E38D-4C23-4DF5-92A1-D9B4122B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3D93750-2BFF-41C0-9474-7B5CCA80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322D-B400-4FB7-90BC-F05EBEF26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504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719C5-CCA1-4657-B1AE-E9DBADCD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12C08A-D76C-4E72-AE68-E2982F95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598-B855-42B9-AF39-5F3BDB87EA3D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45DC7F-E11F-483F-B041-956C51EA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65DA102-8A16-4B4D-A539-484970A3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322D-B400-4FB7-90BC-F05EBEF26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624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BB636E6-594A-4385-97C0-E54A1F73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598-B855-42B9-AF39-5F3BDB87EA3D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4B78C57-B534-46DA-A5D1-35395EB9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667721-2E02-49E8-A707-B9032D37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322D-B400-4FB7-90BC-F05EBEF26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95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901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599089-04DE-434A-8ADE-E5752202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C5A34D-FEB6-4897-89D4-AC448105B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314ED8-A1D4-4722-91B8-AAC0EDDAC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F97901-F401-4F9A-95EB-642AEFA2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598-B855-42B9-AF39-5F3BDB87EA3D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2478F9-A148-4059-B702-B95CBCAF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9E7507-498D-40F3-A78E-009C5945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322D-B400-4FB7-90BC-F05EBEF26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52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C08FE9-9C58-42BB-A99D-D41AE8C90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6C3EA13-3C9B-4776-A830-A5BD74D3A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5AB330-E15E-4C7C-8E4E-98319A500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A31FF6-9360-4EEF-99FF-BB6219D9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598-B855-42B9-AF39-5F3BDB87EA3D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6A57FE-747E-46BD-A097-99E09126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BF5B94-B5F4-4A0C-A862-29BEED18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322D-B400-4FB7-90BC-F05EBEF26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874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23821-ACAA-420D-9657-EDDD603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B813EC-79AD-4A24-BA7F-AB2DA435E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6CD94F-4A06-4701-AAA4-BD47636C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598-B855-42B9-AF39-5F3BDB87EA3D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FFA994-862F-416C-A23F-602E9134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F56FA8-A4A5-4241-956A-8211DA69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322D-B400-4FB7-90BC-F05EBEF26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056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745785F-6510-46A7-AD26-A570176B4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5D0ECF-1310-4722-8289-2867886E6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1B7BD-2E0E-475A-A38A-C1E61708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2598-B855-42B9-AF39-5F3BDB87EA3D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899843-0387-4DF6-8C81-D3EF8331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E0B684-E3C5-41CA-B79A-FB37CBF3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322D-B400-4FB7-90BC-F05EBEF26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90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9056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1237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2841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986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27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3565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1858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"/>
          <p:cNvSpPr>
            <a:spLocks noChangeArrowheads="1"/>
          </p:cNvSpPr>
          <p:nvPr/>
        </p:nvSpPr>
        <p:spPr bwMode="auto">
          <a:xfrm>
            <a:off x="411163" y="0"/>
            <a:ext cx="1806936" cy="977774"/>
          </a:xfrm>
          <a:prstGeom prst="rect">
            <a:avLst/>
          </a:prstGeom>
          <a:solidFill>
            <a:srgbClr val="3E3D4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1027" name="矩形 2"/>
          <p:cNvSpPr>
            <a:spLocks noChangeArrowheads="1"/>
          </p:cNvSpPr>
          <p:nvPr/>
        </p:nvSpPr>
        <p:spPr bwMode="auto">
          <a:xfrm>
            <a:off x="0" y="6488113"/>
            <a:ext cx="12192000" cy="384175"/>
          </a:xfrm>
          <a:prstGeom prst="rect">
            <a:avLst/>
          </a:prstGeom>
          <a:solidFill>
            <a:srgbClr val="3E3D4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1028" name="TextBox 15"/>
          <p:cNvSpPr>
            <a:spLocks noChangeArrowheads="1"/>
          </p:cNvSpPr>
          <p:nvPr/>
        </p:nvSpPr>
        <p:spPr bwMode="auto">
          <a:xfrm>
            <a:off x="11141075" y="6513513"/>
            <a:ext cx="8715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rPr>
              <a:t>- </a:t>
            </a:r>
            <a:fld id="{C9B3DEB9-3C23-4138-BB3A-F124AA26E760}" type="slidenum">
              <a:rPr lang="zh-CN" altLang="en-US" sz="16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rPr>
              <a:pPr algn="ctr"/>
              <a:t>‹#›</a:t>
            </a:fld>
            <a:r>
              <a:rPr lang="zh-CN" altLang="en-US" sz="16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rPr>
              <a:t> </a:t>
            </a:r>
            <a:r>
              <a:rPr lang="en-US" sz="16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rPr>
              <a:t>-</a:t>
            </a:r>
            <a:r>
              <a:rPr lang="zh-CN" altLang="en-US" sz="16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rPr>
              <a:t> </a:t>
            </a:r>
            <a:endParaRPr lang="zh-CN" altLang="en-US" sz="1600" b="1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Arial Unicode MS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Browallia New" pitchFamily="34" charset="-34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itchFamily="34" charset="-34"/>
          <a:ea typeface="微软雅黑" pitchFamily="34" charset="-122"/>
          <a:sym typeface="Browallia New" pitchFamily="34" charset="-34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itchFamily="34" charset="-34"/>
          <a:ea typeface="微软雅黑" pitchFamily="34" charset="-122"/>
          <a:sym typeface="Browallia New" pitchFamily="34" charset="-34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itchFamily="34" charset="-34"/>
          <a:ea typeface="微软雅黑" pitchFamily="34" charset="-122"/>
          <a:sym typeface="Browallia New" pitchFamily="34" charset="-34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itchFamily="34" charset="-34"/>
          <a:ea typeface="微软雅黑" pitchFamily="34" charset="-122"/>
          <a:sym typeface="Browallia New" pitchFamily="34" charset="-34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itchFamily="34" charset="-34"/>
          <a:ea typeface="微软雅黑" pitchFamily="34" charset="-122"/>
          <a:sym typeface="Browallia New" pitchFamily="34" charset="-34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itchFamily="34" charset="-34"/>
          <a:ea typeface="微软雅黑" pitchFamily="34" charset="-122"/>
          <a:sym typeface="Browallia New" pitchFamily="34" charset="-34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itchFamily="34" charset="-34"/>
          <a:ea typeface="微软雅黑" pitchFamily="34" charset="-122"/>
          <a:sym typeface="Browallia New" pitchFamily="34" charset="-34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itchFamily="34" charset="-34"/>
          <a:ea typeface="微软雅黑" pitchFamily="34" charset="-122"/>
          <a:sym typeface="Browallia New" pitchFamily="34" charset="-34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C61F74F-F5B5-42C7-A560-D4241881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08CB80-3F54-4E95-AC86-7BD617BB7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B0FAD7-9C02-466D-988A-D8F003A7E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E2598-B855-42B9-AF39-5F3BDB87EA3D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B71566-99AE-4091-8AB4-4ED9CE6C9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7F763F-577E-47C3-94C5-5A9F2B0FB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322D-B400-4FB7-90BC-F05EBEF26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49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ttnews.cc/775cab551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ttnews.cc/775cab551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ttnews.cc/775cab551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1926109" TargetMode="External"/><Relationship Id="rId2" Type="http://schemas.openxmlformats.org/officeDocument/2006/relationships/hyperlink" Target="https://pttnews.cc/775cab551e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emf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1926109" TargetMode="External"/><Relationship Id="rId2" Type="http://schemas.openxmlformats.org/officeDocument/2006/relationships/hyperlink" Target="https://pttnews.cc/775cab551e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3E3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6"/>
          <p:cNvSpPr>
            <a:spLocks noChangeArrowheads="1"/>
          </p:cNvSpPr>
          <p:nvPr/>
        </p:nvSpPr>
        <p:spPr bwMode="auto">
          <a:xfrm>
            <a:off x="0" y="1943100"/>
            <a:ext cx="12192000" cy="29718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75" name="直接连接符 8"/>
          <p:cNvSpPr>
            <a:spLocks noChangeShapeType="1"/>
          </p:cNvSpPr>
          <p:nvPr/>
        </p:nvSpPr>
        <p:spPr bwMode="auto">
          <a:xfrm flipV="1">
            <a:off x="3066475" y="4165314"/>
            <a:ext cx="6856702" cy="290"/>
          </a:xfrm>
          <a:prstGeom prst="line">
            <a:avLst/>
          </a:prstGeom>
          <a:noFill/>
          <a:ln w="635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直接连接符 9"/>
          <p:cNvSpPr>
            <a:spLocks noChangeShapeType="1"/>
          </p:cNvSpPr>
          <p:nvPr/>
        </p:nvSpPr>
        <p:spPr bwMode="auto">
          <a:xfrm flipV="1">
            <a:off x="3556002" y="4235165"/>
            <a:ext cx="5859175" cy="32039"/>
          </a:xfrm>
          <a:prstGeom prst="line">
            <a:avLst/>
          </a:prstGeom>
          <a:noFill/>
          <a:ln w="635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直接连接符 10"/>
          <p:cNvSpPr>
            <a:spLocks noChangeShapeType="1"/>
          </p:cNvSpPr>
          <p:nvPr/>
        </p:nvSpPr>
        <p:spPr bwMode="auto">
          <a:xfrm>
            <a:off x="3435929" y="4079590"/>
            <a:ext cx="5979247" cy="15875"/>
          </a:xfrm>
          <a:prstGeom prst="line">
            <a:avLst/>
          </a:prstGeom>
          <a:noFill/>
          <a:ln w="635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矩形 11"/>
          <p:cNvSpPr>
            <a:spLocks noChangeArrowheads="1"/>
          </p:cNvSpPr>
          <p:nvPr/>
        </p:nvSpPr>
        <p:spPr bwMode="auto">
          <a:xfrm>
            <a:off x="4107081" y="3758111"/>
            <a:ext cx="4833719" cy="89255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資料分析 </a:t>
            </a:r>
            <a:r>
              <a:rPr lang="en-US" altLang="zh-TW" sz="2800" b="1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L15</a:t>
            </a:r>
            <a:r>
              <a:rPr lang="en-US" altLang="zh-CN" sz="2800" b="1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-</a:t>
            </a:r>
            <a:r>
              <a:rPr lang="zh-TW" altLang="en-US" sz="2800" b="1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深度學習實戰</a:t>
            </a:r>
            <a:endParaRPr lang="en-US" altLang="zh-TW" sz="2800" b="1" dirty="0">
              <a:solidFill>
                <a:srgbClr val="3E3D4F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手寫辨認 </a:t>
            </a:r>
            <a:r>
              <a:rPr lang="en-US" altLang="zh-TW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ANN+CNN</a:t>
            </a:r>
            <a:endParaRPr 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133" name="矩形 7"/>
          <p:cNvSpPr>
            <a:spLocks noChangeArrowheads="1"/>
          </p:cNvSpPr>
          <p:nvPr/>
        </p:nvSpPr>
        <p:spPr bwMode="auto">
          <a:xfrm>
            <a:off x="1110384" y="2298430"/>
            <a:ext cx="101949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zh-TW" sz="9600" b="1" dirty="0" err="1">
                <a:solidFill>
                  <a:schemeClr val="bg1"/>
                </a:solidFill>
                <a:latin typeface="方正兰亭粗黑_GBK" charset="-122"/>
                <a:ea typeface="方正兰亭粗黑_GBK" charset="-122"/>
                <a:sym typeface="Arial" pitchFamily="34" charset="0"/>
              </a:rPr>
              <a:t>AIoT</a:t>
            </a:r>
            <a:r>
              <a:rPr lang="en-US" altLang="zh-TW" sz="9600" b="1" dirty="0">
                <a:solidFill>
                  <a:schemeClr val="bg1"/>
                </a:solidFill>
                <a:latin typeface="方正兰亭粗黑_GBK" charset="-122"/>
                <a:ea typeface="方正兰亭粗黑_GBK" charset="-122"/>
                <a:sym typeface="Arial" pitchFamily="34" charset="0"/>
              </a:rPr>
              <a:t> </a:t>
            </a:r>
            <a:r>
              <a:rPr lang="en-US" altLang="zh-CN" sz="9600" b="1" dirty="0">
                <a:solidFill>
                  <a:schemeClr val="bg1"/>
                </a:solidFill>
                <a:latin typeface="方正兰亭粗黑_GBK" charset="-122"/>
                <a:ea typeface="方正兰亭粗黑_GBK" charset="-122"/>
                <a:sym typeface="Arial" pitchFamily="34" charset="0"/>
              </a:rPr>
              <a:t>DA</a:t>
            </a:r>
            <a:endParaRPr lang="zh-CN" sz="9600" b="1" dirty="0">
              <a:solidFill>
                <a:schemeClr val="bg1"/>
              </a:solidFill>
              <a:latin typeface="方正兰亭粗黑_GBK" charset="-122"/>
              <a:ea typeface="方正兰亭粗黑_GBK" charset="-122"/>
              <a:sym typeface="Arial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54A1E9B-4C9D-4296-BCE8-1010B1B90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75" y="1357745"/>
            <a:ext cx="3087088" cy="844984"/>
          </a:xfrm>
          <a:prstGeom prst="rect">
            <a:avLst/>
          </a:prstGeom>
        </p:spPr>
      </p:pic>
    </p:spTree>
  </p:cSld>
  <p:clrMapOvr>
    <a:masterClrMapping/>
  </p:clrMapOvr>
  <p:transition>
    <p:newsflash/>
    <p:sndAc>
      <p:stSnd>
        <p:snd r:embed="rId2" name="breeze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3E3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4244975" y="0"/>
            <a:ext cx="7947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5123" name="矩形 15"/>
          <p:cNvSpPr>
            <a:spLocks noChangeArrowheads="1"/>
          </p:cNvSpPr>
          <p:nvPr/>
        </p:nvSpPr>
        <p:spPr bwMode="auto">
          <a:xfrm>
            <a:off x="4008438" y="0"/>
            <a:ext cx="93662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5125" name="文本框 52"/>
          <p:cNvSpPr>
            <a:spLocks noChangeArrowheads="1"/>
          </p:cNvSpPr>
          <p:nvPr/>
        </p:nvSpPr>
        <p:spPr bwMode="auto">
          <a:xfrm>
            <a:off x="1331407" y="2254395"/>
            <a:ext cx="23749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5000" b="1" dirty="0">
                <a:solidFill>
                  <a:schemeClr val="bg1"/>
                </a:solidFill>
                <a:latin typeface="方正兰亭粗黑_GBK" charset="-122"/>
                <a:ea typeface="微软雅黑" pitchFamily="34" charset="-122"/>
              </a:rPr>
              <a:t>Part 3</a:t>
            </a:r>
            <a:endParaRPr lang="zh-CN" sz="5000" b="1" dirty="0">
              <a:solidFill>
                <a:schemeClr val="bg1"/>
              </a:solidFill>
              <a:latin typeface="方正兰亭粗黑_GBK" charset="-122"/>
              <a:ea typeface="微软雅黑" pitchFamily="34" charset="-122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EB8E6B7-72E9-4BCC-92C5-C417113C5FB5}"/>
              </a:ext>
            </a:extLst>
          </p:cNvPr>
          <p:cNvGrpSpPr/>
          <p:nvPr/>
        </p:nvGrpSpPr>
        <p:grpSpPr>
          <a:xfrm>
            <a:off x="5639234" y="2592966"/>
            <a:ext cx="6695641" cy="2640783"/>
            <a:chOff x="5639234" y="2592966"/>
            <a:chExt cx="6695641" cy="2640783"/>
          </a:xfrm>
        </p:grpSpPr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219F58D2-0AE6-4E79-B426-B556A2CAA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9234" y="2592966"/>
              <a:ext cx="6695641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altLang="zh-TW" sz="2800" dirty="0">
                  <a:solidFill>
                    <a:srgbClr val="DFE8F5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rPr>
                <a:t>02   </a:t>
              </a:r>
              <a:r>
                <a:rPr lang="zh-TW" altLang="en-US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手寫辨認 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MNIST</a:t>
              </a:r>
              <a:endParaRPr lang="en-US" altLang="zh-TW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  <a:p>
              <a:r>
                <a:rPr lang="en-US" altLang="zh-TW" sz="2800" dirty="0">
                  <a:solidFill>
                    <a:srgbClr val="DFE8F5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rPr>
                <a:t>	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using </a:t>
              </a:r>
              <a:r>
                <a:rPr lang="en-US" altLang="zh-TW" sz="2800" b="1" dirty="0" err="1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Keras</a:t>
              </a:r>
              <a:r>
                <a:rPr lang="zh-TW" altLang="en-US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 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ANN</a:t>
              </a:r>
              <a:endParaRPr lang="zh-CN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5" name="TextBox 6">
              <a:extLst>
                <a:ext uri="{FF2B5EF4-FFF2-40B4-BE49-F238E27FC236}">
                  <a16:creationId xmlns:a16="http://schemas.microsoft.com/office/drawing/2014/main" id="{4AE41C98-2DBF-4AFF-81CA-43C6B7BF0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9234" y="3697914"/>
              <a:ext cx="6695641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altLang="zh-TW" sz="2800" dirty="0">
                  <a:solidFill>
                    <a:srgbClr val="DFE8F5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rPr>
                <a:t>03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 </a:t>
              </a:r>
              <a:r>
                <a:rPr lang="zh-TW" altLang="en-US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精品辨認 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MNIST</a:t>
              </a:r>
              <a:endParaRPr lang="en-US" altLang="zh-TW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  <a:p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	using </a:t>
              </a:r>
              <a:r>
                <a:rPr lang="en-US" altLang="zh-TW" sz="2800" b="1" dirty="0" err="1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Keras</a:t>
              </a:r>
              <a:r>
                <a:rPr lang="zh-TW" altLang="en-US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 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CNN</a:t>
              </a:r>
              <a:endParaRPr lang="zh-CN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131B8B46-C1BE-4A74-8F4B-F22696F1D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9234" y="4802862"/>
              <a:ext cx="669564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altLang="zh-TW" sz="2800" dirty="0">
                  <a:solidFill>
                    <a:srgbClr val="DFE8F5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rPr>
                <a:t>04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 </a:t>
              </a:r>
              <a:r>
                <a:rPr lang="en-US" altLang="zh-TW" sz="2800" b="1" dirty="0" err="1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TF.keras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 </a:t>
              </a:r>
              <a:r>
                <a:rPr lang="zh-TW" altLang="en-US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手寫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/</a:t>
              </a:r>
              <a:r>
                <a:rPr lang="zh-TW" altLang="en-US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精品辨認</a:t>
              </a:r>
              <a:endParaRPr lang="zh-CN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8" name="TextBox 6">
            <a:extLst>
              <a:ext uri="{FF2B5EF4-FFF2-40B4-BE49-F238E27FC236}">
                <a16:creationId xmlns:a16="http://schemas.microsoft.com/office/drawing/2014/main" id="{EC4A8550-85B1-41E9-8454-B58BD4832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359" y="1488018"/>
            <a:ext cx="669564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zh-CN" altLang="zh-CN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01</a:t>
            </a:r>
            <a:r>
              <a:rPr lang="en-US" altLang="zh-CN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  </a:t>
            </a:r>
            <a:r>
              <a:rPr lang="zh-TW" altLang="en-US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深度學習三大框架 </a:t>
            </a:r>
            <a:endParaRPr lang="en-US" altLang="zh-TW" sz="2800" b="1" dirty="0">
              <a:solidFill>
                <a:srgbClr val="DFE8F5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r>
              <a:rPr lang="en-US" altLang="zh-TW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	</a:t>
            </a:r>
            <a:r>
              <a:rPr lang="en-US" altLang="zh-TW" sz="2800" b="1" dirty="0" err="1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Keras</a:t>
            </a:r>
            <a:r>
              <a:rPr lang="en-US" altLang="zh-TW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/TF/</a:t>
            </a:r>
            <a:r>
              <a:rPr lang="en-US" altLang="zh-TW" sz="2800" b="1" dirty="0" err="1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Pytorch</a:t>
            </a:r>
            <a:endParaRPr lang="zh-CN" sz="2800" b="1" dirty="0">
              <a:solidFill>
                <a:srgbClr val="DFE8F5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2854FBD-AEFF-4C5D-8875-1A07A384F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233" y="3697914"/>
            <a:ext cx="669564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altLang="zh-TW" sz="28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03</a:t>
            </a:r>
            <a:r>
              <a:rPr lang="en-US" altLang="zh-TW" sz="2800" b="1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 </a:t>
            </a:r>
            <a:r>
              <a:rPr lang="zh-TW" altLang="en-US" sz="2800" b="1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精品辨認 </a:t>
            </a:r>
            <a:r>
              <a:rPr lang="en-US" altLang="zh-TW" sz="2800" b="1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MNIST</a:t>
            </a:r>
            <a:endParaRPr lang="en-US" altLang="zh-TW" sz="2800" b="1" dirty="0">
              <a:solidFill>
                <a:srgbClr val="3E3D4F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r>
              <a:rPr lang="en-US" altLang="zh-TW" sz="2800" b="1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	</a:t>
            </a:r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using </a:t>
            </a:r>
            <a:r>
              <a:rPr lang="en-US" altLang="zh-TW" sz="2800" b="1" dirty="0" err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Keras</a:t>
            </a:r>
            <a:r>
              <a:rPr lang="zh-TW" altLang="en-US" sz="2800" b="1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 </a:t>
            </a:r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CNN</a:t>
            </a:r>
            <a:endParaRPr lang="zh-CN" sz="28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1914305"/>
      </p:ext>
    </p:extLst>
  </p:cSld>
  <p:clrMapOvr>
    <a:masterClrMapping/>
  </p:clrMapOvr>
  <p:transition spd="med">
    <p:fade/>
    <p:sndAc>
      <p:stSnd>
        <p:snd r:embed="rId3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3E3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4244975" y="0"/>
            <a:ext cx="7947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5123" name="矩形 15"/>
          <p:cNvSpPr>
            <a:spLocks noChangeArrowheads="1"/>
          </p:cNvSpPr>
          <p:nvPr/>
        </p:nvSpPr>
        <p:spPr bwMode="auto">
          <a:xfrm>
            <a:off x="4008438" y="0"/>
            <a:ext cx="93662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5125" name="文本框 52"/>
          <p:cNvSpPr>
            <a:spLocks noChangeArrowheads="1"/>
          </p:cNvSpPr>
          <p:nvPr/>
        </p:nvSpPr>
        <p:spPr bwMode="auto">
          <a:xfrm>
            <a:off x="1331407" y="2254395"/>
            <a:ext cx="23749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5000" b="1" dirty="0">
                <a:solidFill>
                  <a:schemeClr val="bg1"/>
                </a:solidFill>
                <a:latin typeface="方正兰亭粗黑_GBK" charset="-122"/>
                <a:ea typeface="微软雅黑" pitchFamily="34" charset="-122"/>
              </a:rPr>
              <a:t>Part 4</a:t>
            </a:r>
            <a:endParaRPr lang="zh-CN" sz="5000" b="1" dirty="0">
              <a:solidFill>
                <a:schemeClr val="bg1"/>
              </a:solidFill>
              <a:latin typeface="方正兰亭粗黑_GBK" charset="-122"/>
              <a:ea typeface="微软雅黑" pitchFamily="34" charset="-122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EB8E6B7-72E9-4BCC-92C5-C417113C5FB5}"/>
              </a:ext>
            </a:extLst>
          </p:cNvPr>
          <p:cNvGrpSpPr/>
          <p:nvPr/>
        </p:nvGrpSpPr>
        <p:grpSpPr>
          <a:xfrm>
            <a:off x="5639234" y="2592966"/>
            <a:ext cx="6695641" cy="2640783"/>
            <a:chOff x="5639234" y="2592966"/>
            <a:chExt cx="6695641" cy="2640783"/>
          </a:xfrm>
        </p:grpSpPr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219F58D2-0AE6-4E79-B426-B556A2CAA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9234" y="2592966"/>
              <a:ext cx="6695641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altLang="zh-TW" sz="2800" dirty="0">
                  <a:solidFill>
                    <a:srgbClr val="DFE8F5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rPr>
                <a:t>02   </a:t>
              </a:r>
              <a:r>
                <a:rPr lang="zh-TW" altLang="en-US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手寫辨認 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MNIST</a:t>
              </a:r>
              <a:endParaRPr lang="en-US" altLang="zh-TW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  <a:p>
              <a:r>
                <a:rPr lang="en-US" altLang="zh-TW" sz="2800" dirty="0">
                  <a:solidFill>
                    <a:srgbClr val="DFE8F5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rPr>
                <a:t>	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using </a:t>
              </a:r>
              <a:r>
                <a:rPr lang="en-US" altLang="zh-TW" sz="2800" b="1" dirty="0" err="1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Keras</a:t>
              </a:r>
              <a:r>
                <a:rPr lang="zh-TW" altLang="en-US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 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ANN</a:t>
              </a:r>
              <a:endParaRPr lang="zh-CN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5" name="TextBox 6">
              <a:extLst>
                <a:ext uri="{FF2B5EF4-FFF2-40B4-BE49-F238E27FC236}">
                  <a16:creationId xmlns:a16="http://schemas.microsoft.com/office/drawing/2014/main" id="{4AE41C98-2DBF-4AFF-81CA-43C6B7BF0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9234" y="3697914"/>
              <a:ext cx="6695641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altLang="zh-TW" sz="2800" dirty="0">
                  <a:solidFill>
                    <a:srgbClr val="DFE8F5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rPr>
                <a:t>03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 </a:t>
              </a:r>
              <a:r>
                <a:rPr lang="zh-TW" altLang="en-US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精品辨認 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MNIST</a:t>
              </a:r>
              <a:endParaRPr lang="en-US" altLang="zh-TW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  <a:p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	using </a:t>
              </a:r>
              <a:r>
                <a:rPr lang="en-US" altLang="zh-TW" sz="2800" b="1" dirty="0" err="1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Keras</a:t>
              </a:r>
              <a:r>
                <a:rPr lang="zh-TW" altLang="en-US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 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CNN</a:t>
              </a:r>
              <a:endParaRPr lang="zh-CN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131B8B46-C1BE-4A74-8F4B-F22696F1D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9234" y="4802862"/>
              <a:ext cx="669564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altLang="zh-TW" sz="2800" dirty="0">
                  <a:solidFill>
                    <a:srgbClr val="DFE8F5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rPr>
                <a:t>04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 </a:t>
              </a:r>
              <a:r>
                <a:rPr lang="en-US" altLang="zh-TW" sz="2800" b="1" dirty="0" err="1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TF.keras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 </a:t>
              </a:r>
              <a:r>
                <a:rPr lang="zh-TW" altLang="en-US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手寫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/</a:t>
              </a:r>
              <a:r>
                <a:rPr lang="zh-TW" altLang="en-US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精品辨認</a:t>
              </a:r>
              <a:endParaRPr lang="zh-CN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8" name="TextBox 6">
            <a:extLst>
              <a:ext uri="{FF2B5EF4-FFF2-40B4-BE49-F238E27FC236}">
                <a16:creationId xmlns:a16="http://schemas.microsoft.com/office/drawing/2014/main" id="{EC4A8550-85B1-41E9-8454-B58BD4832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359" y="1488018"/>
            <a:ext cx="669564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zh-CN" altLang="zh-CN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01</a:t>
            </a:r>
            <a:r>
              <a:rPr lang="en-US" altLang="zh-CN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  </a:t>
            </a:r>
            <a:r>
              <a:rPr lang="zh-TW" altLang="en-US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深度學習三大框架 </a:t>
            </a:r>
            <a:endParaRPr lang="en-US" altLang="zh-TW" sz="2800" b="1" dirty="0">
              <a:solidFill>
                <a:srgbClr val="DFE8F5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r>
              <a:rPr lang="en-US" altLang="zh-TW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	</a:t>
            </a:r>
            <a:r>
              <a:rPr lang="en-US" altLang="zh-TW" sz="2800" b="1" dirty="0" err="1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Keras</a:t>
            </a:r>
            <a:r>
              <a:rPr lang="en-US" altLang="zh-TW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/TF/</a:t>
            </a:r>
            <a:r>
              <a:rPr lang="en-US" altLang="zh-TW" sz="2800" b="1" dirty="0" err="1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Pytorch</a:t>
            </a:r>
            <a:endParaRPr lang="zh-CN" sz="2800" b="1" dirty="0">
              <a:solidFill>
                <a:srgbClr val="DFE8F5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8B7AE466-B7F4-42A4-B688-4BA2AF11F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234" y="4802861"/>
            <a:ext cx="669564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altLang="zh-TW" sz="28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04</a:t>
            </a:r>
            <a:r>
              <a:rPr lang="en-US" altLang="zh-TW" sz="2800" b="1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 </a:t>
            </a:r>
            <a:r>
              <a:rPr lang="en-US" altLang="zh-TW" sz="2800" b="1" dirty="0" err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TF.keras</a:t>
            </a:r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 </a:t>
            </a:r>
            <a:r>
              <a:rPr lang="zh-TW" altLang="en-US" sz="2800" b="1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手寫</a:t>
            </a:r>
            <a:r>
              <a:rPr lang="en-US" altLang="zh-TW" sz="2800" b="1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/</a:t>
            </a:r>
            <a:r>
              <a:rPr lang="zh-TW" altLang="en-US" sz="2800" b="1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精品辨認</a:t>
            </a:r>
            <a:endParaRPr lang="zh-CN" sz="2800" b="1" dirty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6151503"/>
      </p:ext>
    </p:extLst>
  </p:cSld>
  <p:clrMapOvr>
    <a:masterClrMapping/>
  </p:clrMapOvr>
  <p:transition spd="med">
    <p:fade/>
    <p:sndAc>
      <p:stSnd>
        <p:snd r:embed="rId3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3"/>
          <p:cNvSpPr>
            <a:spLocks noChangeArrowheads="1"/>
          </p:cNvSpPr>
          <p:nvPr/>
        </p:nvSpPr>
        <p:spPr bwMode="auto">
          <a:xfrm>
            <a:off x="411163" y="133350"/>
            <a:ext cx="120808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01</a:t>
            </a:r>
          </a:p>
          <a:p>
            <a:pPr algn="ctr">
              <a:lnSpc>
                <a:spcPct val="130000"/>
              </a:lnSpc>
            </a:pPr>
            <a:r>
              <a:rPr 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內容設定</a:t>
            </a:r>
          </a:p>
        </p:txBody>
      </p:sp>
      <p:sp>
        <p:nvSpPr>
          <p:cNvPr id="9219" name="文本框 1"/>
          <p:cNvSpPr>
            <a:spLocks noChangeArrowheads="1"/>
          </p:cNvSpPr>
          <p:nvPr/>
        </p:nvSpPr>
        <p:spPr bwMode="auto">
          <a:xfrm>
            <a:off x="6743700" y="2565400"/>
            <a:ext cx="1946275" cy="501650"/>
          </a:xfrm>
          <a:prstGeom prst="rect">
            <a:avLst/>
          </a:prstGeom>
          <a:solidFill>
            <a:srgbClr val="3E3D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PPT </a:t>
            </a:r>
            <a:r>
              <a:rPr lang="zh-CN" altLang="en-US" b="1" i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主題</a:t>
            </a:r>
            <a:endParaRPr lang="zh-CN" altLang="en-US" b="1" i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9220" name="矩形 3"/>
          <p:cNvSpPr>
            <a:spLocks noChangeArrowheads="1"/>
          </p:cNvSpPr>
          <p:nvPr/>
        </p:nvSpPr>
        <p:spPr bwMode="auto">
          <a:xfrm>
            <a:off x="4872038" y="3505200"/>
            <a:ext cx="1690687" cy="45243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b="1" i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第一部分</a:t>
            </a:r>
            <a:endParaRPr lang="zh-CN" altLang="en-US" dirty="0"/>
          </a:p>
        </p:txBody>
      </p:sp>
      <p:sp>
        <p:nvSpPr>
          <p:cNvPr id="9221" name="矩形 4"/>
          <p:cNvSpPr>
            <a:spLocks noChangeArrowheads="1"/>
          </p:cNvSpPr>
          <p:nvPr/>
        </p:nvSpPr>
        <p:spPr bwMode="auto">
          <a:xfrm>
            <a:off x="6878638" y="3505200"/>
            <a:ext cx="1690687" cy="45243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第二部分</a:t>
            </a:r>
            <a:endParaRPr lang="zh-CN" altLang="en-US" dirty="0"/>
          </a:p>
        </p:txBody>
      </p:sp>
      <p:sp>
        <p:nvSpPr>
          <p:cNvPr id="9222" name="矩形 5"/>
          <p:cNvSpPr>
            <a:spLocks noChangeArrowheads="1"/>
          </p:cNvSpPr>
          <p:nvPr/>
        </p:nvSpPr>
        <p:spPr bwMode="auto">
          <a:xfrm>
            <a:off x="8839200" y="3505200"/>
            <a:ext cx="1690688" cy="45243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第三部分</a:t>
            </a:r>
            <a:endParaRPr lang="zh-CN" altLang="en-US" dirty="0"/>
          </a:p>
        </p:txBody>
      </p:sp>
      <p:sp>
        <p:nvSpPr>
          <p:cNvPr id="9223" name="文本框 9"/>
          <p:cNvSpPr>
            <a:spLocks noChangeArrowheads="1"/>
          </p:cNvSpPr>
          <p:nvPr/>
        </p:nvSpPr>
        <p:spPr bwMode="auto">
          <a:xfrm>
            <a:off x="6530975" y="4379913"/>
            <a:ext cx="730250" cy="44926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b="1" i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一</a:t>
            </a:r>
            <a:endParaRPr lang="zh-CN" altLang="en-US" dirty="0"/>
          </a:p>
        </p:txBody>
      </p:sp>
      <p:sp>
        <p:nvSpPr>
          <p:cNvPr id="9224" name="文本框 9"/>
          <p:cNvSpPr>
            <a:spLocks noChangeArrowheads="1"/>
          </p:cNvSpPr>
          <p:nvPr/>
        </p:nvSpPr>
        <p:spPr bwMode="auto">
          <a:xfrm>
            <a:off x="7359650" y="4379913"/>
            <a:ext cx="730250" cy="44926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b="1" i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二</a:t>
            </a:r>
            <a:endParaRPr lang="zh-CN" altLang="en-US" dirty="0"/>
          </a:p>
        </p:txBody>
      </p:sp>
      <p:sp>
        <p:nvSpPr>
          <p:cNvPr id="9225" name="文本框 9"/>
          <p:cNvSpPr>
            <a:spLocks noChangeArrowheads="1"/>
          </p:cNvSpPr>
          <p:nvPr/>
        </p:nvSpPr>
        <p:spPr bwMode="auto">
          <a:xfrm>
            <a:off x="8175625" y="4379913"/>
            <a:ext cx="728663" cy="44926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b="1" i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三</a:t>
            </a:r>
            <a:endParaRPr lang="zh-CN" altLang="en-US" dirty="0"/>
          </a:p>
        </p:txBody>
      </p:sp>
      <p:sp>
        <p:nvSpPr>
          <p:cNvPr id="9226" name="矩形 9"/>
          <p:cNvSpPr>
            <a:spLocks noChangeArrowheads="1"/>
          </p:cNvSpPr>
          <p:nvPr/>
        </p:nvSpPr>
        <p:spPr bwMode="auto">
          <a:xfrm>
            <a:off x="6454775" y="5208588"/>
            <a:ext cx="569913" cy="452437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b="1" i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</a:t>
            </a:r>
            <a:endParaRPr lang="zh-CN" altLang="en-US" b="1" i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9227" name="矩形 10"/>
          <p:cNvSpPr>
            <a:spLocks noChangeArrowheads="1"/>
          </p:cNvSpPr>
          <p:nvPr/>
        </p:nvSpPr>
        <p:spPr bwMode="auto">
          <a:xfrm>
            <a:off x="7118350" y="5207000"/>
            <a:ext cx="569913" cy="452438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b="1" i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2</a:t>
            </a:r>
            <a:endParaRPr lang="zh-CN" altLang="en-US" b="1" i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9228" name="矩形 11"/>
          <p:cNvSpPr>
            <a:spLocks noChangeArrowheads="1"/>
          </p:cNvSpPr>
          <p:nvPr/>
        </p:nvSpPr>
        <p:spPr bwMode="auto">
          <a:xfrm>
            <a:off x="7767638" y="5210175"/>
            <a:ext cx="569912" cy="452438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b="1" i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3</a:t>
            </a:r>
            <a:endParaRPr lang="zh-CN" altLang="en-US" b="1" i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9229" name="矩形 12"/>
          <p:cNvSpPr>
            <a:spLocks noChangeArrowheads="1"/>
          </p:cNvSpPr>
          <p:nvPr/>
        </p:nvSpPr>
        <p:spPr bwMode="auto">
          <a:xfrm>
            <a:off x="8416925" y="5207000"/>
            <a:ext cx="569913" cy="452438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b="1" i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4</a:t>
            </a:r>
            <a:endParaRPr lang="zh-CN" altLang="en-US" b="1" i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9230" name="圆角矩形 13"/>
          <p:cNvSpPr>
            <a:spLocks noChangeArrowheads="1"/>
          </p:cNvSpPr>
          <p:nvPr/>
        </p:nvSpPr>
        <p:spPr bwMode="auto">
          <a:xfrm>
            <a:off x="2382838" y="3473450"/>
            <a:ext cx="1357312" cy="5143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 cap="flat" cmpd="sng">
            <a:solidFill>
              <a:srgbClr val="BFBFBF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b="1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一級目錄</a:t>
            </a:r>
            <a:endParaRPr lang="zh-CN" altLang="en-US" dirty="0"/>
          </a:p>
        </p:txBody>
      </p:sp>
      <p:sp>
        <p:nvSpPr>
          <p:cNvPr id="9231" name="圆角矩形 14"/>
          <p:cNvSpPr>
            <a:spLocks noChangeArrowheads="1"/>
          </p:cNvSpPr>
          <p:nvPr/>
        </p:nvSpPr>
        <p:spPr bwMode="auto">
          <a:xfrm>
            <a:off x="2382838" y="4348163"/>
            <a:ext cx="1357312" cy="512762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 cap="flat" cmpd="sng">
            <a:solidFill>
              <a:srgbClr val="BFBFBF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b="1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二級目錄</a:t>
            </a:r>
          </a:p>
        </p:txBody>
      </p:sp>
      <p:sp>
        <p:nvSpPr>
          <p:cNvPr id="9232" name="圆角矩形 15"/>
          <p:cNvSpPr>
            <a:spLocks noChangeArrowheads="1"/>
          </p:cNvSpPr>
          <p:nvPr/>
        </p:nvSpPr>
        <p:spPr bwMode="auto">
          <a:xfrm>
            <a:off x="2382838" y="5175250"/>
            <a:ext cx="1357312" cy="51435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 cap="flat" cmpd="sng">
            <a:solidFill>
              <a:srgbClr val="BFBFBF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b="1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三級目錄</a:t>
            </a:r>
          </a:p>
        </p:txBody>
      </p:sp>
      <p:cxnSp>
        <p:nvCxnSpPr>
          <p:cNvPr id="9233" name="直接连接符 16"/>
          <p:cNvCxnSpPr>
            <a:cxnSpLocks noChangeShapeType="1"/>
            <a:stCxn id="9230" idx="3"/>
            <a:endCxn id="9220" idx="1"/>
          </p:cNvCxnSpPr>
          <p:nvPr/>
        </p:nvCxnSpPr>
        <p:spPr bwMode="auto">
          <a:xfrm flipV="1">
            <a:off x="3740150" y="3730625"/>
            <a:ext cx="1131888" cy="0"/>
          </a:xfrm>
          <a:prstGeom prst="line">
            <a:avLst/>
          </a:prstGeom>
          <a:noFill/>
          <a:ln w="9525" cap="flat" cmpd="sng">
            <a:solidFill>
              <a:srgbClr val="4A7DBA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直接连接符 17"/>
          <p:cNvCxnSpPr>
            <a:cxnSpLocks noChangeShapeType="1"/>
            <a:stCxn id="9231" idx="3"/>
            <a:endCxn id="9223" idx="1"/>
          </p:cNvCxnSpPr>
          <p:nvPr/>
        </p:nvCxnSpPr>
        <p:spPr bwMode="auto">
          <a:xfrm>
            <a:off x="3740150" y="4603750"/>
            <a:ext cx="2792413" cy="1588"/>
          </a:xfrm>
          <a:prstGeom prst="line">
            <a:avLst/>
          </a:prstGeom>
          <a:noFill/>
          <a:ln w="9525" cap="flat" cmpd="sng">
            <a:solidFill>
              <a:srgbClr val="76923C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直接连接符 18"/>
          <p:cNvCxnSpPr>
            <a:cxnSpLocks noChangeShapeType="1"/>
            <a:stCxn id="9232" idx="3"/>
            <a:endCxn id="9226" idx="1"/>
          </p:cNvCxnSpPr>
          <p:nvPr/>
        </p:nvCxnSpPr>
        <p:spPr bwMode="auto">
          <a:xfrm>
            <a:off x="3740150" y="5432425"/>
            <a:ext cx="2714625" cy="3175"/>
          </a:xfrm>
          <a:prstGeom prst="line">
            <a:avLst/>
          </a:prstGeom>
          <a:noFill/>
          <a:ln w="9525" cap="flat" cmpd="sng">
            <a:solidFill>
              <a:srgbClr val="FABF8E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肘形连接符 19"/>
          <p:cNvCxnSpPr>
            <a:cxnSpLocks noChangeShapeType="1"/>
            <a:stCxn id="9219" idx="2"/>
            <a:endCxn id="9220" idx="0"/>
          </p:cNvCxnSpPr>
          <p:nvPr/>
        </p:nvCxnSpPr>
        <p:spPr bwMode="auto">
          <a:xfrm rot="5400000">
            <a:off x="6497637" y="2286001"/>
            <a:ext cx="436563" cy="19986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A7DB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肘形连接符 20"/>
          <p:cNvCxnSpPr>
            <a:cxnSpLocks noChangeShapeType="1"/>
            <a:stCxn id="9219" idx="2"/>
            <a:endCxn id="9221" idx="0"/>
          </p:cNvCxnSpPr>
          <p:nvPr/>
        </p:nvCxnSpPr>
        <p:spPr bwMode="auto">
          <a:xfrm rot="16200000" flipH="1">
            <a:off x="7500937" y="3281363"/>
            <a:ext cx="436563" cy="793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A7DB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8" name="肘形连接符 21"/>
          <p:cNvCxnSpPr>
            <a:cxnSpLocks noChangeShapeType="1"/>
            <a:stCxn id="9219" idx="2"/>
            <a:endCxn id="9222" idx="0"/>
          </p:cNvCxnSpPr>
          <p:nvPr/>
        </p:nvCxnSpPr>
        <p:spPr bwMode="auto">
          <a:xfrm rot="16200000" flipH="1">
            <a:off x="8481218" y="2301082"/>
            <a:ext cx="436563" cy="1968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A7DB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9" name="肘形连接符 22"/>
          <p:cNvCxnSpPr>
            <a:cxnSpLocks noChangeShapeType="1"/>
            <a:stCxn id="9221" idx="2"/>
            <a:endCxn id="9224" idx="0"/>
          </p:cNvCxnSpPr>
          <p:nvPr/>
        </p:nvCxnSpPr>
        <p:spPr bwMode="auto">
          <a:xfrm rot="16200000" flipH="1">
            <a:off x="7512844" y="4166394"/>
            <a:ext cx="422275" cy="158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A7DB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0" name="肘形连接符 23"/>
          <p:cNvCxnSpPr>
            <a:cxnSpLocks noChangeShapeType="1"/>
            <a:stCxn id="9223" idx="0"/>
            <a:endCxn id="9221" idx="2"/>
          </p:cNvCxnSpPr>
          <p:nvPr/>
        </p:nvCxnSpPr>
        <p:spPr bwMode="auto">
          <a:xfrm rot="5400000" flipH="1" flipV="1">
            <a:off x="7098506" y="3753644"/>
            <a:ext cx="422275" cy="82708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A7DB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1" name="肘形连接符 24"/>
          <p:cNvCxnSpPr>
            <a:cxnSpLocks noChangeShapeType="1"/>
            <a:stCxn id="9225" idx="0"/>
            <a:endCxn id="9221" idx="2"/>
          </p:cNvCxnSpPr>
          <p:nvPr/>
        </p:nvCxnSpPr>
        <p:spPr bwMode="auto">
          <a:xfrm rot="16200000" flipV="1">
            <a:off x="7920038" y="3759200"/>
            <a:ext cx="422275" cy="81597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A7DB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2" name="肘形连接符 25"/>
          <p:cNvCxnSpPr>
            <a:cxnSpLocks noChangeShapeType="1"/>
            <a:stCxn id="9224" idx="2"/>
            <a:endCxn id="9227" idx="0"/>
          </p:cNvCxnSpPr>
          <p:nvPr/>
        </p:nvCxnSpPr>
        <p:spPr bwMode="auto">
          <a:xfrm rot="5400000">
            <a:off x="7376319" y="4856956"/>
            <a:ext cx="376238" cy="32067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A7DB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3" name="肘形连接符 26"/>
          <p:cNvCxnSpPr>
            <a:cxnSpLocks noChangeShapeType="1"/>
            <a:stCxn id="9224" idx="2"/>
            <a:endCxn id="9228" idx="0"/>
          </p:cNvCxnSpPr>
          <p:nvPr/>
        </p:nvCxnSpPr>
        <p:spPr bwMode="auto">
          <a:xfrm rot="16200000" flipH="1">
            <a:off x="7697788" y="4856162"/>
            <a:ext cx="381000" cy="3270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A7DB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4" name="肘形连接符 27"/>
          <p:cNvCxnSpPr>
            <a:cxnSpLocks noChangeShapeType="1"/>
            <a:stCxn id="9224" idx="2"/>
            <a:endCxn id="9229" idx="0"/>
          </p:cNvCxnSpPr>
          <p:nvPr/>
        </p:nvCxnSpPr>
        <p:spPr bwMode="auto">
          <a:xfrm rot="16200000" flipH="1">
            <a:off x="8024813" y="4529137"/>
            <a:ext cx="376238" cy="9763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A7DB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5" name="肘形连接符 28"/>
          <p:cNvCxnSpPr>
            <a:cxnSpLocks noChangeShapeType="1"/>
            <a:stCxn id="9224" idx="2"/>
            <a:endCxn id="9226" idx="0"/>
          </p:cNvCxnSpPr>
          <p:nvPr/>
        </p:nvCxnSpPr>
        <p:spPr bwMode="auto">
          <a:xfrm rot="5400000">
            <a:off x="7042150" y="4525963"/>
            <a:ext cx="379413" cy="98583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A7DBA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6" name="矩形 29"/>
          <p:cNvSpPr>
            <a:spLocks noChangeArrowheads="1"/>
          </p:cNvSpPr>
          <p:nvPr/>
        </p:nvSpPr>
        <p:spPr bwMode="auto">
          <a:xfrm>
            <a:off x="2382838" y="1533525"/>
            <a:ext cx="8147050" cy="4381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內容設定效果圖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3E3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1"/>
          <p:cNvSpPr>
            <a:spLocks noChangeArrowheads="1"/>
          </p:cNvSpPr>
          <p:nvPr/>
        </p:nvSpPr>
        <p:spPr bwMode="auto">
          <a:xfrm>
            <a:off x="4244975" y="0"/>
            <a:ext cx="7947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10243" name="矩形 15"/>
          <p:cNvSpPr>
            <a:spLocks noChangeArrowheads="1"/>
          </p:cNvSpPr>
          <p:nvPr/>
        </p:nvSpPr>
        <p:spPr bwMode="auto">
          <a:xfrm>
            <a:off x="4008438" y="0"/>
            <a:ext cx="93662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10244" name="TextBox 15"/>
          <p:cNvSpPr>
            <a:spLocks noChangeArrowheads="1"/>
          </p:cNvSpPr>
          <p:nvPr/>
        </p:nvSpPr>
        <p:spPr bwMode="auto">
          <a:xfrm>
            <a:off x="1489075" y="2586038"/>
            <a:ext cx="2374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3200" dirty="0">
                <a:solidFill>
                  <a:schemeClr val="bg1"/>
                </a:solidFill>
                <a:latin typeface="方正兰亭细黑_GBK" charset="-122"/>
                <a:ea typeface="Adobe 宋体 Std L" pitchFamily="2" charset="-122"/>
                <a:sym typeface="方正兰亭细黑_GBK" charset="-122"/>
              </a:rPr>
              <a:t>Transition Page</a:t>
            </a:r>
          </a:p>
        </p:txBody>
      </p:sp>
      <p:sp>
        <p:nvSpPr>
          <p:cNvPr id="10245" name="文本框 52"/>
          <p:cNvSpPr>
            <a:spLocks noChangeArrowheads="1"/>
          </p:cNvSpPr>
          <p:nvPr/>
        </p:nvSpPr>
        <p:spPr bwMode="auto">
          <a:xfrm>
            <a:off x="1489075" y="1700213"/>
            <a:ext cx="23749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sz="5000" b="1" dirty="0">
                <a:solidFill>
                  <a:schemeClr val="bg1"/>
                </a:solidFill>
                <a:latin typeface="方正兰亭粗黑_GBK" charset="-122"/>
                <a:ea typeface="微软雅黑" pitchFamily="34" charset="-122"/>
              </a:rPr>
              <a:t>過渡頁</a:t>
            </a:r>
          </a:p>
        </p:txBody>
      </p:sp>
      <p:sp>
        <p:nvSpPr>
          <p:cNvPr id="10246" name="TextBox 5"/>
          <p:cNvSpPr>
            <a:spLocks noChangeArrowheads="1"/>
          </p:cNvSpPr>
          <p:nvPr/>
        </p:nvSpPr>
        <p:spPr bwMode="auto">
          <a:xfrm>
            <a:off x="5357813" y="4081463"/>
            <a:ext cx="3832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zh-CN" altLang="zh-CN" sz="24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04    </a:t>
            </a:r>
            <a:r>
              <a:rPr lang="zh-CN" sz="2400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快捷的操作技巧</a:t>
            </a:r>
          </a:p>
        </p:txBody>
      </p:sp>
      <p:sp>
        <p:nvSpPr>
          <p:cNvPr id="10247" name="TextBox 6"/>
          <p:cNvSpPr>
            <a:spLocks noChangeArrowheads="1"/>
          </p:cNvSpPr>
          <p:nvPr/>
        </p:nvSpPr>
        <p:spPr bwMode="auto">
          <a:xfrm>
            <a:off x="5357813" y="1849438"/>
            <a:ext cx="3832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zh-CN" altLang="zh-CN" sz="24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01    </a:t>
            </a:r>
            <a:r>
              <a:rPr lang="zh-CN" sz="2400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清晰的內容設定</a:t>
            </a:r>
          </a:p>
        </p:txBody>
      </p:sp>
      <p:sp>
        <p:nvSpPr>
          <p:cNvPr id="10248" name="TextBox 10"/>
          <p:cNvSpPr>
            <a:spLocks noChangeArrowheads="1"/>
          </p:cNvSpPr>
          <p:nvPr/>
        </p:nvSpPr>
        <p:spPr bwMode="auto">
          <a:xfrm>
            <a:off x="5357813" y="2593975"/>
            <a:ext cx="383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zh-CN" altLang="zh-CN" sz="24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02    </a:t>
            </a:r>
            <a:r>
              <a:rPr lang="zh-CN" sz="2400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巧妙的母版設計</a:t>
            </a:r>
          </a:p>
        </p:txBody>
      </p:sp>
      <p:sp>
        <p:nvSpPr>
          <p:cNvPr id="10249" name="TextBox 11"/>
          <p:cNvSpPr>
            <a:spLocks noChangeArrowheads="1"/>
          </p:cNvSpPr>
          <p:nvPr/>
        </p:nvSpPr>
        <p:spPr bwMode="auto">
          <a:xfrm>
            <a:off x="5357813" y="333692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zh-CN" altLang="zh-CN" sz="24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03    </a:t>
            </a:r>
            <a:r>
              <a:rPr lang="zh-CN" sz="2400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簡單的展示思路</a:t>
            </a:r>
          </a:p>
        </p:txBody>
      </p:sp>
      <p:sp>
        <p:nvSpPr>
          <p:cNvPr id="10250" name="TextBox 5"/>
          <p:cNvSpPr>
            <a:spLocks noChangeArrowheads="1"/>
          </p:cNvSpPr>
          <p:nvPr/>
        </p:nvSpPr>
        <p:spPr bwMode="auto">
          <a:xfrm>
            <a:off x="5357813" y="4826000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zh-CN" altLang="zh-CN" sz="24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05    </a:t>
            </a:r>
            <a:r>
              <a:rPr lang="zh-CN" sz="2400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快速的資源獲取</a:t>
            </a:r>
          </a:p>
        </p:txBody>
      </p:sp>
      <p:sp>
        <p:nvSpPr>
          <p:cNvPr id="10251" name="TextBox 6"/>
          <p:cNvSpPr>
            <a:spLocks noChangeArrowheads="1"/>
          </p:cNvSpPr>
          <p:nvPr/>
        </p:nvSpPr>
        <p:spPr bwMode="auto">
          <a:xfrm>
            <a:off x="5357813" y="1849438"/>
            <a:ext cx="3832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en-US" sz="24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01    </a:t>
            </a:r>
            <a:r>
              <a:rPr lang="zh-CN" altLang="en-US" sz="2400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清晰的內容設定</a:t>
            </a:r>
          </a:p>
        </p:txBody>
      </p:sp>
      <p:sp>
        <p:nvSpPr>
          <p:cNvPr id="10253" name="TextBox 10"/>
          <p:cNvSpPr>
            <a:spLocks noChangeArrowheads="1"/>
          </p:cNvSpPr>
          <p:nvPr/>
        </p:nvSpPr>
        <p:spPr bwMode="auto">
          <a:xfrm>
            <a:off x="5357813" y="2593975"/>
            <a:ext cx="383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02  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巧妙的母版設計</a:t>
            </a:r>
          </a:p>
        </p:txBody>
      </p:sp>
    </p:spTree>
  </p:cSld>
  <p:clrMapOvr>
    <a:masterClrMapping/>
  </p:clrMapOvr>
  <p:transition spd="med">
    <p:fade/>
    <p:sndAc>
      <p:stSnd>
        <p:snd r:embed="rId2" name="hammer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3"/>
          <p:cNvSpPr>
            <a:spLocks noChangeArrowheads="1"/>
          </p:cNvSpPr>
          <p:nvPr/>
        </p:nvSpPr>
        <p:spPr bwMode="auto">
          <a:xfrm>
            <a:off x="411163" y="133350"/>
            <a:ext cx="120808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02</a:t>
            </a:r>
          </a:p>
          <a:p>
            <a:pPr algn="ctr">
              <a:lnSpc>
                <a:spcPct val="130000"/>
              </a:lnSpc>
            </a:pPr>
            <a:r>
              <a:rPr 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母版設計</a:t>
            </a:r>
          </a:p>
        </p:txBody>
      </p:sp>
      <p:sp>
        <p:nvSpPr>
          <p:cNvPr id="11267" name="文本框 1"/>
          <p:cNvSpPr>
            <a:spLocks noChangeArrowheads="1"/>
          </p:cNvSpPr>
          <p:nvPr/>
        </p:nvSpPr>
        <p:spPr bwMode="auto">
          <a:xfrm>
            <a:off x="1665288" y="531813"/>
            <a:ext cx="3992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2.1 </a:t>
            </a:r>
            <a:r>
              <a:rPr lang="zh-CN" alt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母版作用</a:t>
            </a:r>
            <a:endParaRPr lang="zh-CN" altLang="en-US" dirty="0"/>
          </a:p>
        </p:txBody>
      </p:sp>
      <p:sp>
        <p:nvSpPr>
          <p:cNvPr id="11268" name="文本框 19"/>
          <p:cNvSpPr>
            <a:spLocks noChangeArrowheads="1"/>
          </p:cNvSpPr>
          <p:nvPr/>
        </p:nvSpPr>
        <p:spPr bwMode="auto">
          <a:xfrm>
            <a:off x="2360613" y="258763"/>
            <a:ext cx="5481637" cy="644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1300" b="1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省</a:t>
            </a:r>
          </a:p>
        </p:txBody>
      </p:sp>
      <p:sp>
        <p:nvSpPr>
          <p:cNvPr id="11269" name="矩形 21"/>
          <p:cNvSpPr>
            <a:spLocks noChangeArrowheads="1"/>
          </p:cNvSpPr>
          <p:nvPr/>
        </p:nvSpPr>
        <p:spPr bwMode="auto">
          <a:xfrm>
            <a:off x="8277225" y="4589463"/>
            <a:ext cx="2835275" cy="5794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避免重複操作，省事</a:t>
            </a:r>
          </a:p>
        </p:txBody>
      </p:sp>
      <p:sp>
        <p:nvSpPr>
          <p:cNvPr id="11270" name="矩形 22"/>
          <p:cNvSpPr>
            <a:spLocks noChangeArrowheads="1"/>
          </p:cNvSpPr>
          <p:nvPr/>
        </p:nvSpPr>
        <p:spPr bwMode="auto">
          <a:xfrm>
            <a:off x="8277225" y="5260975"/>
            <a:ext cx="2835275" cy="5778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縮減文檔大小，省地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3"/>
          <p:cNvSpPr>
            <a:spLocks noChangeArrowheads="1"/>
          </p:cNvSpPr>
          <p:nvPr/>
        </p:nvSpPr>
        <p:spPr bwMode="auto">
          <a:xfrm>
            <a:off x="411163" y="133350"/>
            <a:ext cx="120808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02</a:t>
            </a:r>
          </a:p>
          <a:p>
            <a:pPr algn="ctr">
              <a:lnSpc>
                <a:spcPct val="130000"/>
              </a:lnSpc>
            </a:pPr>
            <a:r>
              <a:rPr 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母版設計</a:t>
            </a:r>
          </a:p>
        </p:txBody>
      </p:sp>
      <p:sp>
        <p:nvSpPr>
          <p:cNvPr id="12291" name="文本框 1"/>
          <p:cNvSpPr>
            <a:spLocks noChangeArrowheads="1"/>
          </p:cNvSpPr>
          <p:nvPr/>
        </p:nvSpPr>
        <p:spPr bwMode="auto">
          <a:xfrm>
            <a:off x="1665288" y="531813"/>
            <a:ext cx="3992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2.2 </a:t>
            </a:r>
            <a:r>
              <a:rPr lang="zh-CN" alt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母版結構</a:t>
            </a:r>
          </a:p>
        </p:txBody>
      </p:sp>
      <p:pic>
        <p:nvPicPr>
          <p:cNvPr id="12292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25" y="1173163"/>
            <a:ext cx="3181350" cy="4838700"/>
          </a:xfrm>
          <a:prstGeom prst="rect">
            <a:avLst/>
          </a:prstGeom>
          <a:noFill/>
          <a:ln w="9525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293" name="组合 12"/>
          <p:cNvGrpSpPr>
            <a:grpSpLocks/>
          </p:cNvGrpSpPr>
          <p:nvPr/>
        </p:nvGrpSpPr>
        <p:grpSpPr bwMode="auto">
          <a:xfrm>
            <a:off x="7612063" y="2822575"/>
            <a:ext cx="1836737" cy="1644650"/>
            <a:chOff x="0" y="0"/>
            <a:chExt cx="1836000" cy="1645154"/>
          </a:xfrm>
        </p:grpSpPr>
        <p:sp>
          <p:nvSpPr>
            <p:cNvPr id="12294" name="椭圆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836000" cy="1645154"/>
            </a:xfrm>
            <a:custGeom>
              <a:avLst/>
              <a:gdLst>
                <a:gd name="T0" fmla="*/ 0 w 5873292"/>
                <a:gd name="T1" fmla="*/ 0 h 5262784"/>
                <a:gd name="T2" fmla="*/ 5873292 w 5873292"/>
                <a:gd name="T3" fmla="*/ 5262784 h 5262784"/>
              </a:gdLst>
              <a:ahLst/>
              <a:cxnLst/>
              <a:rect l="T0" t="T1" r="T2" b="T3"/>
              <a:pathLst>
                <a:path w="5873292" h="5262784">
                  <a:moveTo>
                    <a:pt x="4496178" y="317595"/>
                  </a:moveTo>
                  <a:cubicBezTo>
                    <a:pt x="5316450" y="763193"/>
                    <a:pt x="5873293" y="1632264"/>
                    <a:pt x="5873292" y="2631392"/>
                  </a:cubicBezTo>
                  <a:cubicBezTo>
                    <a:pt x="5873293" y="4084671"/>
                    <a:pt x="4695178" y="5262785"/>
                    <a:pt x="3241900" y="5262784"/>
                  </a:cubicBezTo>
                  <a:cubicBezTo>
                    <a:pt x="1914703" y="5262784"/>
                    <a:pt x="816996" y="4280221"/>
                    <a:pt x="639653" y="3002389"/>
                  </a:cubicBezTo>
                  <a:lnTo>
                    <a:pt x="0" y="2631390"/>
                  </a:lnTo>
                  <a:lnTo>
                    <a:pt x="639654" y="2260390"/>
                  </a:lnTo>
                  <a:cubicBezTo>
                    <a:pt x="816999" y="982562"/>
                    <a:pt x="1914705" y="0"/>
                    <a:pt x="3241900" y="0"/>
                  </a:cubicBezTo>
                  <a:cubicBezTo>
                    <a:pt x="3696049" y="0"/>
                    <a:pt x="4123327" y="115050"/>
                    <a:pt x="4496178" y="317595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chemeClr val="bg1"/>
                </a:solidFill>
                <a:latin typeface="方正兰亭粗黑_GBK" charset="-122"/>
                <a:ea typeface="方正兰亭粗黑_GBK" charset="-122"/>
              </a:endParaRPr>
            </a:p>
          </p:txBody>
        </p:sp>
        <p:sp>
          <p:nvSpPr>
            <p:cNvPr id="12295" name="矩形 2"/>
            <p:cNvSpPr>
              <a:spLocks noChangeArrowheads="1"/>
            </p:cNvSpPr>
            <p:nvPr/>
          </p:nvSpPr>
          <p:spPr bwMode="auto">
            <a:xfrm>
              <a:off x="328788" y="407078"/>
              <a:ext cx="141577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rPr>
                <a:t>版式</a:t>
              </a:r>
            </a:p>
          </p:txBody>
        </p:sp>
      </p:grpSp>
      <p:grpSp>
        <p:nvGrpSpPr>
          <p:cNvPr id="12296" name="组合 13"/>
          <p:cNvGrpSpPr>
            <a:grpSpLocks/>
          </p:cNvGrpSpPr>
          <p:nvPr/>
        </p:nvGrpSpPr>
        <p:grpSpPr bwMode="auto">
          <a:xfrm>
            <a:off x="7612063" y="1125538"/>
            <a:ext cx="1836737" cy="1644650"/>
            <a:chOff x="0" y="0"/>
            <a:chExt cx="1836000" cy="1645154"/>
          </a:xfrm>
        </p:grpSpPr>
        <p:sp>
          <p:nvSpPr>
            <p:cNvPr id="12297" name="椭圆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836000" cy="1645154"/>
            </a:xfrm>
            <a:custGeom>
              <a:avLst/>
              <a:gdLst>
                <a:gd name="T0" fmla="*/ 0 w 5873292"/>
                <a:gd name="T1" fmla="*/ 0 h 5262784"/>
                <a:gd name="T2" fmla="*/ 5873292 w 5873292"/>
                <a:gd name="T3" fmla="*/ 5262784 h 5262784"/>
              </a:gdLst>
              <a:ahLst/>
              <a:cxnLst/>
              <a:rect l="T0" t="T1" r="T2" b="T3"/>
              <a:pathLst>
                <a:path w="5873292" h="5262784">
                  <a:moveTo>
                    <a:pt x="4496178" y="317595"/>
                  </a:moveTo>
                  <a:cubicBezTo>
                    <a:pt x="5316450" y="763193"/>
                    <a:pt x="5873293" y="1632264"/>
                    <a:pt x="5873292" y="2631392"/>
                  </a:cubicBezTo>
                  <a:cubicBezTo>
                    <a:pt x="5873293" y="4084671"/>
                    <a:pt x="4695178" y="5262785"/>
                    <a:pt x="3241900" y="5262784"/>
                  </a:cubicBezTo>
                  <a:cubicBezTo>
                    <a:pt x="1914703" y="5262784"/>
                    <a:pt x="816996" y="4280221"/>
                    <a:pt x="639653" y="3002389"/>
                  </a:cubicBezTo>
                  <a:lnTo>
                    <a:pt x="0" y="2631390"/>
                  </a:lnTo>
                  <a:lnTo>
                    <a:pt x="639654" y="2260390"/>
                  </a:lnTo>
                  <a:cubicBezTo>
                    <a:pt x="816999" y="982562"/>
                    <a:pt x="1914705" y="0"/>
                    <a:pt x="3241900" y="0"/>
                  </a:cubicBezTo>
                  <a:cubicBezTo>
                    <a:pt x="3696049" y="0"/>
                    <a:pt x="4123327" y="115050"/>
                    <a:pt x="4496178" y="317595"/>
                  </a:cubicBezTo>
                  <a:close/>
                </a:path>
              </a:pathLst>
            </a:cu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chemeClr val="bg1"/>
                </a:solidFill>
                <a:latin typeface="方正兰亭粗黑_GBK" charset="-122"/>
                <a:ea typeface="方正兰亭粗黑_GBK" charset="-122"/>
              </a:endParaRPr>
            </a:p>
          </p:txBody>
        </p:sp>
        <p:sp>
          <p:nvSpPr>
            <p:cNvPr id="12298" name="矩形 15"/>
            <p:cNvSpPr>
              <a:spLocks noChangeArrowheads="1"/>
            </p:cNvSpPr>
            <p:nvPr/>
          </p:nvSpPr>
          <p:spPr bwMode="auto">
            <a:xfrm>
              <a:off x="328788" y="407078"/>
              <a:ext cx="141577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rPr>
                <a:t>總版</a:t>
              </a:r>
            </a:p>
          </p:txBody>
        </p:sp>
      </p:grpSp>
      <p:grpSp>
        <p:nvGrpSpPr>
          <p:cNvPr id="12299" name="组合 16"/>
          <p:cNvGrpSpPr>
            <a:grpSpLocks/>
          </p:cNvGrpSpPr>
          <p:nvPr/>
        </p:nvGrpSpPr>
        <p:grpSpPr bwMode="auto">
          <a:xfrm>
            <a:off x="7612063" y="4518025"/>
            <a:ext cx="1836737" cy="1644650"/>
            <a:chOff x="0" y="0"/>
            <a:chExt cx="1836000" cy="1645154"/>
          </a:xfrm>
        </p:grpSpPr>
        <p:sp>
          <p:nvSpPr>
            <p:cNvPr id="12300" name="椭圆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836000" cy="1645154"/>
            </a:xfrm>
            <a:custGeom>
              <a:avLst/>
              <a:gdLst>
                <a:gd name="T0" fmla="*/ 0 w 5873292"/>
                <a:gd name="T1" fmla="*/ 0 h 5262784"/>
                <a:gd name="T2" fmla="*/ 5873292 w 5873292"/>
                <a:gd name="T3" fmla="*/ 5262784 h 5262784"/>
              </a:gdLst>
              <a:ahLst/>
              <a:cxnLst/>
              <a:rect l="T0" t="T1" r="T2" b="T3"/>
              <a:pathLst>
                <a:path w="5873292" h="5262784">
                  <a:moveTo>
                    <a:pt x="4496178" y="317595"/>
                  </a:moveTo>
                  <a:cubicBezTo>
                    <a:pt x="5316450" y="763193"/>
                    <a:pt x="5873293" y="1632264"/>
                    <a:pt x="5873292" y="2631392"/>
                  </a:cubicBezTo>
                  <a:cubicBezTo>
                    <a:pt x="5873293" y="4084671"/>
                    <a:pt x="4695178" y="5262785"/>
                    <a:pt x="3241900" y="5262784"/>
                  </a:cubicBezTo>
                  <a:cubicBezTo>
                    <a:pt x="1914703" y="5262784"/>
                    <a:pt x="816996" y="4280221"/>
                    <a:pt x="639653" y="3002389"/>
                  </a:cubicBezTo>
                  <a:lnTo>
                    <a:pt x="0" y="2631390"/>
                  </a:lnTo>
                  <a:lnTo>
                    <a:pt x="639654" y="2260390"/>
                  </a:lnTo>
                  <a:cubicBezTo>
                    <a:pt x="816999" y="982562"/>
                    <a:pt x="1914705" y="0"/>
                    <a:pt x="3241900" y="0"/>
                  </a:cubicBezTo>
                  <a:cubicBezTo>
                    <a:pt x="3696049" y="0"/>
                    <a:pt x="4123327" y="115050"/>
                    <a:pt x="4496178" y="317595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chemeClr val="bg1"/>
                </a:solidFill>
                <a:latin typeface="方正兰亭粗黑_GBK" charset="-122"/>
                <a:ea typeface="方正兰亭粗黑_GBK" charset="-122"/>
              </a:endParaRPr>
            </a:p>
          </p:txBody>
        </p:sp>
        <p:sp>
          <p:nvSpPr>
            <p:cNvPr id="12301" name="矩形 18"/>
            <p:cNvSpPr>
              <a:spLocks noChangeArrowheads="1"/>
            </p:cNvSpPr>
            <p:nvPr/>
          </p:nvSpPr>
          <p:spPr bwMode="auto">
            <a:xfrm>
              <a:off x="328788" y="407078"/>
              <a:ext cx="141577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rPr>
                <a:t>版式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3"/>
          <p:cNvSpPr>
            <a:spLocks noChangeArrowheads="1"/>
          </p:cNvSpPr>
          <p:nvPr/>
        </p:nvSpPr>
        <p:spPr bwMode="auto">
          <a:xfrm>
            <a:off x="411163" y="133350"/>
            <a:ext cx="120808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02</a:t>
            </a:r>
          </a:p>
          <a:p>
            <a:pPr algn="ctr">
              <a:lnSpc>
                <a:spcPct val="130000"/>
              </a:lnSpc>
            </a:pPr>
            <a:r>
              <a:rPr 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母版設計</a:t>
            </a:r>
          </a:p>
        </p:txBody>
      </p:sp>
      <p:sp>
        <p:nvSpPr>
          <p:cNvPr id="13315" name="文本框 3"/>
          <p:cNvSpPr>
            <a:spLocks noChangeArrowheads="1"/>
          </p:cNvSpPr>
          <p:nvPr/>
        </p:nvSpPr>
        <p:spPr bwMode="auto">
          <a:xfrm>
            <a:off x="2201863" y="1969830"/>
            <a:ext cx="8699818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6600" b="1" dirty="0">
                <a:solidFill>
                  <a:srgbClr val="3E3D4F"/>
                </a:solidFill>
                <a:latin typeface="Browallia New" pitchFamily="34" charset="-34"/>
                <a:ea typeface="方正兰亭粗黑_GBK" charset="-122"/>
                <a:sym typeface="Browallia New" pitchFamily="34" charset="-34"/>
              </a:rPr>
              <a:t>一直出現</a:t>
            </a:r>
          </a:p>
        </p:txBody>
      </p:sp>
      <p:sp>
        <p:nvSpPr>
          <p:cNvPr id="13316" name="矩形 2"/>
          <p:cNvSpPr>
            <a:spLocks noChangeArrowheads="1"/>
          </p:cNvSpPr>
          <p:nvPr/>
        </p:nvSpPr>
        <p:spPr bwMode="auto">
          <a:xfrm>
            <a:off x="2403475" y="4508500"/>
            <a:ext cx="8264525" cy="4381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但也可以通過勾選</a:t>
            </a:r>
            <a:r>
              <a:rPr lang="zh-CN" altLang="en-US" dirty="0">
                <a:solidFill>
                  <a:srgbClr val="FFFFFF"/>
                </a:solidFill>
                <a:latin typeface="Arial"/>
                <a:ea typeface="方正兰亭粗黑_GBK" charset="-122"/>
              </a:rPr>
              <a:t>“</a:t>
            </a:r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隱藏背景圖形</a:t>
            </a:r>
            <a:r>
              <a:rPr lang="zh-CN" altLang="en-US" dirty="0">
                <a:solidFill>
                  <a:srgbClr val="FFFFFF"/>
                </a:solidFill>
                <a:latin typeface="Arial"/>
                <a:ea typeface="方正兰亭粗黑_GBK" charset="-122"/>
              </a:rPr>
              <a:t>”</a:t>
            </a:r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不再出現</a:t>
            </a:r>
          </a:p>
        </p:txBody>
      </p:sp>
      <p:pic>
        <p:nvPicPr>
          <p:cNvPr id="13317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24" t="1999" r="55875" b="81200"/>
          <a:stretch>
            <a:fillRect/>
          </a:stretch>
        </p:blipFill>
        <p:spPr bwMode="auto">
          <a:xfrm>
            <a:off x="9144000" y="4086225"/>
            <a:ext cx="1281113" cy="1281113"/>
          </a:xfrm>
          <a:prstGeom prst="rect">
            <a:avLst/>
          </a:prstGeom>
          <a:noFill/>
          <a:ln w="9525" cmpd="sng">
            <a:solidFill>
              <a:srgbClr val="00B0F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8" name="文本框 5"/>
          <p:cNvSpPr>
            <a:spLocks noChangeArrowheads="1"/>
          </p:cNvSpPr>
          <p:nvPr/>
        </p:nvSpPr>
        <p:spPr bwMode="auto">
          <a:xfrm>
            <a:off x="2403475" y="5165725"/>
            <a:ext cx="7178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一般用來設置每頁出現頻率最高的元素，如</a:t>
            </a:r>
            <a:r>
              <a:rPr lang="en-US" dirty="0">
                <a:solidFill>
                  <a:srgbClr val="595959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LOGO</a:t>
            </a:r>
            <a:r>
              <a:rPr lang="zh-CN" altLang="en-US" dirty="0">
                <a:solidFill>
                  <a:srgbClr val="595959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，頁碼，標題列等</a:t>
            </a:r>
          </a:p>
        </p:txBody>
      </p:sp>
      <p:sp>
        <p:nvSpPr>
          <p:cNvPr id="13319" name="文本框 6"/>
          <p:cNvSpPr>
            <a:spLocks noChangeArrowheads="1"/>
          </p:cNvSpPr>
          <p:nvPr/>
        </p:nvSpPr>
        <p:spPr bwMode="auto">
          <a:xfrm>
            <a:off x="1665288" y="531813"/>
            <a:ext cx="3992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2.2 </a:t>
            </a:r>
            <a:r>
              <a:rPr lang="zh-CN" alt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母版結構</a:t>
            </a:r>
          </a:p>
        </p:txBody>
      </p:sp>
      <p:sp>
        <p:nvSpPr>
          <p:cNvPr id="13320" name="矩形 7"/>
          <p:cNvSpPr>
            <a:spLocks noChangeArrowheads="1"/>
          </p:cNvSpPr>
          <p:nvPr/>
        </p:nvSpPr>
        <p:spPr bwMode="auto">
          <a:xfrm>
            <a:off x="2403475" y="1533525"/>
            <a:ext cx="1619250" cy="4381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總版特點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>
            <a:spLocks noChangeArrowheads="1"/>
          </p:cNvSpPr>
          <p:nvPr/>
        </p:nvSpPr>
        <p:spPr bwMode="auto">
          <a:xfrm>
            <a:off x="411163" y="133350"/>
            <a:ext cx="120808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02</a:t>
            </a:r>
          </a:p>
          <a:p>
            <a:pPr algn="ctr">
              <a:lnSpc>
                <a:spcPct val="130000"/>
              </a:lnSpc>
            </a:pPr>
            <a:r>
              <a:rPr 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母版設計</a:t>
            </a:r>
          </a:p>
        </p:txBody>
      </p:sp>
      <p:sp>
        <p:nvSpPr>
          <p:cNvPr id="14339" name="文本框 3"/>
          <p:cNvSpPr>
            <a:spLocks noChangeArrowheads="1"/>
          </p:cNvSpPr>
          <p:nvPr/>
        </p:nvSpPr>
        <p:spPr bwMode="auto">
          <a:xfrm>
            <a:off x="2201863" y="1969830"/>
            <a:ext cx="8699818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6600" b="1" dirty="0">
                <a:solidFill>
                  <a:srgbClr val="3E3D4F"/>
                </a:solidFill>
                <a:latin typeface="Browallia New" pitchFamily="34" charset="-34"/>
                <a:ea typeface="方正兰亭粗黑_GBK" charset="-122"/>
                <a:sym typeface="Browallia New" pitchFamily="34" charset="-34"/>
              </a:rPr>
              <a:t>按需出現</a:t>
            </a:r>
          </a:p>
        </p:txBody>
      </p:sp>
      <p:sp>
        <p:nvSpPr>
          <p:cNvPr id="14340" name="矩形 2"/>
          <p:cNvSpPr>
            <a:spLocks noChangeArrowheads="1"/>
          </p:cNvSpPr>
          <p:nvPr/>
        </p:nvSpPr>
        <p:spPr bwMode="auto">
          <a:xfrm>
            <a:off x="2403475" y="4508500"/>
            <a:ext cx="8264525" cy="4381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設計好後，可根據版式的需求自由選用</a:t>
            </a:r>
          </a:p>
        </p:txBody>
      </p:sp>
      <p:sp>
        <p:nvSpPr>
          <p:cNvPr id="14341" name="文本框 5"/>
          <p:cNvSpPr>
            <a:spLocks noChangeArrowheads="1"/>
          </p:cNvSpPr>
          <p:nvPr/>
        </p:nvSpPr>
        <p:spPr bwMode="auto">
          <a:xfrm>
            <a:off x="1665288" y="531813"/>
            <a:ext cx="3992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2.2 </a:t>
            </a:r>
            <a:r>
              <a:rPr lang="zh-CN" alt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母版結構</a:t>
            </a:r>
          </a:p>
        </p:txBody>
      </p:sp>
      <p:sp>
        <p:nvSpPr>
          <p:cNvPr id="14342" name="矩形 6"/>
          <p:cNvSpPr>
            <a:spLocks noChangeArrowheads="1"/>
          </p:cNvSpPr>
          <p:nvPr/>
        </p:nvSpPr>
        <p:spPr bwMode="auto">
          <a:xfrm>
            <a:off x="2403475" y="1533525"/>
            <a:ext cx="1619250" cy="4381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版式特點</a:t>
            </a:r>
          </a:p>
        </p:txBody>
      </p:sp>
      <p:sp>
        <p:nvSpPr>
          <p:cNvPr id="14343" name="文本框 7"/>
          <p:cNvSpPr>
            <a:spLocks noChangeArrowheads="1"/>
          </p:cNvSpPr>
          <p:nvPr/>
        </p:nvSpPr>
        <p:spPr bwMode="auto">
          <a:xfrm>
            <a:off x="2403475" y="5165725"/>
            <a:ext cx="8499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可自由靈活的設計與使用，其功能隨著個人</a:t>
            </a:r>
            <a:r>
              <a:rPr lang="en-US" dirty="0">
                <a:solidFill>
                  <a:srgbClr val="595959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PPT</a:t>
            </a:r>
            <a:r>
              <a:rPr lang="zh-CN" altLang="en-US" dirty="0">
                <a:solidFill>
                  <a:srgbClr val="595959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技能的嫺熟而逐漸被開發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3"/>
          <p:cNvSpPr>
            <a:spLocks noChangeArrowheads="1"/>
          </p:cNvSpPr>
          <p:nvPr/>
        </p:nvSpPr>
        <p:spPr bwMode="auto">
          <a:xfrm>
            <a:off x="411163" y="133350"/>
            <a:ext cx="120808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02</a:t>
            </a:r>
          </a:p>
          <a:p>
            <a:pPr algn="ctr">
              <a:lnSpc>
                <a:spcPct val="130000"/>
              </a:lnSpc>
            </a:pPr>
            <a:r>
              <a:rPr 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母版設計</a:t>
            </a:r>
          </a:p>
        </p:txBody>
      </p:sp>
      <p:sp>
        <p:nvSpPr>
          <p:cNvPr id="15363" name="文本框 5"/>
          <p:cNvSpPr>
            <a:spLocks noChangeArrowheads="1"/>
          </p:cNvSpPr>
          <p:nvPr/>
        </p:nvSpPr>
        <p:spPr bwMode="auto">
          <a:xfrm>
            <a:off x="1665288" y="531813"/>
            <a:ext cx="3992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2.3 </a:t>
            </a:r>
            <a:r>
              <a:rPr lang="zh-CN" alt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母版運用舉例</a:t>
            </a:r>
          </a:p>
        </p:txBody>
      </p:sp>
      <p:grpSp>
        <p:nvGrpSpPr>
          <p:cNvPr id="15364" name="组合 23"/>
          <p:cNvGrpSpPr>
            <a:grpSpLocks/>
          </p:cNvGrpSpPr>
          <p:nvPr/>
        </p:nvGrpSpPr>
        <p:grpSpPr bwMode="auto">
          <a:xfrm>
            <a:off x="2971800" y="2011363"/>
            <a:ext cx="6019800" cy="487362"/>
            <a:chOff x="0" y="0"/>
            <a:chExt cx="6019800" cy="487680"/>
          </a:xfrm>
        </p:grpSpPr>
        <p:sp>
          <p:nvSpPr>
            <p:cNvPr id="15365" name="矩形 1"/>
            <p:cNvSpPr>
              <a:spLocks noChangeArrowheads="1"/>
            </p:cNvSpPr>
            <p:nvPr/>
          </p:nvSpPr>
          <p:spPr bwMode="auto">
            <a:xfrm>
              <a:off x="609600" y="0"/>
              <a:ext cx="5410200" cy="487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indent="457200"/>
              <a:r>
                <a:rPr lang="zh-CN" altLang="en-US" dirty="0">
                  <a:solidFill>
                    <a:srgbClr val="FFFFFF"/>
                  </a:solidFill>
                  <a:latin typeface="方正兰亭粗黑_GBK" charset="-122"/>
                  <a:ea typeface="方正兰亭粗黑_GBK" charset="-122"/>
                </a:rPr>
                <a:t>打開母版與清除多餘內容的操作</a:t>
              </a:r>
            </a:p>
          </p:txBody>
        </p:sp>
        <p:sp>
          <p:nvSpPr>
            <p:cNvPr id="15366" name="矩形 4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  <p:sp>
          <p:nvSpPr>
            <p:cNvPr id="15367" name="等腰三角形 13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</a:endParaRPr>
            </a:p>
          </p:txBody>
        </p:sp>
      </p:grpSp>
      <p:grpSp>
        <p:nvGrpSpPr>
          <p:cNvPr id="15368" name="组合 24"/>
          <p:cNvGrpSpPr>
            <a:grpSpLocks/>
          </p:cNvGrpSpPr>
          <p:nvPr/>
        </p:nvGrpSpPr>
        <p:grpSpPr bwMode="auto">
          <a:xfrm>
            <a:off x="2971800" y="2671763"/>
            <a:ext cx="6019800" cy="487362"/>
            <a:chOff x="0" y="0"/>
            <a:chExt cx="6019800" cy="487680"/>
          </a:xfrm>
        </p:grpSpPr>
        <p:sp>
          <p:nvSpPr>
            <p:cNvPr id="15369" name="矩形 25"/>
            <p:cNvSpPr>
              <a:spLocks noChangeArrowheads="1"/>
            </p:cNvSpPr>
            <p:nvPr/>
          </p:nvSpPr>
          <p:spPr bwMode="auto">
            <a:xfrm>
              <a:off x="609600" y="0"/>
              <a:ext cx="5410200" cy="487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indent="457200"/>
              <a:r>
                <a:rPr lang="zh-CN" altLang="en-US" dirty="0">
                  <a:solidFill>
                    <a:srgbClr val="FFFFFF"/>
                  </a:solidFill>
                  <a:latin typeface="方正兰亭粗黑_GBK" charset="-122"/>
                  <a:ea typeface="方正兰亭粗黑_GBK" charset="-122"/>
                </a:rPr>
                <a:t>總版的標題列及頁碼設計演示</a:t>
              </a:r>
            </a:p>
          </p:txBody>
        </p:sp>
        <p:sp>
          <p:nvSpPr>
            <p:cNvPr id="15370" name="矩形 26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2</a:t>
              </a:r>
              <a:endParaRPr lang="zh-CN" altLang="en-US" sz="24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  <p:sp>
          <p:nvSpPr>
            <p:cNvPr id="15371" name="等腰三角形 27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</a:endParaRPr>
            </a:p>
          </p:txBody>
        </p:sp>
      </p:grpSp>
      <p:grpSp>
        <p:nvGrpSpPr>
          <p:cNvPr id="15372" name="组合 28"/>
          <p:cNvGrpSpPr>
            <a:grpSpLocks/>
          </p:cNvGrpSpPr>
          <p:nvPr/>
        </p:nvGrpSpPr>
        <p:grpSpPr bwMode="auto">
          <a:xfrm>
            <a:off x="2971800" y="3332163"/>
            <a:ext cx="6019800" cy="487362"/>
            <a:chOff x="0" y="0"/>
            <a:chExt cx="6019800" cy="487680"/>
          </a:xfrm>
        </p:grpSpPr>
        <p:sp>
          <p:nvSpPr>
            <p:cNvPr id="15373" name="矩形 29"/>
            <p:cNvSpPr>
              <a:spLocks noChangeArrowheads="1"/>
            </p:cNvSpPr>
            <p:nvPr/>
          </p:nvSpPr>
          <p:spPr bwMode="auto">
            <a:xfrm>
              <a:off x="609600" y="0"/>
              <a:ext cx="5410200" cy="487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indent="457200"/>
              <a:r>
                <a:rPr lang="zh-CN" altLang="en-US" dirty="0">
                  <a:solidFill>
                    <a:srgbClr val="FFFFFF"/>
                  </a:solidFill>
                  <a:latin typeface="方正兰亭粗黑_GBK" charset="-122"/>
                  <a:ea typeface="方正兰亭粗黑_GBK" charset="-122"/>
                </a:rPr>
                <a:t>覆蓋版式的對比過渡頁設計</a:t>
              </a:r>
            </a:p>
          </p:txBody>
        </p:sp>
        <p:sp>
          <p:nvSpPr>
            <p:cNvPr id="15374" name="矩形 30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3</a:t>
              </a:r>
              <a:endParaRPr lang="zh-CN" altLang="en-US" sz="24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  <p:sp>
          <p:nvSpPr>
            <p:cNvPr id="15375" name="等腰三角形 31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</a:endParaRPr>
            </a:p>
          </p:txBody>
        </p:sp>
      </p:grpSp>
      <p:grpSp>
        <p:nvGrpSpPr>
          <p:cNvPr id="15376" name="组合 32"/>
          <p:cNvGrpSpPr>
            <a:grpSpLocks/>
          </p:cNvGrpSpPr>
          <p:nvPr/>
        </p:nvGrpSpPr>
        <p:grpSpPr bwMode="auto">
          <a:xfrm>
            <a:off x="2971800" y="3992563"/>
            <a:ext cx="6019800" cy="487362"/>
            <a:chOff x="0" y="0"/>
            <a:chExt cx="6019800" cy="487680"/>
          </a:xfrm>
        </p:grpSpPr>
        <p:sp>
          <p:nvSpPr>
            <p:cNvPr id="15377" name="矩形 33"/>
            <p:cNvSpPr>
              <a:spLocks noChangeArrowheads="1"/>
            </p:cNvSpPr>
            <p:nvPr/>
          </p:nvSpPr>
          <p:spPr bwMode="auto">
            <a:xfrm>
              <a:off x="609600" y="0"/>
              <a:ext cx="5410200" cy="487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indent="457200"/>
              <a:r>
                <a:rPr lang="zh-CN" altLang="en-US" dirty="0">
                  <a:solidFill>
                    <a:srgbClr val="FFFFFF"/>
                  </a:solidFill>
                  <a:latin typeface="方正兰亭粗黑_GBK" charset="-122"/>
                  <a:ea typeface="方正兰亭粗黑_GBK" charset="-122"/>
                </a:rPr>
                <a:t>版式中的</a:t>
              </a:r>
              <a:r>
                <a:rPr lang="zh-CN" altLang="en-US" dirty="0">
                  <a:solidFill>
                    <a:srgbClr val="FFFFFF"/>
                  </a:solidFill>
                  <a:latin typeface="Arial"/>
                  <a:ea typeface="方正兰亭粗黑_GBK" charset="-122"/>
                </a:rPr>
                <a:t>“</a:t>
              </a:r>
              <a:r>
                <a:rPr lang="zh-CN" altLang="en-US" dirty="0">
                  <a:solidFill>
                    <a:srgbClr val="FFFFFF"/>
                  </a:solidFill>
                  <a:latin typeface="方正兰亭粗黑_GBK" charset="-122"/>
                  <a:ea typeface="方正兰亭粗黑_GBK" charset="-122"/>
                </a:rPr>
                <a:t>切換</a:t>
              </a:r>
              <a:r>
                <a:rPr lang="zh-CN" altLang="en-US" dirty="0">
                  <a:solidFill>
                    <a:srgbClr val="FFFFFF"/>
                  </a:solidFill>
                  <a:latin typeface="Arial"/>
                  <a:ea typeface="方正兰亭粗黑_GBK" charset="-122"/>
                </a:rPr>
                <a:t>”</a:t>
              </a:r>
              <a:r>
                <a:rPr lang="zh-CN" altLang="en-US" dirty="0">
                  <a:solidFill>
                    <a:srgbClr val="FFFFFF"/>
                  </a:solidFill>
                  <a:latin typeface="方正兰亭粗黑_GBK" charset="-122"/>
                  <a:ea typeface="方正兰亭粗黑_GBK" charset="-122"/>
                </a:rPr>
                <a:t>動作使用</a:t>
              </a:r>
            </a:p>
          </p:txBody>
        </p:sp>
        <p:sp>
          <p:nvSpPr>
            <p:cNvPr id="15378" name="矩形 34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4</a:t>
              </a:r>
              <a:endParaRPr lang="zh-CN" altLang="en-US" sz="24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  <p:sp>
          <p:nvSpPr>
            <p:cNvPr id="15379" name="等腰三角形 35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</a:endParaRPr>
            </a:p>
          </p:txBody>
        </p:sp>
      </p:grpSp>
      <p:grpSp>
        <p:nvGrpSpPr>
          <p:cNvPr id="15380" name="组合 44"/>
          <p:cNvGrpSpPr>
            <a:grpSpLocks/>
          </p:cNvGrpSpPr>
          <p:nvPr/>
        </p:nvGrpSpPr>
        <p:grpSpPr bwMode="auto">
          <a:xfrm>
            <a:off x="2971800" y="4652963"/>
            <a:ext cx="6019800" cy="487362"/>
            <a:chOff x="0" y="0"/>
            <a:chExt cx="6019800" cy="487680"/>
          </a:xfrm>
        </p:grpSpPr>
        <p:sp>
          <p:nvSpPr>
            <p:cNvPr id="15381" name="矩形 45"/>
            <p:cNvSpPr>
              <a:spLocks noChangeArrowheads="1"/>
            </p:cNvSpPr>
            <p:nvPr/>
          </p:nvSpPr>
          <p:spPr bwMode="auto">
            <a:xfrm>
              <a:off x="609600" y="0"/>
              <a:ext cx="5410200" cy="487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indent="457200"/>
              <a:r>
                <a:rPr lang="zh-CN" altLang="en-US" dirty="0">
                  <a:solidFill>
                    <a:srgbClr val="FFFFFF"/>
                  </a:solidFill>
                  <a:latin typeface="方正兰亭粗黑_GBK" charset="-122"/>
                  <a:ea typeface="方正兰亭粗黑_GBK" charset="-122"/>
                </a:rPr>
                <a:t>版式中蒙版的使用</a:t>
              </a:r>
              <a:r>
                <a:rPr lang="en-US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——</a:t>
              </a:r>
              <a:r>
                <a:rPr lang="zh-CN" altLang="en-US" dirty="0">
                  <a:solidFill>
                    <a:srgbClr val="FFFFFF"/>
                  </a:solidFill>
                  <a:latin typeface="方正兰亭粗黑_GBK" charset="-122"/>
                  <a:ea typeface="方正兰亭粗黑_GBK" charset="-122"/>
                </a:rPr>
                <a:t>適應于全圖型</a:t>
              </a:r>
              <a:r>
                <a:rPr lang="en-US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PPT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5382" name="矩形 46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5</a:t>
              </a:r>
              <a:endParaRPr lang="zh-CN" altLang="en-US" sz="24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  <p:sp>
          <p:nvSpPr>
            <p:cNvPr id="15383" name="等腰三角形 47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3E3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1"/>
          <p:cNvSpPr>
            <a:spLocks noChangeArrowheads="1"/>
          </p:cNvSpPr>
          <p:nvPr/>
        </p:nvSpPr>
        <p:spPr bwMode="auto">
          <a:xfrm>
            <a:off x="4244975" y="0"/>
            <a:ext cx="7947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16387" name="矩形 15"/>
          <p:cNvSpPr>
            <a:spLocks noChangeArrowheads="1"/>
          </p:cNvSpPr>
          <p:nvPr/>
        </p:nvSpPr>
        <p:spPr bwMode="auto">
          <a:xfrm>
            <a:off x="4008438" y="0"/>
            <a:ext cx="93662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16388" name="TextBox 15"/>
          <p:cNvSpPr>
            <a:spLocks noChangeArrowheads="1"/>
          </p:cNvSpPr>
          <p:nvPr/>
        </p:nvSpPr>
        <p:spPr bwMode="auto">
          <a:xfrm>
            <a:off x="1489075" y="2586038"/>
            <a:ext cx="2374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3200" dirty="0">
                <a:solidFill>
                  <a:schemeClr val="bg1"/>
                </a:solidFill>
                <a:latin typeface="方正兰亭细黑_GBK" charset="-122"/>
                <a:ea typeface="Adobe 宋体 Std L" pitchFamily="2" charset="-122"/>
                <a:sym typeface="方正兰亭细黑_GBK" charset="-122"/>
              </a:rPr>
              <a:t>Transition Page</a:t>
            </a:r>
          </a:p>
        </p:txBody>
      </p:sp>
      <p:sp>
        <p:nvSpPr>
          <p:cNvPr id="16389" name="文本框 52"/>
          <p:cNvSpPr>
            <a:spLocks noChangeArrowheads="1"/>
          </p:cNvSpPr>
          <p:nvPr/>
        </p:nvSpPr>
        <p:spPr bwMode="auto">
          <a:xfrm>
            <a:off x="1489075" y="1700213"/>
            <a:ext cx="23749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sz="5000" b="1" dirty="0">
                <a:solidFill>
                  <a:schemeClr val="bg1"/>
                </a:solidFill>
                <a:latin typeface="方正兰亭粗黑_GBK" charset="-122"/>
                <a:ea typeface="微软雅黑" pitchFamily="34" charset="-122"/>
              </a:rPr>
              <a:t>過渡頁</a:t>
            </a:r>
          </a:p>
        </p:txBody>
      </p:sp>
      <p:sp>
        <p:nvSpPr>
          <p:cNvPr id="16390" name="TextBox 5"/>
          <p:cNvSpPr>
            <a:spLocks noChangeArrowheads="1"/>
          </p:cNvSpPr>
          <p:nvPr/>
        </p:nvSpPr>
        <p:spPr bwMode="auto">
          <a:xfrm>
            <a:off x="5357813" y="4081463"/>
            <a:ext cx="3832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zh-CN" altLang="zh-CN" sz="24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04    </a:t>
            </a:r>
            <a:r>
              <a:rPr lang="zh-CN" sz="2400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快捷的操作技巧</a:t>
            </a:r>
          </a:p>
        </p:txBody>
      </p:sp>
      <p:sp>
        <p:nvSpPr>
          <p:cNvPr id="16391" name="TextBox 6"/>
          <p:cNvSpPr>
            <a:spLocks noChangeArrowheads="1"/>
          </p:cNvSpPr>
          <p:nvPr/>
        </p:nvSpPr>
        <p:spPr bwMode="auto">
          <a:xfrm>
            <a:off x="5357813" y="1849438"/>
            <a:ext cx="3832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zh-CN" altLang="zh-CN" sz="24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01    </a:t>
            </a:r>
            <a:r>
              <a:rPr lang="zh-CN" sz="2400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清晰的內容設定</a:t>
            </a:r>
          </a:p>
        </p:txBody>
      </p:sp>
      <p:sp>
        <p:nvSpPr>
          <p:cNvPr id="16392" name="TextBox 10"/>
          <p:cNvSpPr>
            <a:spLocks noChangeArrowheads="1"/>
          </p:cNvSpPr>
          <p:nvPr/>
        </p:nvSpPr>
        <p:spPr bwMode="auto">
          <a:xfrm>
            <a:off x="5357813" y="2593975"/>
            <a:ext cx="383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zh-CN" altLang="zh-CN" sz="24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02    </a:t>
            </a:r>
            <a:r>
              <a:rPr lang="zh-CN" sz="2400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巧妙的母版設計</a:t>
            </a:r>
          </a:p>
        </p:txBody>
      </p:sp>
      <p:sp>
        <p:nvSpPr>
          <p:cNvPr id="16393" name="TextBox 11"/>
          <p:cNvSpPr>
            <a:spLocks noChangeArrowheads="1"/>
          </p:cNvSpPr>
          <p:nvPr/>
        </p:nvSpPr>
        <p:spPr bwMode="auto">
          <a:xfrm>
            <a:off x="5357813" y="333692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zh-CN" altLang="zh-CN" sz="24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03    </a:t>
            </a:r>
            <a:r>
              <a:rPr lang="zh-CN" sz="2400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簡單的展示思路</a:t>
            </a:r>
          </a:p>
        </p:txBody>
      </p:sp>
      <p:sp>
        <p:nvSpPr>
          <p:cNvPr id="16394" name="TextBox 5"/>
          <p:cNvSpPr>
            <a:spLocks noChangeArrowheads="1"/>
          </p:cNvSpPr>
          <p:nvPr/>
        </p:nvSpPr>
        <p:spPr bwMode="auto">
          <a:xfrm>
            <a:off x="5357813" y="4826000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zh-CN" altLang="zh-CN" sz="24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05    </a:t>
            </a:r>
            <a:r>
              <a:rPr lang="zh-CN" sz="2400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快速的資源獲取</a:t>
            </a:r>
          </a:p>
        </p:txBody>
      </p:sp>
      <p:sp>
        <p:nvSpPr>
          <p:cNvPr id="16395" name="TextBox 6"/>
          <p:cNvSpPr>
            <a:spLocks noChangeArrowheads="1"/>
          </p:cNvSpPr>
          <p:nvPr/>
        </p:nvSpPr>
        <p:spPr bwMode="auto">
          <a:xfrm>
            <a:off x="5357813" y="1849438"/>
            <a:ext cx="3832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en-US" sz="24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01    </a:t>
            </a:r>
            <a:r>
              <a:rPr lang="zh-CN" altLang="en-US" sz="2400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清晰的內容設定</a:t>
            </a:r>
          </a:p>
        </p:txBody>
      </p:sp>
      <p:sp>
        <p:nvSpPr>
          <p:cNvPr id="16397" name="TextBox 11"/>
          <p:cNvSpPr>
            <a:spLocks noChangeArrowheads="1"/>
          </p:cNvSpPr>
          <p:nvPr/>
        </p:nvSpPr>
        <p:spPr bwMode="auto">
          <a:xfrm>
            <a:off x="5357813" y="333692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03  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簡單的展示思路</a:t>
            </a:r>
          </a:p>
        </p:txBody>
      </p:sp>
    </p:spTree>
  </p:cSld>
  <p:clrMapOvr>
    <a:masterClrMapping/>
  </p:clrMapOvr>
  <p:transition spd="med">
    <p:fade/>
    <p:sndAc>
      <p:stSnd>
        <p:snd r:embed="rId2" name="hammer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3E3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5"/>
          <p:cNvSpPr>
            <a:spLocks noChangeArrowheads="1"/>
          </p:cNvSpPr>
          <p:nvPr/>
        </p:nvSpPr>
        <p:spPr bwMode="auto">
          <a:xfrm>
            <a:off x="1489075" y="2586038"/>
            <a:ext cx="2374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3200" dirty="0">
                <a:solidFill>
                  <a:schemeClr val="bg1"/>
                </a:solidFill>
                <a:latin typeface="方正兰亭细黑_GBK" charset="-122"/>
                <a:ea typeface="Adobe 宋体 Std L" pitchFamily="2" charset="-122"/>
                <a:sym typeface="方正兰亭细黑_GBK" charset="-122"/>
              </a:rPr>
              <a:t>Contents Page</a:t>
            </a:r>
          </a:p>
        </p:txBody>
      </p:sp>
      <p:sp>
        <p:nvSpPr>
          <p:cNvPr id="4099" name="文本框 13"/>
          <p:cNvSpPr>
            <a:spLocks noChangeArrowheads="1"/>
          </p:cNvSpPr>
          <p:nvPr/>
        </p:nvSpPr>
        <p:spPr bwMode="auto">
          <a:xfrm>
            <a:off x="1489075" y="1700213"/>
            <a:ext cx="23749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sz="5000" b="1" dirty="0">
                <a:solidFill>
                  <a:schemeClr val="bg1"/>
                </a:solidFill>
                <a:latin typeface="方正兰亭粗黑_GBK" charset="-122"/>
                <a:ea typeface="微软雅黑" pitchFamily="34" charset="-122"/>
              </a:rPr>
              <a:t>目錄頁</a:t>
            </a:r>
          </a:p>
        </p:txBody>
      </p:sp>
      <p:sp>
        <p:nvSpPr>
          <p:cNvPr id="4100" name="矩形 1"/>
          <p:cNvSpPr>
            <a:spLocks noChangeArrowheads="1"/>
          </p:cNvSpPr>
          <p:nvPr/>
        </p:nvSpPr>
        <p:spPr bwMode="auto">
          <a:xfrm>
            <a:off x="4246563" y="0"/>
            <a:ext cx="7947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4101" name="矩形 15"/>
          <p:cNvSpPr>
            <a:spLocks noChangeArrowheads="1"/>
          </p:cNvSpPr>
          <p:nvPr/>
        </p:nvSpPr>
        <p:spPr bwMode="auto">
          <a:xfrm>
            <a:off x="4008438" y="0"/>
            <a:ext cx="93662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4103" name="TextBox 6"/>
          <p:cNvSpPr>
            <a:spLocks noChangeArrowheads="1"/>
          </p:cNvSpPr>
          <p:nvPr/>
        </p:nvSpPr>
        <p:spPr bwMode="auto">
          <a:xfrm>
            <a:off x="5639234" y="1596929"/>
            <a:ext cx="669564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zh-CN" altLang="zh-CN" sz="28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01</a:t>
            </a:r>
            <a:r>
              <a:rPr lang="en-US" altLang="zh-CN" sz="28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    </a:t>
            </a:r>
            <a:r>
              <a:rPr lang="zh-TW" altLang="en-US" sz="2800" b="1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深度學習三大框架 </a:t>
            </a:r>
            <a:endParaRPr lang="en-US" altLang="zh-TW" sz="2800" b="1" dirty="0">
              <a:solidFill>
                <a:srgbClr val="3E3D4F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r>
              <a:rPr lang="en-US" altLang="zh-TW" sz="2800" b="1" dirty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	</a:t>
            </a:r>
            <a:r>
              <a:rPr lang="en-US" altLang="zh-TW" sz="2800" b="1" dirty="0" err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Keras</a:t>
            </a:r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/TF/</a:t>
            </a:r>
            <a:r>
              <a:rPr lang="en-US" altLang="zh-TW" sz="2800" b="1" dirty="0" err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Pytorch</a:t>
            </a:r>
            <a:endParaRPr lang="zh-CN" sz="2800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EF1CEE9B-46C4-4822-A91D-5E9870772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234" y="2592966"/>
            <a:ext cx="669564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altLang="zh-TW" sz="28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02   </a:t>
            </a:r>
            <a:r>
              <a:rPr lang="zh-TW" altLang="en-US" sz="2800" b="1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手寫辨認 </a:t>
            </a:r>
            <a:r>
              <a:rPr lang="en-US" altLang="zh-TW" sz="2800" b="1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MNIST</a:t>
            </a:r>
            <a:endParaRPr lang="en-US" altLang="zh-TW" sz="2800" b="1" dirty="0">
              <a:solidFill>
                <a:srgbClr val="3E3D4F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r>
              <a:rPr lang="en-US" altLang="zh-TW" sz="28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	</a:t>
            </a:r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using </a:t>
            </a:r>
            <a:r>
              <a:rPr lang="en-US" altLang="zh-TW" sz="2800" b="1" dirty="0" err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Keras</a:t>
            </a:r>
            <a:r>
              <a:rPr lang="zh-TW" altLang="en-US" sz="2800" b="1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 </a:t>
            </a:r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ANN</a:t>
            </a:r>
            <a:endParaRPr lang="zh-CN" sz="28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E855FEAE-D060-45A0-B4C7-261C2AFC5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234" y="3697914"/>
            <a:ext cx="669564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altLang="zh-TW" sz="28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03</a:t>
            </a:r>
            <a:r>
              <a:rPr lang="en-US" altLang="zh-TW" sz="2800" b="1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 </a:t>
            </a:r>
            <a:r>
              <a:rPr lang="zh-TW" altLang="en-US" sz="2800" b="1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精品辨認 </a:t>
            </a:r>
            <a:r>
              <a:rPr lang="en-US" altLang="zh-TW" sz="2800" b="1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MNIST</a:t>
            </a:r>
            <a:endParaRPr lang="en-US" altLang="zh-TW" sz="2800" b="1" dirty="0">
              <a:solidFill>
                <a:srgbClr val="3E3D4F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r>
              <a:rPr lang="en-US" altLang="zh-TW" sz="2800" b="1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	</a:t>
            </a:r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using </a:t>
            </a:r>
            <a:r>
              <a:rPr lang="en-US" altLang="zh-TW" sz="2800" b="1" dirty="0" err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Keras</a:t>
            </a:r>
            <a:r>
              <a:rPr lang="zh-TW" altLang="en-US" sz="2800" b="1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 </a:t>
            </a:r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CNN</a:t>
            </a:r>
            <a:endParaRPr lang="zh-CN" sz="28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38120F38-B6A3-409F-8DB8-B62D9E42B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234" y="4802862"/>
            <a:ext cx="669564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altLang="zh-TW" sz="28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04</a:t>
            </a:r>
            <a:r>
              <a:rPr lang="en-US" altLang="zh-TW" sz="2800" b="1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 </a:t>
            </a:r>
            <a:r>
              <a:rPr lang="en-US" altLang="zh-TW" sz="2800" b="1" dirty="0" err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TF.keras</a:t>
            </a:r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 </a:t>
            </a:r>
            <a:r>
              <a:rPr lang="zh-TW" altLang="en-US" sz="2800" b="1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手寫</a:t>
            </a:r>
            <a:r>
              <a:rPr lang="en-US" altLang="zh-TW" sz="2800" b="1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/</a:t>
            </a:r>
            <a:r>
              <a:rPr lang="zh-TW" altLang="en-US" sz="2800" b="1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精品辨認</a:t>
            </a:r>
            <a:endParaRPr lang="zh-CN" sz="2800" b="1" dirty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>
    <p:fade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/>
      <p:bldP spid="16" grpId="0"/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3"/>
          <p:cNvSpPr>
            <a:spLocks noChangeArrowheads="1"/>
          </p:cNvSpPr>
          <p:nvPr/>
        </p:nvSpPr>
        <p:spPr bwMode="auto">
          <a:xfrm>
            <a:off x="411163" y="133350"/>
            <a:ext cx="120808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03</a:t>
            </a:r>
          </a:p>
          <a:p>
            <a:pPr algn="ctr">
              <a:lnSpc>
                <a:spcPct val="130000"/>
              </a:lnSpc>
            </a:pPr>
            <a:r>
              <a:rPr 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展示思路</a:t>
            </a:r>
          </a:p>
        </p:txBody>
      </p:sp>
      <p:sp>
        <p:nvSpPr>
          <p:cNvPr id="17411" name="矩形 11"/>
          <p:cNvSpPr>
            <a:spLocks noChangeArrowheads="1"/>
          </p:cNvSpPr>
          <p:nvPr/>
        </p:nvSpPr>
        <p:spPr bwMode="auto">
          <a:xfrm>
            <a:off x="4200525" y="2679700"/>
            <a:ext cx="2355850" cy="3116263"/>
          </a:xfrm>
          <a:prstGeom prst="rect">
            <a:avLst/>
          </a:prstGeom>
          <a:solidFill>
            <a:srgbClr val="9CC2E5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17412" name="矩形 12"/>
          <p:cNvSpPr>
            <a:spLocks noChangeArrowheads="1"/>
          </p:cNvSpPr>
          <p:nvPr/>
        </p:nvSpPr>
        <p:spPr bwMode="auto">
          <a:xfrm>
            <a:off x="1603375" y="2679700"/>
            <a:ext cx="2355850" cy="3116263"/>
          </a:xfrm>
          <a:prstGeom prst="rect">
            <a:avLst/>
          </a:prstGeom>
          <a:solidFill>
            <a:srgbClr val="9CC2E5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17413" name="矩形 13"/>
          <p:cNvSpPr>
            <a:spLocks noChangeArrowheads="1"/>
          </p:cNvSpPr>
          <p:nvPr/>
        </p:nvSpPr>
        <p:spPr bwMode="auto">
          <a:xfrm>
            <a:off x="6797675" y="2679700"/>
            <a:ext cx="2355850" cy="3116263"/>
          </a:xfrm>
          <a:prstGeom prst="rect">
            <a:avLst/>
          </a:prstGeom>
          <a:solidFill>
            <a:srgbClr val="9CC2E5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17414" name="矩形 14"/>
          <p:cNvSpPr>
            <a:spLocks noChangeArrowheads="1"/>
          </p:cNvSpPr>
          <p:nvPr/>
        </p:nvSpPr>
        <p:spPr bwMode="auto">
          <a:xfrm>
            <a:off x="9394825" y="2679700"/>
            <a:ext cx="2355850" cy="3116263"/>
          </a:xfrm>
          <a:prstGeom prst="rect">
            <a:avLst/>
          </a:prstGeom>
          <a:solidFill>
            <a:srgbClr val="9CC2E5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17415" name="矩形 15"/>
          <p:cNvSpPr>
            <a:spLocks noChangeArrowheads="1"/>
          </p:cNvSpPr>
          <p:nvPr/>
        </p:nvSpPr>
        <p:spPr bwMode="auto">
          <a:xfrm>
            <a:off x="1603375" y="1581150"/>
            <a:ext cx="10147300" cy="788988"/>
          </a:xfrm>
          <a:prstGeom prst="rect">
            <a:avLst/>
          </a:prstGeom>
          <a:solidFill>
            <a:srgbClr val="3E3D4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EAP </a:t>
            </a:r>
            <a:r>
              <a:rPr lang="zh-CN" altLang="en-US" sz="3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的分類</a:t>
            </a:r>
          </a:p>
        </p:txBody>
      </p:sp>
      <p:sp>
        <p:nvSpPr>
          <p:cNvPr id="17416" name="任意多边形 16"/>
          <p:cNvSpPr>
            <a:spLocks noChangeArrowheads="1"/>
          </p:cNvSpPr>
          <p:nvPr/>
        </p:nvSpPr>
        <p:spPr bwMode="auto">
          <a:xfrm>
            <a:off x="1603375" y="3311525"/>
            <a:ext cx="2355850" cy="2482850"/>
          </a:xfrm>
          <a:custGeom>
            <a:avLst/>
            <a:gdLst>
              <a:gd name="T0" fmla="*/ 1175287 w 2356338"/>
              <a:gd name="T1" fmla="*/ 0 h 2856024"/>
              <a:gd name="T2" fmla="*/ 1474827 w 2356338"/>
              <a:gd name="T3" fmla="*/ 140960 h 2856024"/>
              <a:gd name="T4" fmla="*/ 2356338 w 2356338"/>
              <a:gd name="T5" fmla="*/ 140960 h 2856024"/>
              <a:gd name="T6" fmla="*/ 2356338 w 2356338"/>
              <a:gd name="T7" fmla="*/ 2856024 h 2856024"/>
              <a:gd name="T8" fmla="*/ 0 w 2356338"/>
              <a:gd name="T9" fmla="*/ 2856024 h 2856024"/>
              <a:gd name="T10" fmla="*/ 0 w 2356338"/>
              <a:gd name="T11" fmla="*/ 140960 h 2856024"/>
              <a:gd name="T12" fmla="*/ 875747 w 2356338"/>
              <a:gd name="T13" fmla="*/ 140960 h 28560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56338"/>
              <a:gd name="T22" fmla="*/ 0 h 2856024"/>
              <a:gd name="T23" fmla="*/ 2356338 w 2356338"/>
              <a:gd name="T24" fmla="*/ 2856024 h 28560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56338" h="2856024">
                <a:moveTo>
                  <a:pt x="1175287" y="0"/>
                </a:moveTo>
                <a:lnTo>
                  <a:pt x="1474827" y="140960"/>
                </a:lnTo>
                <a:lnTo>
                  <a:pt x="2356338" y="140960"/>
                </a:lnTo>
                <a:lnTo>
                  <a:pt x="2356338" y="2856024"/>
                </a:lnTo>
                <a:lnTo>
                  <a:pt x="0" y="2856024"/>
                </a:lnTo>
                <a:lnTo>
                  <a:pt x="0" y="140960"/>
                </a:lnTo>
                <a:lnTo>
                  <a:pt x="875747" y="14096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lIns="144000" rIns="14400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EAP</a:t>
            </a:r>
            <a:r>
              <a: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作為一個系統專案，長期實施，無終止時間。</a:t>
            </a:r>
          </a:p>
        </p:txBody>
      </p:sp>
      <p:sp>
        <p:nvSpPr>
          <p:cNvPr id="17417" name="任意多边形 17"/>
          <p:cNvSpPr>
            <a:spLocks noChangeArrowheads="1"/>
          </p:cNvSpPr>
          <p:nvPr/>
        </p:nvSpPr>
        <p:spPr bwMode="auto">
          <a:xfrm>
            <a:off x="4200525" y="3311525"/>
            <a:ext cx="2355850" cy="2482850"/>
          </a:xfrm>
          <a:custGeom>
            <a:avLst/>
            <a:gdLst>
              <a:gd name="T0" fmla="*/ 1175287 w 2356338"/>
              <a:gd name="T1" fmla="*/ 0 h 2856024"/>
              <a:gd name="T2" fmla="*/ 1474827 w 2356338"/>
              <a:gd name="T3" fmla="*/ 140960 h 2856024"/>
              <a:gd name="T4" fmla="*/ 2356338 w 2356338"/>
              <a:gd name="T5" fmla="*/ 140960 h 2856024"/>
              <a:gd name="T6" fmla="*/ 2356338 w 2356338"/>
              <a:gd name="T7" fmla="*/ 2856024 h 2856024"/>
              <a:gd name="T8" fmla="*/ 0 w 2356338"/>
              <a:gd name="T9" fmla="*/ 2856024 h 2856024"/>
              <a:gd name="T10" fmla="*/ 0 w 2356338"/>
              <a:gd name="T11" fmla="*/ 140960 h 2856024"/>
              <a:gd name="T12" fmla="*/ 875747 w 2356338"/>
              <a:gd name="T13" fmla="*/ 140960 h 28560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56338"/>
              <a:gd name="T22" fmla="*/ 0 h 2856024"/>
              <a:gd name="T23" fmla="*/ 2356338 w 2356338"/>
              <a:gd name="T24" fmla="*/ 2856024 h 28560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56338" h="2856024">
                <a:moveTo>
                  <a:pt x="1175287" y="0"/>
                </a:moveTo>
                <a:lnTo>
                  <a:pt x="1474827" y="140960"/>
                </a:lnTo>
                <a:lnTo>
                  <a:pt x="2356338" y="140960"/>
                </a:lnTo>
                <a:lnTo>
                  <a:pt x="2356338" y="2856024"/>
                </a:lnTo>
                <a:lnTo>
                  <a:pt x="0" y="2856024"/>
                </a:lnTo>
                <a:lnTo>
                  <a:pt x="0" y="140960"/>
                </a:lnTo>
                <a:lnTo>
                  <a:pt x="875747" y="14096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lIns="144000" rIns="144000" anchor="ctr"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特定狀況下才實施，比如並購、裁員、災難事件等。</a:t>
            </a:r>
          </a:p>
        </p:txBody>
      </p:sp>
      <p:sp>
        <p:nvSpPr>
          <p:cNvPr id="17418" name="任意多边形 18"/>
          <p:cNvSpPr>
            <a:spLocks noChangeArrowheads="1"/>
          </p:cNvSpPr>
          <p:nvPr/>
        </p:nvSpPr>
        <p:spPr bwMode="auto">
          <a:xfrm>
            <a:off x="6797675" y="3311525"/>
            <a:ext cx="2355850" cy="2482850"/>
          </a:xfrm>
          <a:custGeom>
            <a:avLst/>
            <a:gdLst>
              <a:gd name="T0" fmla="*/ 1175287 w 2356338"/>
              <a:gd name="T1" fmla="*/ 0 h 2856024"/>
              <a:gd name="T2" fmla="*/ 1474827 w 2356338"/>
              <a:gd name="T3" fmla="*/ 140960 h 2856024"/>
              <a:gd name="T4" fmla="*/ 2356338 w 2356338"/>
              <a:gd name="T5" fmla="*/ 140960 h 2856024"/>
              <a:gd name="T6" fmla="*/ 2356338 w 2356338"/>
              <a:gd name="T7" fmla="*/ 2856024 h 2856024"/>
              <a:gd name="T8" fmla="*/ 0 w 2356338"/>
              <a:gd name="T9" fmla="*/ 2856024 h 2856024"/>
              <a:gd name="T10" fmla="*/ 0 w 2356338"/>
              <a:gd name="T11" fmla="*/ 140960 h 2856024"/>
              <a:gd name="T12" fmla="*/ 875747 w 2356338"/>
              <a:gd name="T13" fmla="*/ 140960 h 28560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56338"/>
              <a:gd name="T22" fmla="*/ 0 h 2856024"/>
              <a:gd name="T23" fmla="*/ 2356338 w 2356338"/>
              <a:gd name="T24" fmla="*/ 2856024 h 28560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56338" h="2856024">
                <a:moveTo>
                  <a:pt x="1175287" y="0"/>
                </a:moveTo>
                <a:lnTo>
                  <a:pt x="1474827" y="140960"/>
                </a:lnTo>
                <a:lnTo>
                  <a:pt x="2356338" y="140960"/>
                </a:lnTo>
                <a:lnTo>
                  <a:pt x="2356338" y="2856024"/>
                </a:lnTo>
                <a:lnTo>
                  <a:pt x="0" y="2856024"/>
                </a:lnTo>
                <a:lnTo>
                  <a:pt x="0" y="140960"/>
                </a:lnTo>
                <a:lnTo>
                  <a:pt x="875747" y="14096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lIns="144000" rIns="144000" anchor="ctr"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建立在企業內部，配置專門機構或人員，為員工提供服務。</a:t>
            </a:r>
            <a:endParaRPr lang="zh-CN" altLang="en-US" dirty="0"/>
          </a:p>
        </p:txBody>
      </p:sp>
      <p:sp>
        <p:nvSpPr>
          <p:cNvPr id="17419" name="任意多边形 19"/>
          <p:cNvSpPr>
            <a:spLocks noChangeArrowheads="1"/>
          </p:cNvSpPr>
          <p:nvPr/>
        </p:nvSpPr>
        <p:spPr bwMode="auto">
          <a:xfrm>
            <a:off x="9394825" y="3311525"/>
            <a:ext cx="2355850" cy="2482850"/>
          </a:xfrm>
          <a:custGeom>
            <a:avLst/>
            <a:gdLst>
              <a:gd name="T0" fmla="*/ 1175287 w 2356338"/>
              <a:gd name="T1" fmla="*/ 0 h 2856024"/>
              <a:gd name="T2" fmla="*/ 1474827 w 2356338"/>
              <a:gd name="T3" fmla="*/ 140960 h 2856024"/>
              <a:gd name="T4" fmla="*/ 2356338 w 2356338"/>
              <a:gd name="T5" fmla="*/ 140960 h 2856024"/>
              <a:gd name="T6" fmla="*/ 2356338 w 2356338"/>
              <a:gd name="T7" fmla="*/ 2856024 h 2856024"/>
              <a:gd name="T8" fmla="*/ 0 w 2356338"/>
              <a:gd name="T9" fmla="*/ 2856024 h 2856024"/>
              <a:gd name="T10" fmla="*/ 0 w 2356338"/>
              <a:gd name="T11" fmla="*/ 140960 h 2856024"/>
              <a:gd name="T12" fmla="*/ 875747 w 2356338"/>
              <a:gd name="T13" fmla="*/ 140960 h 28560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56338"/>
              <a:gd name="T22" fmla="*/ 0 h 2856024"/>
              <a:gd name="T23" fmla="*/ 2356338 w 2356338"/>
              <a:gd name="T24" fmla="*/ 2856024 h 28560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56338" h="2856024">
                <a:moveTo>
                  <a:pt x="1175287" y="0"/>
                </a:moveTo>
                <a:lnTo>
                  <a:pt x="1474827" y="140960"/>
                </a:lnTo>
                <a:lnTo>
                  <a:pt x="2356338" y="140960"/>
                </a:lnTo>
                <a:lnTo>
                  <a:pt x="2356338" y="2856024"/>
                </a:lnTo>
                <a:lnTo>
                  <a:pt x="0" y="2856024"/>
                </a:lnTo>
                <a:lnTo>
                  <a:pt x="0" y="140960"/>
                </a:lnTo>
                <a:lnTo>
                  <a:pt x="875747" y="14096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lIns="144000" rIns="144000" anchor="ctr"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由外部專業</a:t>
            </a:r>
            <a:r>
              <a:rPr 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EAP</a:t>
            </a:r>
            <a:r>
              <a: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服務機構操作。</a:t>
            </a:r>
            <a:endParaRPr lang="zh-CN" altLang="en-US" dirty="0"/>
          </a:p>
        </p:txBody>
      </p:sp>
      <p:sp>
        <p:nvSpPr>
          <p:cNvPr id="17420" name="文本框 20"/>
          <p:cNvSpPr>
            <a:spLocks noChangeArrowheads="1"/>
          </p:cNvSpPr>
          <p:nvPr/>
        </p:nvSpPr>
        <p:spPr bwMode="auto">
          <a:xfrm>
            <a:off x="1603375" y="2825750"/>
            <a:ext cx="235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長期</a:t>
            </a:r>
            <a:r>
              <a:rPr lang="en-US" sz="2000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EAP</a:t>
            </a:r>
            <a:endParaRPr lang="zh-CN" altLang="en-US" sz="2000" dirty="0">
              <a:solidFill>
                <a:srgbClr val="3E3D4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421" name="文本框 21"/>
          <p:cNvSpPr>
            <a:spLocks noChangeArrowheads="1"/>
          </p:cNvSpPr>
          <p:nvPr/>
        </p:nvSpPr>
        <p:spPr bwMode="auto">
          <a:xfrm>
            <a:off x="4200525" y="2825750"/>
            <a:ext cx="235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短期</a:t>
            </a:r>
            <a:r>
              <a:rPr lang="en-US" sz="2000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EAP</a:t>
            </a:r>
            <a:endParaRPr lang="zh-CN" altLang="en-US" sz="2000" dirty="0">
              <a:solidFill>
                <a:srgbClr val="3E3D4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422" name="文本框 22"/>
          <p:cNvSpPr>
            <a:spLocks noChangeArrowheads="1"/>
          </p:cNvSpPr>
          <p:nvPr/>
        </p:nvSpPr>
        <p:spPr bwMode="auto">
          <a:xfrm>
            <a:off x="6797675" y="2825750"/>
            <a:ext cx="235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內部</a:t>
            </a:r>
            <a:r>
              <a:rPr lang="en-US" sz="2000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EAP</a:t>
            </a:r>
            <a:endParaRPr lang="zh-CN" altLang="en-US" sz="2000" dirty="0">
              <a:solidFill>
                <a:srgbClr val="3E3D4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423" name="文本框 23"/>
          <p:cNvSpPr>
            <a:spLocks noChangeArrowheads="1"/>
          </p:cNvSpPr>
          <p:nvPr/>
        </p:nvSpPr>
        <p:spPr bwMode="auto">
          <a:xfrm>
            <a:off x="9394825" y="2825750"/>
            <a:ext cx="235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外部</a:t>
            </a:r>
            <a:r>
              <a:rPr lang="en-US" sz="2000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EAP</a:t>
            </a:r>
            <a:endParaRPr lang="zh-CN" altLang="en-US" sz="2000" dirty="0">
              <a:solidFill>
                <a:srgbClr val="3E3D4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424" name="文本框 7"/>
          <p:cNvSpPr>
            <a:spLocks noChangeArrowheads="1"/>
          </p:cNvSpPr>
          <p:nvPr/>
        </p:nvSpPr>
        <p:spPr bwMode="auto">
          <a:xfrm>
            <a:off x="1773238" y="415925"/>
            <a:ext cx="1724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00B0F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圖形化</a:t>
            </a:r>
          </a:p>
        </p:txBody>
      </p:sp>
      <p:sp>
        <p:nvSpPr>
          <p:cNvPr id="17425" name="文本框 24"/>
          <p:cNvSpPr>
            <a:spLocks noChangeArrowheads="1"/>
          </p:cNvSpPr>
          <p:nvPr/>
        </p:nvSpPr>
        <p:spPr bwMode="auto">
          <a:xfrm>
            <a:off x="3497263" y="690563"/>
            <a:ext cx="480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將文字以各種圖形的組合展示清晰的邏輯關係</a:t>
            </a:r>
          </a:p>
        </p:txBody>
      </p:sp>
      <p:sp>
        <p:nvSpPr>
          <p:cNvPr id="17426" name="直接连接符 26"/>
          <p:cNvSpPr>
            <a:spLocks noChangeShapeType="1"/>
          </p:cNvSpPr>
          <p:nvPr/>
        </p:nvSpPr>
        <p:spPr bwMode="auto">
          <a:xfrm>
            <a:off x="3497263" y="481013"/>
            <a:ext cx="0" cy="566737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7" name="文本框 27"/>
          <p:cNvSpPr>
            <a:spLocks noChangeArrowheads="1"/>
          </p:cNvSpPr>
          <p:nvPr/>
        </p:nvSpPr>
        <p:spPr bwMode="auto">
          <a:xfrm>
            <a:off x="4110038" y="5942013"/>
            <a:ext cx="513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595959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其他圖形化案例：</a:t>
            </a:r>
            <a:r>
              <a:rPr lang="en-US" dirty="0">
                <a:solidFill>
                  <a:srgbClr val="595959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《49-EAP</a:t>
            </a:r>
            <a:r>
              <a:rPr lang="zh-CN" altLang="en-US" dirty="0">
                <a:solidFill>
                  <a:srgbClr val="595959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實施淺探</a:t>
            </a:r>
            <a:r>
              <a:rPr lang="en-US" dirty="0">
                <a:solidFill>
                  <a:srgbClr val="595959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》P35</a:t>
            </a:r>
            <a:endParaRPr lang="zh-CN" altLang="en-US" dirty="0">
              <a:solidFill>
                <a:srgbClr val="595959"/>
              </a:solidFill>
              <a:latin typeface="Calibri" pitchFamily="34" charset="0"/>
              <a:ea typeface="微软雅黑" pitchFamily="34" charset="-122"/>
              <a:sym typeface="Calibr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3"/>
          <p:cNvSpPr>
            <a:spLocks noChangeArrowheads="1"/>
          </p:cNvSpPr>
          <p:nvPr/>
        </p:nvSpPr>
        <p:spPr bwMode="auto">
          <a:xfrm>
            <a:off x="411163" y="133350"/>
            <a:ext cx="120808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03</a:t>
            </a:r>
          </a:p>
          <a:p>
            <a:pPr algn="ctr">
              <a:lnSpc>
                <a:spcPct val="130000"/>
              </a:lnSpc>
            </a:pPr>
            <a:r>
              <a:rPr 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展示思路</a:t>
            </a:r>
          </a:p>
        </p:txBody>
      </p:sp>
      <p:sp>
        <p:nvSpPr>
          <p:cNvPr id="18435" name="文本框 3"/>
          <p:cNvSpPr>
            <a:spLocks noChangeArrowheads="1"/>
          </p:cNvSpPr>
          <p:nvPr/>
        </p:nvSpPr>
        <p:spPr bwMode="auto">
          <a:xfrm>
            <a:off x="1773238" y="415925"/>
            <a:ext cx="1724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00B0F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圖示化</a:t>
            </a:r>
          </a:p>
        </p:txBody>
      </p:sp>
      <p:sp>
        <p:nvSpPr>
          <p:cNvPr id="18436" name="文本框 4"/>
          <p:cNvSpPr>
            <a:spLocks noChangeArrowheads="1"/>
          </p:cNvSpPr>
          <p:nvPr/>
        </p:nvSpPr>
        <p:spPr bwMode="auto">
          <a:xfrm>
            <a:off x="3497263" y="690563"/>
            <a:ext cx="6186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將文字的邏輯關係以圖示的方式展現（另有魚骨圖案例等）</a:t>
            </a:r>
          </a:p>
        </p:txBody>
      </p:sp>
      <p:sp>
        <p:nvSpPr>
          <p:cNvPr id="18437" name="直接连接符 5"/>
          <p:cNvSpPr>
            <a:spLocks noChangeShapeType="1"/>
          </p:cNvSpPr>
          <p:nvPr/>
        </p:nvSpPr>
        <p:spPr bwMode="auto">
          <a:xfrm>
            <a:off x="3497263" y="481013"/>
            <a:ext cx="0" cy="566737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文本框 7"/>
          <p:cNvSpPr>
            <a:spLocks noChangeArrowheads="1"/>
          </p:cNvSpPr>
          <p:nvPr/>
        </p:nvSpPr>
        <p:spPr bwMode="auto">
          <a:xfrm>
            <a:off x="1573213" y="1570038"/>
            <a:ext cx="503713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輸入：</a:t>
            </a:r>
          </a:p>
        </p:txBody>
      </p:sp>
      <p:sp>
        <p:nvSpPr>
          <p:cNvPr id="18439" name="直接连接符 8"/>
          <p:cNvSpPr>
            <a:spLocks noChangeShapeType="1"/>
          </p:cNvSpPr>
          <p:nvPr/>
        </p:nvSpPr>
        <p:spPr bwMode="auto">
          <a:xfrm>
            <a:off x="7246938" y="1714500"/>
            <a:ext cx="0" cy="4210050"/>
          </a:xfrm>
          <a:prstGeom prst="line">
            <a:avLst/>
          </a:prstGeom>
          <a:noFill/>
          <a:ln w="76200" cap="flat" cmpd="sng">
            <a:solidFill>
              <a:srgbClr val="00B0F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右箭头 11"/>
          <p:cNvSpPr>
            <a:spLocks noChangeArrowheads="1"/>
          </p:cNvSpPr>
          <p:nvPr/>
        </p:nvSpPr>
        <p:spPr bwMode="auto">
          <a:xfrm>
            <a:off x="6767513" y="3781425"/>
            <a:ext cx="958850" cy="401638"/>
          </a:xfrm>
          <a:prstGeom prst="rightArrow">
            <a:avLst>
              <a:gd name="adj1" fmla="val 50000"/>
              <a:gd name="adj2" fmla="val 49924"/>
            </a:avLst>
          </a:prstGeom>
          <a:solidFill>
            <a:srgbClr val="3E3D4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18441" name="文本框 1"/>
          <p:cNvSpPr>
            <a:spLocks noChangeArrowheads="1"/>
          </p:cNvSpPr>
          <p:nvPr/>
        </p:nvSpPr>
        <p:spPr bwMode="auto">
          <a:xfrm>
            <a:off x="7462838" y="1570038"/>
            <a:ext cx="4729162" cy="41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輸出：</a:t>
            </a:r>
          </a:p>
        </p:txBody>
      </p:sp>
      <p:sp>
        <p:nvSpPr>
          <p:cNvPr id="18442" name="右大括号 13"/>
          <p:cNvSpPr>
            <a:spLocks/>
          </p:cNvSpPr>
          <p:nvPr/>
        </p:nvSpPr>
        <p:spPr bwMode="auto">
          <a:xfrm>
            <a:off x="5807075" y="2287588"/>
            <a:ext cx="576263" cy="3389312"/>
          </a:xfrm>
          <a:prstGeom prst="rightBrace">
            <a:avLst>
              <a:gd name="adj1" fmla="val 7978"/>
              <a:gd name="adj2" fmla="val 50000"/>
            </a:avLst>
          </a:prstGeom>
          <a:noFill/>
          <a:ln w="76200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18443" name="圆角矩形 14"/>
          <p:cNvSpPr>
            <a:spLocks noChangeArrowheads="1"/>
          </p:cNvSpPr>
          <p:nvPr/>
        </p:nvSpPr>
        <p:spPr bwMode="auto">
          <a:xfrm>
            <a:off x="1658938" y="2214563"/>
            <a:ext cx="3787775" cy="722312"/>
          </a:xfrm>
          <a:prstGeom prst="roundRect">
            <a:avLst>
              <a:gd name="adj" fmla="val 8991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企業原有文化價值體系</a:t>
            </a:r>
          </a:p>
        </p:txBody>
      </p:sp>
      <p:sp>
        <p:nvSpPr>
          <p:cNvPr id="18444" name="圆角矩形 15"/>
          <p:cNvSpPr>
            <a:spLocks noChangeArrowheads="1"/>
          </p:cNvSpPr>
          <p:nvPr/>
        </p:nvSpPr>
        <p:spPr bwMode="auto">
          <a:xfrm>
            <a:off x="1658938" y="3175000"/>
            <a:ext cx="3787775" cy="722313"/>
          </a:xfrm>
          <a:prstGeom prst="roundRect">
            <a:avLst>
              <a:gd name="adj" fmla="val 8991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各部門討論的輸出結果</a:t>
            </a:r>
            <a:endParaRPr lang="zh-CN" altLang="en-US" dirty="0"/>
          </a:p>
        </p:txBody>
      </p:sp>
      <p:sp>
        <p:nvSpPr>
          <p:cNvPr id="18445" name="圆角矩形 16"/>
          <p:cNvSpPr>
            <a:spLocks noChangeArrowheads="1"/>
          </p:cNvSpPr>
          <p:nvPr/>
        </p:nvSpPr>
        <p:spPr bwMode="auto">
          <a:xfrm>
            <a:off x="1658938" y="4135438"/>
            <a:ext cx="3787775" cy="722312"/>
          </a:xfrm>
          <a:prstGeom prst="roundRect">
            <a:avLst>
              <a:gd name="adj" fmla="val 8991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企業文化問卷輸出結果</a:t>
            </a:r>
            <a:endParaRPr lang="zh-CN" altLang="en-US" dirty="0"/>
          </a:p>
        </p:txBody>
      </p:sp>
      <p:sp>
        <p:nvSpPr>
          <p:cNvPr id="18446" name="圆角矩形 17"/>
          <p:cNvSpPr>
            <a:spLocks noChangeArrowheads="1"/>
          </p:cNvSpPr>
          <p:nvPr/>
        </p:nvSpPr>
        <p:spPr bwMode="auto">
          <a:xfrm>
            <a:off x="1658938" y="5095875"/>
            <a:ext cx="3787775" cy="722313"/>
          </a:xfrm>
          <a:prstGeom prst="roundRect">
            <a:avLst>
              <a:gd name="adj" fmla="val 8991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企業歷年講話稿文章等</a:t>
            </a:r>
          </a:p>
        </p:txBody>
      </p:sp>
      <p:sp>
        <p:nvSpPr>
          <p:cNvPr id="18447" name="TextBox 6"/>
          <p:cNvSpPr>
            <a:spLocks noChangeArrowheads="1"/>
          </p:cNvSpPr>
          <p:nvPr/>
        </p:nvSpPr>
        <p:spPr bwMode="auto">
          <a:xfrm>
            <a:off x="7467600" y="2103438"/>
            <a:ext cx="4724400" cy="38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支撐未來發展戰略、有利於提升核心競爭力的</a:t>
            </a:r>
            <a:r>
              <a:rPr lang="en-US" sz="16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16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448" name="组合 19"/>
          <p:cNvGrpSpPr>
            <a:grpSpLocks/>
          </p:cNvGrpSpPr>
          <p:nvPr/>
        </p:nvGrpSpPr>
        <p:grpSpPr bwMode="auto">
          <a:xfrm>
            <a:off x="8326438" y="2460625"/>
            <a:ext cx="3349625" cy="3349625"/>
            <a:chOff x="0" y="0"/>
            <a:chExt cx="5418666" cy="5418666"/>
          </a:xfrm>
        </p:grpSpPr>
        <p:sp>
          <p:nvSpPr>
            <p:cNvPr id="18449" name="任意多边形 20"/>
            <p:cNvSpPr>
              <a:spLocks noChangeArrowheads="1"/>
            </p:cNvSpPr>
            <p:nvPr/>
          </p:nvSpPr>
          <p:spPr bwMode="auto">
            <a:xfrm>
              <a:off x="1354667" y="0"/>
              <a:ext cx="2709333" cy="2709333"/>
            </a:xfrm>
            <a:custGeom>
              <a:avLst/>
              <a:gdLst>
                <a:gd name="T0" fmla="*/ 0 w 2709333"/>
                <a:gd name="T1" fmla="*/ 2709333 h 2709333"/>
                <a:gd name="T2" fmla="*/ 1354667 w 2709333"/>
                <a:gd name="T3" fmla="*/ 0 h 2709333"/>
                <a:gd name="T4" fmla="*/ 2709333 w 2709333"/>
                <a:gd name="T5" fmla="*/ 2709333 h 2709333"/>
                <a:gd name="T6" fmla="*/ 0 w 2709333"/>
                <a:gd name="T7" fmla="*/ 2709333 h 2709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09333"/>
                <a:gd name="T13" fmla="*/ 0 h 2709333"/>
                <a:gd name="T14" fmla="*/ 2709333 w 2709333"/>
                <a:gd name="T15" fmla="*/ 2709333 h 2709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09333" h="2709333">
                  <a:moveTo>
                    <a:pt x="0" y="2709333"/>
                  </a:moveTo>
                  <a:lnTo>
                    <a:pt x="1354667" y="0"/>
                  </a:lnTo>
                  <a:lnTo>
                    <a:pt x="27093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B0F0"/>
            </a:solidFill>
            <a:ln w="12700" cap="flat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803063" tIns="1480397" rIns="803063" bIns="12573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3300">
                <a:solidFill>
                  <a:srgbClr val="FFFFFF"/>
                </a:solidFill>
                <a:latin typeface="方正兰亭粗黑_GBK" charset="-122"/>
                <a:ea typeface="方正兰亭粗黑_GBK" charset="-122"/>
              </a:endParaRPr>
            </a:p>
          </p:txBody>
        </p:sp>
        <p:sp>
          <p:nvSpPr>
            <p:cNvPr id="18450" name="任意多边形 21"/>
            <p:cNvSpPr>
              <a:spLocks noChangeArrowheads="1"/>
            </p:cNvSpPr>
            <p:nvPr/>
          </p:nvSpPr>
          <p:spPr bwMode="auto">
            <a:xfrm>
              <a:off x="0" y="2709333"/>
              <a:ext cx="2709333" cy="2709333"/>
            </a:xfrm>
            <a:custGeom>
              <a:avLst/>
              <a:gdLst>
                <a:gd name="T0" fmla="*/ 0 w 2709333"/>
                <a:gd name="T1" fmla="*/ 2709333 h 2709333"/>
                <a:gd name="T2" fmla="*/ 1354667 w 2709333"/>
                <a:gd name="T3" fmla="*/ 0 h 2709333"/>
                <a:gd name="T4" fmla="*/ 2709333 w 2709333"/>
                <a:gd name="T5" fmla="*/ 2709333 h 2709333"/>
                <a:gd name="T6" fmla="*/ 0 w 2709333"/>
                <a:gd name="T7" fmla="*/ 2709333 h 2709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09333"/>
                <a:gd name="T13" fmla="*/ 0 h 2709333"/>
                <a:gd name="T14" fmla="*/ 2709333 w 2709333"/>
                <a:gd name="T15" fmla="*/ 2709333 h 2709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09333" h="2709333">
                  <a:moveTo>
                    <a:pt x="0" y="2709333"/>
                  </a:moveTo>
                  <a:lnTo>
                    <a:pt x="1354667" y="0"/>
                  </a:lnTo>
                  <a:lnTo>
                    <a:pt x="27093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B0F0"/>
            </a:solidFill>
            <a:ln w="12700" cap="flat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803063" tIns="1480397" rIns="803063" bIns="12573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3300">
                <a:solidFill>
                  <a:srgbClr val="FFFFFF"/>
                </a:solidFill>
                <a:latin typeface="方正兰亭粗黑_GBK" charset="-122"/>
                <a:ea typeface="方正兰亭粗黑_GBK" charset="-122"/>
              </a:endParaRPr>
            </a:p>
          </p:txBody>
        </p:sp>
        <p:sp>
          <p:nvSpPr>
            <p:cNvPr id="18451" name="任意多边形 22"/>
            <p:cNvSpPr>
              <a:spLocks noChangeArrowheads="1"/>
            </p:cNvSpPr>
            <p:nvPr/>
          </p:nvSpPr>
          <p:spPr bwMode="auto">
            <a:xfrm>
              <a:off x="1354667" y="2709332"/>
              <a:ext cx="2709334" cy="2709334"/>
            </a:xfrm>
            <a:custGeom>
              <a:avLst/>
              <a:gdLst>
                <a:gd name="T0" fmla="*/ 0 w 2709333"/>
                <a:gd name="T1" fmla="*/ 2709333 h 2709333"/>
                <a:gd name="T2" fmla="*/ 1354667 w 2709333"/>
                <a:gd name="T3" fmla="*/ 0 h 2709333"/>
                <a:gd name="T4" fmla="*/ 2709333 w 2709333"/>
                <a:gd name="T5" fmla="*/ 2709333 h 2709333"/>
                <a:gd name="T6" fmla="*/ 0 w 2709333"/>
                <a:gd name="T7" fmla="*/ 2709333 h 2709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09333"/>
                <a:gd name="T13" fmla="*/ 0 h 2709333"/>
                <a:gd name="T14" fmla="*/ 2709333 w 2709333"/>
                <a:gd name="T15" fmla="*/ 2709333 h 2709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09333" h="2709333">
                  <a:moveTo>
                    <a:pt x="2709333" y="0"/>
                  </a:moveTo>
                  <a:lnTo>
                    <a:pt x="1354666" y="2709333"/>
                  </a:lnTo>
                  <a:lnTo>
                    <a:pt x="0" y="0"/>
                  </a:lnTo>
                  <a:lnTo>
                    <a:pt x="2709333" y="0"/>
                  </a:lnTo>
                  <a:close/>
                </a:path>
              </a:pathLst>
            </a:custGeom>
            <a:solidFill>
              <a:srgbClr val="00B0F0"/>
            </a:solidFill>
            <a:ln w="12700" cap="flat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803063" tIns="125731" rIns="803064" bIns="1480397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3300">
                <a:solidFill>
                  <a:srgbClr val="FFFFFF"/>
                </a:solidFill>
                <a:latin typeface="方正兰亭粗黑_GBK" charset="-122"/>
                <a:ea typeface="方正兰亭粗黑_GBK" charset="-122"/>
              </a:endParaRPr>
            </a:p>
          </p:txBody>
        </p:sp>
        <p:sp>
          <p:nvSpPr>
            <p:cNvPr id="18452" name="任意多边形 23"/>
            <p:cNvSpPr>
              <a:spLocks noChangeArrowheads="1"/>
            </p:cNvSpPr>
            <p:nvPr/>
          </p:nvSpPr>
          <p:spPr bwMode="auto">
            <a:xfrm>
              <a:off x="2709333" y="2709333"/>
              <a:ext cx="2709333" cy="2709333"/>
            </a:xfrm>
            <a:custGeom>
              <a:avLst/>
              <a:gdLst>
                <a:gd name="T0" fmla="*/ 0 w 2709333"/>
                <a:gd name="T1" fmla="*/ 2709333 h 2709333"/>
                <a:gd name="T2" fmla="*/ 1354667 w 2709333"/>
                <a:gd name="T3" fmla="*/ 0 h 2709333"/>
                <a:gd name="T4" fmla="*/ 2709333 w 2709333"/>
                <a:gd name="T5" fmla="*/ 2709333 h 2709333"/>
                <a:gd name="T6" fmla="*/ 0 w 2709333"/>
                <a:gd name="T7" fmla="*/ 2709333 h 2709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09333"/>
                <a:gd name="T13" fmla="*/ 0 h 2709333"/>
                <a:gd name="T14" fmla="*/ 2709333 w 2709333"/>
                <a:gd name="T15" fmla="*/ 2709333 h 2709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09333" h="2709333">
                  <a:moveTo>
                    <a:pt x="0" y="2709333"/>
                  </a:moveTo>
                  <a:lnTo>
                    <a:pt x="1354667" y="0"/>
                  </a:lnTo>
                  <a:lnTo>
                    <a:pt x="27093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B0F0"/>
            </a:solidFill>
            <a:ln w="12700" cap="flat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803063" tIns="1480397" rIns="803063" bIns="12573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zh-CN" altLang="zh-CN" sz="3300">
                <a:solidFill>
                  <a:srgbClr val="FFFFFF"/>
                </a:solidFill>
                <a:latin typeface="方正兰亭粗黑_GBK" charset="-122"/>
                <a:ea typeface="方正兰亭粗黑_GBK" charset="-122"/>
              </a:endParaRPr>
            </a:p>
          </p:txBody>
        </p:sp>
      </p:grpSp>
      <p:sp>
        <p:nvSpPr>
          <p:cNvPr id="18453" name="TextBox 13"/>
          <p:cNvSpPr>
            <a:spLocks noChangeArrowheads="1"/>
          </p:cNvSpPr>
          <p:nvPr/>
        </p:nvSpPr>
        <p:spPr bwMode="auto">
          <a:xfrm>
            <a:off x="9582150" y="3370263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願景</a:t>
            </a:r>
          </a:p>
        </p:txBody>
      </p:sp>
      <p:sp>
        <p:nvSpPr>
          <p:cNvPr id="18454" name="TextBox 42"/>
          <p:cNvSpPr>
            <a:spLocks noChangeArrowheads="1"/>
          </p:cNvSpPr>
          <p:nvPr/>
        </p:nvSpPr>
        <p:spPr bwMode="auto">
          <a:xfrm>
            <a:off x="9601200" y="4378325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使命</a:t>
            </a:r>
          </a:p>
        </p:txBody>
      </p:sp>
      <p:sp>
        <p:nvSpPr>
          <p:cNvPr id="18455" name="TextBox 43"/>
          <p:cNvSpPr>
            <a:spLocks noChangeArrowheads="1"/>
          </p:cNvSpPr>
          <p:nvPr/>
        </p:nvSpPr>
        <p:spPr bwMode="auto">
          <a:xfrm>
            <a:off x="8669338" y="4967288"/>
            <a:ext cx="9540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核心</a:t>
            </a:r>
            <a:endParaRPr 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價值觀</a:t>
            </a:r>
          </a:p>
        </p:txBody>
      </p:sp>
      <p:sp>
        <p:nvSpPr>
          <p:cNvPr id="18456" name="TextBox 44"/>
          <p:cNvSpPr>
            <a:spLocks noChangeArrowheads="1"/>
          </p:cNvSpPr>
          <p:nvPr/>
        </p:nvSpPr>
        <p:spPr bwMode="auto">
          <a:xfrm>
            <a:off x="10391775" y="4967288"/>
            <a:ext cx="9540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各模</a:t>
            </a:r>
            <a:endParaRPr 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塊理念</a:t>
            </a:r>
          </a:p>
        </p:txBody>
      </p:sp>
      <p:sp>
        <p:nvSpPr>
          <p:cNvPr id="18457" name="文本框 29"/>
          <p:cNvSpPr>
            <a:spLocks noChangeArrowheads="1"/>
          </p:cNvSpPr>
          <p:nvPr/>
        </p:nvSpPr>
        <p:spPr bwMode="auto">
          <a:xfrm>
            <a:off x="3530600" y="6019800"/>
            <a:ext cx="5133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595959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其他圖示化案例：</a:t>
            </a:r>
            <a:r>
              <a:rPr lang="en-US" dirty="0">
                <a:solidFill>
                  <a:srgbClr val="595959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《49-EAP</a:t>
            </a:r>
            <a:r>
              <a:rPr lang="zh-CN" altLang="en-US" dirty="0">
                <a:solidFill>
                  <a:srgbClr val="595959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實施淺探</a:t>
            </a:r>
            <a:r>
              <a:rPr lang="en-US" dirty="0">
                <a:solidFill>
                  <a:srgbClr val="595959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》P40</a:t>
            </a:r>
            <a:endParaRPr lang="zh-CN" altLang="en-US" dirty="0">
              <a:solidFill>
                <a:srgbClr val="595959"/>
              </a:solidFill>
              <a:latin typeface="Calibri" pitchFamily="34" charset="0"/>
              <a:ea typeface="微软雅黑" pitchFamily="34" charset="-122"/>
              <a:sym typeface="Calibr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3"/>
          <p:cNvSpPr>
            <a:spLocks noChangeArrowheads="1"/>
          </p:cNvSpPr>
          <p:nvPr/>
        </p:nvSpPr>
        <p:spPr bwMode="auto">
          <a:xfrm>
            <a:off x="411163" y="133350"/>
            <a:ext cx="120808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03</a:t>
            </a:r>
          </a:p>
          <a:p>
            <a:pPr algn="ctr">
              <a:lnSpc>
                <a:spcPct val="130000"/>
              </a:lnSpc>
            </a:pPr>
            <a:r>
              <a:rPr 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展示思路</a:t>
            </a:r>
          </a:p>
        </p:txBody>
      </p:sp>
      <p:sp>
        <p:nvSpPr>
          <p:cNvPr id="19459" name="文本框 5"/>
          <p:cNvSpPr>
            <a:spLocks noChangeArrowheads="1"/>
          </p:cNvSpPr>
          <p:nvPr/>
        </p:nvSpPr>
        <p:spPr bwMode="auto">
          <a:xfrm>
            <a:off x="1773238" y="415925"/>
            <a:ext cx="1724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00B0F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圖表化</a:t>
            </a:r>
          </a:p>
        </p:txBody>
      </p:sp>
      <p:sp>
        <p:nvSpPr>
          <p:cNvPr id="19460" name="文本框 6"/>
          <p:cNvSpPr>
            <a:spLocks noChangeArrowheads="1"/>
          </p:cNvSpPr>
          <p:nvPr/>
        </p:nvSpPr>
        <p:spPr bwMode="auto">
          <a:xfrm>
            <a:off x="3497263" y="690563"/>
            <a:ext cx="480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將簡單羅列的資料以非常直觀的圖表展示出來</a:t>
            </a:r>
          </a:p>
        </p:txBody>
      </p:sp>
      <p:sp>
        <p:nvSpPr>
          <p:cNvPr id="19461" name="直接连接符 7"/>
          <p:cNvSpPr>
            <a:spLocks noChangeShapeType="1"/>
          </p:cNvSpPr>
          <p:nvPr/>
        </p:nvSpPr>
        <p:spPr bwMode="auto">
          <a:xfrm>
            <a:off x="3497263" y="481013"/>
            <a:ext cx="0" cy="566737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2" name="矩形 8"/>
          <p:cNvSpPr>
            <a:spLocks noChangeArrowheads="1"/>
          </p:cNvSpPr>
          <p:nvPr/>
        </p:nvSpPr>
        <p:spPr bwMode="auto">
          <a:xfrm>
            <a:off x="2236788" y="5711825"/>
            <a:ext cx="77184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3000"/>
              </a:lnSpc>
            </a:pPr>
            <a:r>
              <a:rPr lang="zh-CN" altLang="en-US" sz="3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從五塊泥板中總結得到的償債智慧</a:t>
            </a:r>
          </a:p>
        </p:txBody>
      </p:sp>
      <p:pic>
        <p:nvPicPr>
          <p:cNvPr id="19463" name="图片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88" y="3227388"/>
            <a:ext cx="1435100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525" y="1423988"/>
            <a:ext cx="2700338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图片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50" y="2514600"/>
            <a:ext cx="1749425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6" name="矩形 14"/>
          <p:cNvSpPr>
            <a:spLocks noChangeArrowheads="1"/>
          </p:cNvSpPr>
          <p:nvPr/>
        </p:nvSpPr>
        <p:spPr bwMode="auto">
          <a:xfrm>
            <a:off x="1771650" y="4614863"/>
            <a:ext cx="2520950" cy="715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3000"/>
              </a:lnSpc>
            </a:pPr>
            <a:r>
              <a:rPr lang="en-US" sz="3600" b="1" i="1" dirty="0">
                <a:solidFill>
                  <a:srgbClr val="00B0F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rPr>
              <a:t>10% </a:t>
            </a:r>
            <a:r>
              <a:rPr lang="zh-CN" altLang="en-US" sz="2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儲蓄投資</a:t>
            </a:r>
          </a:p>
        </p:txBody>
      </p:sp>
      <p:sp>
        <p:nvSpPr>
          <p:cNvPr id="19467" name="矩形 15"/>
          <p:cNvSpPr>
            <a:spLocks noChangeArrowheads="1"/>
          </p:cNvSpPr>
          <p:nvPr/>
        </p:nvSpPr>
        <p:spPr bwMode="auto">
          <a:xfrm>
            <a:off x="4826000" y="4614863"/>
            <a:ext cx="2520950" cy="715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3000"/>
              </a:lnSpc>
            </a:pPr>
            <a:r>
              <a:rPr lang="en-US" sz="3600" b="1" i="1" dirty="0">
                <a:solidFill>
                  <a:srgbClr val="00B0F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rPr>
              <a:t>20% </a:t>
            </a:r>
            <a:r>
              <a:rPr lang="zh-CN" altLang="en-US" sz="2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分期償債</a:t>
            </a:r>
          </a:p>
        </p:txBody>
      </p:sp>
      <p:sp>
        <p:nvSpPr>
          <p:cNvPr id="19468" name="矩形 16"/>
          <p:cNvSpPr>
            <a:spLocks noChangeArrowheads="1"/>
          </p:cNvSpPr>
          <p:nvPr/>
        </p:nvSpPr>
        <p:spPr bwMode="auto">
          <a:xfrm>
            <a:off x="8194675" y="4614863"/>
            <a:ext cx="2520950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3000"/>
              </a:lnSpc>
            </a:pPr>
            <a:r>
              <a:rPr lang="en-US" sz="3600" b="1" i="1" dirty="0">
                <a:solidFill>
                  <a:srgbClr val="00B0F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rPr>
              <a:t>70% </a:t>
            </a:r>
            <a:r>
              <a:rPr lang="zh-CN" altLang="en-US" sz="20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留作家用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3"/>
          <p:cNvSpPr>
            <a:spLocks noChangeArrowheads="1"/>
          </p:cNvSpPr>
          <p:nvPr/>
        </p:nvSpPr>
        <p:spPr bwMode="auto">
          <a:xfrm>
            <a:off x="411163" y="133350"/>
            <a:ext cx="120808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03</a:t>
            </a:r>
          </a:p>
          <a:p>
            <a:pPr algn="ctr">
              <a:lnSpc>
                <a:spcPct val="130000"/>
              </a:lnSpc>
            </a:pPr>
            <a:r>
              <a:rPr 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展示思路</a:t>
            </a:r>
          </a:p>
        </p:txBody>
      </p:sp>
      <p:sp>
        <p:nvSpPr>
          <p:cNvPr id="20483" name="矩形 37"/>
          <p:cNvSpPr>
            <a:spLocks noChangeArrowheads="1"/>
          </p:cNvSpPr>
          <p:nvPr/>
        </p:nvSpPr>
        <p:spPr bwMode="auto">
          <a:xfrm>
            <a:off x="1847850" y="2038350"/>
            <a:ext cx="849630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4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目標來自於哪裡？</a:t>
            </a:r>
            <a:endParaRPr lang="zh-CN" altLang="en-US" sz="14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484" name="圆角矩形 38"/>
          <p:cNvSpPr>
            <a:spLocks noChangeArrowheads="1"/>
          </p:cNvSpPr>
          <p:nvPr/>
        </p:nvSpPr>
        <p:spPr bwMode="auto">
          <a:xfrm>
            <a:off x="490538" y="3321050"/>
            <a:ext cx="1800225" cy="2484438"/>
          </a:xfrm>
          <a:prstGeom prst="roundRect">
            <a:avLst>
              <a:gd name="adj" fmla="val 5921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pic>
        <p:nvPicPr>
          <p:cNvPr id="20485" name="Picture 2" descr="F:\360云盘\02-个人资料\！PPT图片及版面资源\05-PPT精选插图\03-小图类\02-win8\Others\White\MB_0007_bo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3454400"/>
            <a:ext cx="144145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extBox 6"/>
          <p:cNvSpPr>
            <a:spLocks noChangeArrowheads="1"/>
          </p:cNvSpPr>
          <p:nvPr/>
        </p:nvSpPr>
        <p:spPr bwMode="auto">
          <a:xfrm>
            <a:off x="682625" y="52244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願景導向</a:t>
            </a:r>
          </a:p>
        </p:txBody>
      </p:sp>
      <p:sp>
        <p:nvSpPr>
          <p:cNvPr id="20487" name="圆角矩形 41"/>
          <p:cNvSpPr>
            <a:spLocks noChangeArrowheads="1"/>
          </p:cNvSpPr>
          <p:nvPr/>
        </p:nvSpPr>
        <p:spPr bwMode="auto">
          <a:xfrm>
            <a:off x="2389188" y="3321050"/>
            <a:ext cx="1800225" cy="2484438"/>
          </a:xfrm>
          <a:prstGeom prst="roundRect">
            <a:avLst>
              <a:gd name="adj" fmla="val 5921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20488" name="圆角矩形 42"/>
          <p:cNvSpPr>
            <a:spLocks noChangeArrowheads="1"/>
          </p:cNvSpPr>
          <p:nvPr/>
        </p:nvSpPr>
        <p:spPr bwMode="auto">
          <a:xfrm>
            <a:off x="4287838" y="3321050"/>
            <a:ext cx="1800225" cy="2484438"/>
          </a:xfrm>
          <a:prstGeom prst="roundRect">
            <a:avLst>
              <a:gd name="adj" fmla="val 5921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20489" name="圆角矩形 43"/>
          <p:cNvSpPr>
            <a:spLocks noChangeArrowheads="1"/>
          </p:cNvSpPr>
          <p:nvPr/>
        </p:nvSpPr>
        <p:spPr bwMode="auto">
          <a:xfrm>
            <a:off x="6186488" y="3321050"/>
            <a:ext cx="1800225" cy="2484438"/>
          </a:xfrm>
          <a:prstGeom prst="roundRect">
            <a:avLst>
              <a:gd name="adj" fmla="val 5921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20490" name="圆角矩形 44"/>
          <p:cNvSpPr>
            <a:spLocks noChangeArrowheads="1"/>
          </p:cNvSpPr>
          <p:nvPr/>
        </p:nvSpPr>
        <p:spPr bwMode="auto">
          <a:xfrm>
            <a:off x="8085138" y="3321050"/>
            <a:ext cx="1800225" cy="2484438"/>
          </a:xfrm>
          <a:prstGeom prst="roundRect">
            <a:avLst>
              <a:gd name="adj" fmla="val 5921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20491" name="圆角矩形 45"/>
          <p:cNvSpPr>
            <a:spLocks noChangeArrowheads="1"/>
          </p:cNvSpPr>
          <p:nvPr/>
        </p:nvSpPr>
        <p:spPr bwMode="auto">
          <a:xfrm>
            <a:off x="9985375" y="3321050"/>
            <a:ext cx="1800225" cy="2484438"/>
          </a:xfrm>
          <a:prstGeom prst="roundRect">
            <a:avLst>
              <a:gd name="adj" fmla="val 5921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20492" name="TextBox 14"/>
          <p:cNvSpPr>
            <a:spLocks noChangeArrowheads="1"/>
          </p:cNvSpPr>
          <p:nvPr/>
        </p:nvSpPr>
        <p:spPr bwMode="auto">
          <a:xfrm>
            <a:off x="2581275" y="52244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競爭導向</a:t>
            </a:r>
          </a:p>
        </p:txBody>
      </p:sp>
      <p:sp>
        <p:nvSpPr>
          <p:cNvPr id="20493" name="TextBox 15"/>
          <p:cNvSpPr>
            <a:spLocks noChangeArrowheads="1"/>
          </p:cNvSpPr>
          <p:nvPr/>
        </p:nvSpPr>
        <p:spPr bwMode="auto">
          <a:xfrm>
            <a:off x="4479925" y="52244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顧客導向</a:t>
            </a:r>
          </a:p>
        </p:txBody>
      </p:sp>
      <p:pic>
        <p:nvPicPr>
          <p:cNvPr id="20494" name="Picture 8" descr="F:\360云盘\02-个人资料\！PPT图片及版面资源\05-PPT精选插图\03-小图类\02-win8\Others\White\MB_0003_Fav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13" y="3454400"/>
            <a:ext cx="143986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5" name="Picture 3" descr="F:\360云盘\02-个人资料\！PPT图片及版面资源\05-PPT精选插图\03-小图类\02-win8\Others\White\MB_0006_calculato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3454400"/>
            <a:ext cx="144145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6" name="TextBox 21"/>
          <p:cNvSpPr>
            <a:spLocks noChangeArrowheads="1"/>
          </p:cNvSpPr>
          <p:nvPr/>
        </p:nvSpPr>
        <p:spPr bwMode="auto">
          <a:xfrm>
            <a:off x="6378575" y="52244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職責導向</a:t>
            </a:r>
          </a:p>
        </p:txBody>
      </p:sp>
      <p:sp>
        <p:nvSpPr>
          <p:cNvPr id="20497" name="TextBox 22"/>
          <p:cNvSpPr>
            <a:spLocks noChangeArrowheads="1"/>
          </p:cNvSpPr>
          <p:nvPr/>
        </p:nvSpPr>
        <p:spPr bwMode="auto">
          <a:xfrm>
            <a:off x="8277225" y="52244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問題導向</a:t>
            </a:r>
          </a:p>
        </p:txBody>
      </p:sp>
      <p:sp>
        <p:nvSpPr>
          <p:cNvPr id="20498" name="TextBox 23"/>
          <p:cNvSpPr>
            <a:spLocks noChangeArrowheads="1"/>
          </p:cNvSpPr>
          <p:nvPr/>
        </p:nvSpPr>
        <p:spPr bwMode="auto">
          <a:xfrm>
            <a:off x="10175875" y="52244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成長導向</a:t>
            </a:r>
          </a:p>
        </p:txBody>
      </p:sp>
      <p:pic>
        <p:nvPicPr>
          <p:cNvPr id="20499" name="Picture 10" descr="F:\360云盘\02-个人资料\！PPT图片及版面资源\05-PPT精选插图\03-小图类\02-win8\Network\white\MS_0000s_0036_searc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3454400"/>
            <a:ext cx="143986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0" name="Picture 12" descr="F:\360云盘\02-个人资料\！PPT图片及版面资源\05-PPT精选插图\03-小图类\02-win8\System\White\MB_0005_sett_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463" y="3454400"/>
            <a:ext cx="143986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1" name="Picture 15" descr="F:\360云盘\02-个人资料\！PPT图片及版面资源\05-PPT精选插图\03-小图类\02-win8\System\White\MB_0022_tok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763" y="3454400"/>
            <a:ext cx="143986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2" name="文本框 56"/>
          <p:cNvSpPr>
            <a:spLocks noChangeArrowheads="1"/>
          </p:cNvSpPr>
          <p:nvPr/>
        </p:nvSpPr>
        <p:spPr bwMode="auto">
          <a:xfrm>
            <a:off x="1773238" y="415925"/>
            <a:ext cx="1724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00B0F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圖示化</a:t>
            </a:r>
          </a:p>
        </p:txBody>
      </p:sp>
      <p:sp>
        <p:nvSpPr>
          <p:cNvPr id="20503" name="文本框 57"/>
          <p:cNvSpPr>
            <a:spLocks noChangeArrowheads="1"/>
          </p:cNvSpPr>
          <p:nvPr/>
        </p:nvSpPr>
        <p:spPr bwMode="auto">
          <a:xfrm>
            <a:off x="3497263" y="690563"/>
            <a:ext cx="480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利用流行的向量圖示元素形象化展示文字內容</a:t>
            </a:r>
          </a:p>
        </p:txBody>
      </p:sp>
      <p:sp>
        <p:nvSpPr>
          <p:cNvPr id="20504" name="直接连接符 58"/>
          <p:cNvSpPr>
            <a:spLocks noChangeShapeType="1"/>
          </p:cNvSpPr>
          <p:nvPr/>
        </p:nvSpPr>
        <p:spPr bwMode="auto">
          <a:xfrm>
            <a:off x="3497263" y="481013"/>
            <a:ext cx="0" cy="566737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5" name="文本框 59"/>
          <p:cNvSpPr>
            <a:spLocks noChangeArrowheads="1"/>
          </p:cNvSpPr>
          <p:nvPr/>
        </p:nvSpPr>
        <p:spPr bwMode="auto">
          <a:xfrm>
            <a:off x="3530600" y="6019800"/>
            <a:ext cx="5133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595959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如何獲取向量圖示，詳見</a:t>
            </a:r>
            <a:r>
              <a:rPr lang="en-US" dirty="0">
                <a:solidFill>
                  <a:srgbClr val="595959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《48-PPT </a:t>
            </a:r>
            <a:r>
              <a:rPr lang="zh-CN" altLang="en-US" dirty="0">
                <a:solidFill>
                  <a:srgbClr val="595959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輔助技能</a:t>
            </a:r>
            <a:r>
              <a:rPr lang="en-US" dirty="0">
                <a:solidFill>
                  <a:srgbClr val="595959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》</a:t>
            </a:r>
            <a:endParaRPr lang="zh-CN" altLang="en-US" dirty="0">
              <a:solidFill>
                <a:srgbClr val="595959"/>
              </a:solidFill>
              <a:latin typeface="Calibri" pitchFamily="34" charset="0"/>
              <a:ea typeface="微软雅黑" pitchFamily="34" charset="-122"/>
              <a:sym typeface="Calibr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3E3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/>
          <p:cNvSpPr>
            <a:spLocks noChangeArrowheads="1"/>
          </p:cNvSpPr>
          <p:nvPr/>
        </p:nvSpPr>
        <p:spPr bwMode="auto">
          <a:xfrm>
            <a:off x="4244975" y="0"/>
            <a:ext cx="7947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21507" name="矩形 15"/>
          <p:cNvSpPr>
            <a:spLocks noChangeArrowheads="1"/>
          </p:cNvSpPr>
          <p:nvPr/>
        </p:nvSpPr>
        <p:spPr bwMode="auto">
          <a:xfrm>
            <a:off x="4008438" y="0"/>
            <a:ext cx="93662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21508" name="TextBox 15"/>
          <p:cNvSpPr>
            <a:spLocks noChangeArrowheads="1"/>
          </p:cNvSpPr>
          <p:nvPr/>
        </p:nvSpPr>
        <p:spPr bwMode="auto">
          <a:xfrm>
            <a:off x="1489075" y="2586038"/>
            <a:ext cx="2374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3200" dirty="0">
                <a:solidFill>
                  <a:schemeClr val="bg1"/>
                </a:solidFill>
                <a:latin typeface="方正兰亭细黑_GBK" charset="-122"/>
                <a:ea typeface="Adobe 宋体 Std L" pitchFamily="2" charset="-122"/>
                <a:sym typeface="方正兰亭细黑_GBK" charset="-122"/>
              </a:rPr>
              <a:t>Transition Page</a:t>
            </a:r>
          </a:p>
        </p:txBody>
      </p:sp>
      <p:sp>
        <p:nvSpPr>
          <p:cNvPr id="21509" name="文本框 52"/>
          <p:cNvSpPr>
            <a:spLocks noChangeArrowheads="1"/>
          </p:cNvSpPr>
          <p:nvPr/>
        </p:nvSpPr>
        <p:spPr bwMode="auto">
          <a:xfrm>
            <a:off x="1489075" y="1700213"/>
            <a:ext cx="23749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sz="5000" b="1" dirty="0">
                <a:solidFill>
                  <a:schemeClr val="bg1"/>
                </a:solidFill>
                <a:latin typeface="方正兰亭粗黑_GBK" charset="-122"/>
                <a:ea typeface="微软雅黑" pitchFamily="34" charset="-122"/>
              </a:rPr>
              <a:t>過渡頁</a:t>
            </a:r>
          </a:p>
        </p:txBody>
      </p:sp>
      <p:sp>
        <p:nvSpPr>
          <p:cNvPr id="21510" name="TextBox 5"/>
          <p:cNvSpPr>
            <a:spLocks noChangeArrowheads="1"/>
          </p:cNvSpPr>
          <p:nvPr/>
        </p:nvSpPr>
        <p:spPr bwMode="auto">
          <a:xfrm>
            <a:off x="5357813" y="4081463"/>
            <a:ext cx="3832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zh-CN" altLang="zh-CN" sz="24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04    </a:t>
            </a:r>
            <a:r>
              <a:rPr lang="zh-CN" sz="2400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快捷的操作技巧</a:t>
            </a:r>
          </a:p>
        </p:txBody>
      </p:sp>
      <p:sp>
        <p:nvSpPr>
          <p:cNvPr id="21511" name="TextBox 6"/>
          <p:cNvSpPr>
            <a:spLocks noChangeArrowheads="1"/>
          </p:cNvSpPr>
          <p:nvPr/>
        </p:nvSpPr>
        <p:spPr bwMode="auto">
          <a:xfrm>
            <a:off x="5357813" y="1849438"/>
            <a:ext cx="3832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zh-CN" altLang="zh-CN" sz="24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01    </a:t>
            </a:r>
            <a:r>
              <a:rPr lang="zh-CN" sz="2400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清晰的內容設定</a:t>
            </a:r>
          </a:p>
        </p:txBody>
      </p:sp>
      <p:sp>
        <p:nvSpPr>
          <p:cNvPr id="21512" name="TextBox 10"/>
          <p:cNvSpPr>
            <a:spLocks noChangeArrowheads="1"/>
          </p:cNvSpPr>
          <p:nvPr/>
        </p:nvSpPr>
        <p:spPr bwMode="auto">
          <a:xfrm>
            <a:off x="5357813" y="2593975"/>
            <a:ext cx="383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zh-CN" altLang="zh-CN" sz="24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02    </a:t>
            </a:r>
            <a:r>
              <a:rPr lang="zh-CN" sz="2400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巧妙的母版設計</a:t>
            </a:r>
          </a:p>
        </p:txBody>
      </p:sp>
      <p:sp>
        <p:nvSpPr>
          <p:cNvPr id="21513" name="TextBox 11"/>
          <p:cNvSpPr>
            <a:spLocks noChangeArrowheads="1"/>
          </p:cNvSpPr>
          <p:nvPr/>
        </p:nvSpPr>
        <p:spPr bwMode="auto">
          <a:xfrm>
            <a:off x="5357813" y="333692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zh-CN" altLang="zh-CN" sz="24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03    </a:t>
            </a:r>
            <a:r>
              <a:rPr lang="zh-CN" sz="2400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簡單的展示思路</a:t>
            </a:r>
          </a:p>
        </p:txBody>
      </p:sp>
      <p:sp>
        <p:nvSpPr>
          <p:cNvPr id="21514" name="TextBox 5"/>
          <p:cNvSpPr>
            <a:spLocks noChangeArrowheads="1"/>
          </p:cNvSpPr>
          <p:nvPr/>
        </p:nvSpPr>
        <p:spPr bwMode="auto">
          <a:xfrm>
            <a:off x="5357813" y="4826000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zh-CN" altLang="zh-CN" sz="24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05    </a:t>
            </a:r>
            <a:r>
              <a:rPr lang="zh-CN" sz="2400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快速的資源獲取</a:t>
            </a:r>
          </a:p>
        </p:txBody>
      </p:sp>
      <p:sp>
        <p:nvSpPr>
          <p:cNvPr id="21515" name="TextBox 6"/>
          <p:cNvSpPr>
            <a:spLocks noChangeArrowheads="1"/>
          </p:cNvSpPr>
          <p:nvPr/>
        </p:nvSpPr>
        <p:spPr bwMode="auto">
          <a:xfrm>
            <a:off x="5357813" y="1849438"/>
            <a:ext cx="3832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en-US" sz="24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01    </a:t>
            </a:r>
            <a:r>
              <a:rPr lang="zh-CN" altLang="en-US" sz="2400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清晰的內容設定</a:t>
            </a:r>
          </a:p>
        </p:txBody>
      </p:sp>
      <p:sp>
        <p:nvSpPr>
          <p:cNvPr id="21517" name="TextBox 5"/>
          <p:cNvSpPr>
            <a:spLocks noChangeArrowheads="1"/>
          </p:cNvSpPr>
          <p:nvPr/>
        </p:nvSpPr>
        <p:spPr bwMode="auto">
          <a:xfrm>
            <a:off x="5357813" y="4081463"/>
            <a:ext cx="3832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04  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快捷的操作技巧</a:t>
            </a:r>
          </a:p>
        </p:txBody>
      </p:sp>
    </p:spTree>
  </p:cSld>
  <p:clrMapOvr>
    <a:masterClrMapping/>
  </p:clrMapOvr>
  <p:transition spd="med">
    <p:fade/>
    <p:sndAc>
      <p:stSnd>
        <p:snd r:embed="rId2" name="hammer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3"/>
          <p:cNvSpPr>
            <a:spLocks noChangeArrowheads="1"/>
          </p:cNvSpPr>
          <p:nvPr/>
        </p:nvSpPr>
        <p:spPr bwMode="auto">
          <a:xfrm>
            <a:off x="411163" y="133350"/>
            <a:ext cx="120808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04</a:t>
            </a:r>
          </a:p>
          <a:p>
            <a:pPr algn="ctr">
              <a:lnSpc>
                <a:spcPct val="130000"/>
              </a:lnSpc>
            </a:pPr>
            <a:r>
              <a:rPr 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操作技巧</a:t>
            </a:r>
          </a:p>
        </p:txBody>
      </p:sp>
      <p:sp>
        <p:nvSpPr>
          <p:cNvPr id="22531" name="文本框 1"/>
          <p:cNvSpPr>
            <a:spLocks noChangeArrowheads="1"/>
          </p:cNvSpPr>
          <p:nvPr/>
        </p:nvSpPr>
        <p:spPr bwMode="auto">
          <a:xfrm>
            <a:off x="1665288" y="531813"/>
            <a:ext cx="3992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4.1 </a:t>
            </a:r>
            <a:r>
              <a:rPr lang="zh-CN" alt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快速鍵</a:t>
            </a:r>
            <a:endParaRPr lang="zh-CN" altLang="en-US" dirty="0"/>
          </a:p>
        </p:txBody>
      </p:sp>
      <p:grpSp>
        <p:nvGrpSpPr>
          <p:cNvPr id="22532" name="组合 2"/>
          <p:cNvGrpSpPr>
            <a:grpSpLocks/>
          </p:cNvGrpSpPr>
          <p:nvPr/>
        </p:nvGrpSpPr>
        <p:grpSpPr bwMode="auto">
          <a:xfrm>
            <a:off x="7315200" y="1616075"/>
            <a:ext cx="3200400" cy="2543175"/>
            <a:chOff x="0" y="0"/>
            <a:chExt cx="858838" cy="682626"/>
          </a:xfrm>
        </p:grpSpPr>
        <p:sp>
          <p:nvSpPr>
            <p:cNvPr id="22533" name="Freeform 19"/>
            <p:cNvSpPr>
              <a:spLocks noChangeArrowheads="1"/>
            </p:cNvSpPr>
            <p:nvPr/>
          </p:nvSpPr>
          <p:spPr bwMode="auto">
            <a:xfrm>
              <a:off x="533400" y="0"/>
              <a:ext cx="325438" cy="495300"/>
            </a:xfrm>
            <a:custGeom>
              <a:avLst/>
              <a:gdLst>
                <a:gd name="T0" fmla="*/ 48 w 87"/>
                <a:gd name="T1" fmla="*/ 132 h 132"/>
                <a:gd name="T2" fmla="*/ 34 w 87"/>
                <a:gd name="T3" fmla="*/ 125 h 132"/>
                <a:gd name="T4" fmla="*/ 28 w 87"/>
                <a:gd name="T5" fmla="*/ 102 h 132"/>
                <a:gd name="T6" fmla="*/ 47 w 87"/>
                <a:gd name="T7" fmla="*/ 75 h 132"/>
                <a:gd name="T8" fmla="*/ 70 w 87"/>
                <a:gd name="T9" fmla="*/ 44 h 132"/>
                <a:gd name="T10" fmla="*/ 64 w 87"/>
                <a:gd name="T11" fmla="*/ 17 h 132"/>
                <a:gd name="T12" fmla="*/ 38 w 87"/>
                <a:gd name="T13" fmla="*/ 13 h 132"/>
                <a:gd name="T14" fmla="*/ 5 w 87"/>
                <a:gd name="T15" fmla="*/ 35 h 132"/>
                <a:gd name="T16" fmla="*/ 0 w 87"/>
                <a:gd name="T17" fmla="*/ 30 h 132"/>
                <a:gd name="T18" fmla="*/ 31 w 87"/>
                <a:gd name="T19" fmla="*/ 6 h 132"/>
                <a:gd name="T20" fmla="*/ 69 w 87"/>
                <a:gd name="T21" fmla="*/ 12 h 132"/>
                <a:gd name="T22" fmla="*/ 76 w 87"/>
                <a:gd name="T23" fmla="*/ 47 h 132"/>
                <a:gd name="T24" fmla="*/ 52 w 87"/>
                <a:gd name="T25" fmla="*/ 80 h 132"/>
                <a:gd name="T26" fmla="*/ 35 w 87"/>
                <a:gd name="T27" fmla="*/ 104 h 132"/>
                <a:gd name="T28" fmla="*/ 38 w 87"/>
                <a:gd name="T29" fmla="*/ 120 h 132"/>
                <a:gd name="T30" fmla="*/ 55 w 87"/>
                <a:gd name="T31" fmla="*/ 123 h 132"/>
                <a:gd name="T32" fmla="*/ 82 w 87"/>
                <a:gd name="T33" fmla="*/ 103 h 132"/>
                <a:gd name="T34" fmla="*/ 87 w 87"/>
                <a:gd name="T35" fmla="*/ 108 h 132"/>
                <a:gd name="T36" fmla="*/ 58 w 87"/>
                <a:gd name="T37" fmla="*/ 130 h 132"/>
                <a:gd name="T38" fmla="*/ 48 w 87"/>
                <a:gd name="T39" fmla="*/ 132 h 1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7"/>
                <a:gd name="T61" fmla="*/ 0 h 132"/>
                <a:gd name="T62" fmla="*/ 87 w 87"/>
                <a:gd name="T63" fmla="*/ 132 h 1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7" h="132">
                  <a:moveTo>
                    <a:pt x="48" y="132"/>
                  </a:moveTo>
                  <a:cubicBezTo>
                    <a:pt x="43" y="132"/>
                    <a:pt x="38" y="130"/>
                    <a:pt x="34" y="125"/>
                  </a:cubicBezTo>
                  <a:cubicBezTo>
                    <a:pt x="27" y="119"/>
                    <a:pt x="25" y="111"/>
                    <a:pt x="28" y="102"/>
                  </a:cubicBezTo>
                  <a:cubicBezTo>
                    <a:pt x="31" y="94"/>
                    <a:pt x="37" y="85"/>
                    <a:pt x="47" y="75"/>
                  </a:cubicBezTo>
                  <a:cubicBezTo>
                    <a:pt x="59" y="64"/>
                    <a:pt x="66" y="54"/>
                    <a:pt x="70" y="44"/>
                  </a:cubicBezTo>
                  <a:cubicBezTo>
                    <a:pt x="74" y="34"/>
                    <a:pt x="72" y="25"/>
                    <a:pt x="64" y="17"/>
                  </a:cubicBezTo>
                  <a:cubicBezTo>
                    <a:pt x="55" y="8"/>
                    <a:pt x="50" y="7"/>
                    <a:pt x="38" y="13"/>
                  </a:cubicBezTo>
                  <a:cubicBezTo>
                    <a:pt x="28" y="17"/>
                    <a:pt x="14" y="27"/>
                    <a:pt x="5" y="3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9" y="22"/>
                    <a:pt x="20" y="12"/>
                    <a:pt x="31" y="6"/>
                  </a:cubicBezTo>
                  <a:cubicBezTo>
                    <a:pt x="45" y="0"/>
                    <a:pt x="58" y="1"/>
                    <a:pt x="69" y="12"/>
                  </a:cubicBezTo>
                  <a:cubicBezTo>
                    <a:pt x="79" y="22"/>
                    <a:pt x="81" y="34"/>
                    <a:pt x="76" y="47"/>
                  </a:cubicBezTo>
                  <a:cubicBezTo>
                    <a:pt x="72" y="57"/>
                    <a:pt x="65" y="68"/>
                    <a:pt x="52" y="80"/>
                  </a:cubicBezTo>
                  <a:cubicBezTo>
                    <a:pt x="43" y="89"/>
                    <a:pt x="37" y="97"/>
                    <a:pt x="35" y="104"/>
                  </a:cubicBezTo>
                  <a:cubicBezTo>
                    <a:pt x="33" y="111"/>
                    <a:pt x="34" y="116"/>
                    <a:pt x="38" y="120"/>
                  </a:cubicBezTo>
                  <a:cubicBezTo>
                    <a:pt x="43" y="125"/>
                    <a:pt x="48" y="126"/>
                    <a:pt x="55" y="123"/>
                  </a:cubicBezTo>
                  <a:cubicBezTo>
                    <a:pt x="63" y="120"/>
                    <a:pt x="71" y="114"/>
                    <a:pt x="82" y="103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76" y="119"/>
                    <a:pt x="66" y="127"/>
                    <a:pt x="58" y="130"/>
                  </a:cubicBezTo>
                  <a:cubicBezTo>
                    <a:pt x="54" y="131"/>
                    <a:pt x="51" y="132"/>
                    <a:pt x="48" y="132"/>
                  </a:cubicBezTo>
                </a:path>
              </a:pathLst>
            </a:cu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22534" name="Freeform 20"/>
            <p:cNvSpPr>
              <a:spLocks noChangeArrowheads="1"/>
            </p:cNvSpPr>
            <p:nvPr/>
          </p:nvSpPr>
          <p:spPr bwMode="auto">
            <a:xfrm>
              <a:off x="0" y="233363"/>
              <a:ext cx="454025" cy="449263"/>
            </a:xfrm>
            <a:custGeom>
              <a:avLst/>
              <a:gdLst>
                <a:gd name="T0" fmla="*/ 37 w 121"/>
                <a:gd name="T1" fmla="*/ 0 h 120"/>
                <a:gd name="T2" fmla="*/ 24 w 121"/>
                <a:gd name="T3" fmla="*/ 13 h 120"/>
                <a:gd name="T4" fmla="*/ 24 w 121"/>
                <a:gd name="T5" fmla="*/ 97 h 120"/>
                <a:gd name="T6" fmla="*/ 108 w 121"/>
                <a:gd name="T7" fmla="*/ 97 h 120"/>
                <a:gd name="T8" fmla="*/ 121 w 121"/>
                <a:gd name="T9" fmla="*/ 84 h 120"/>
                <a:gd name="T10" fmla="*/ 37 w 121"/>
                <a:gd name="T11" fmla="*/ 0 h 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120"/>
                <a:gd name="T20" fmla="*/ 121 w 121"/>
                <a:gd name="T21" fmla="*/ 120 h 1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120">
                  <a:moveTo>
                    <a:pt x="37" y="0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0" y="36"/>
                    <a:pt x="0" y="74"/>
                    <a:pt x="24" y="97"/>
                  </a:cubicBezTo>
                  <a:cubicBezTo>
                    <a:pt x="47" y="120"/>
                    <a:pt x="84" y="120"/>
                    <a:pt x="108" y="97"/>
                  </a:cubicBezTo>
                  <a:cubicBezTo>
                    <a:pt x="121" y="84"/>
                    <a:pt x="121" y="84"/>
                    <a:pt x="121" y="84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22535" name="Freeform 21"/>
            <p:cNvSpPr>
              <a:spLocks noChangeArrowheads="1"/>
            </p:cNvSpPr>
            <p:nvPr/>
          </p:nvSpPr>
          <p:spPr bwMode="auto">
            <a:xfrm>
              <a:off x="173038" y="74613"/>
              <a:ext cx="330200" cy="263525"/>
            </a:xfrm>
            <a:custGeom>
              <a:avLst/>
              <a:gdLst>
                <a:gd name="T0" fmla="*/ 49 w 88"/>
                <a:gd name="T1" fmla="*/ 42 h 70"/>
                <a:gd name="T2" fmla="*/ 59 w 88"/>
                <a:gd name="T3" fmla="*/ 32 h 70"/>
                <a:gd name="T4" fmla="*/ 77 w 88"/>
                <a:gd name="T5" fmla="*/ 29 h 70"/>
                <a:gd name="T6" fmla="*/ 88 w 88"/>
                <a:gd name="T7" fmla="*/ 18 h 70"/>
                <a:gd name="T8" fmla="*/ 10 w 88"/>
                <a:gd name="T9" fmla="*/ 23 h 70"/>
                <a:gd name="T10" fmla="*/ 0 w 88"/>
                <a:gd name="T11" fmla="*/ 33 h 70"/>
                <a:gd name="T12" fmla="*/ 36 w 88"/>
                <a:gd name="T13" fmla="*/ 70 h 70"/>
                <a:gd name="T14" fmla="*/ 46 w 88"/>
                <a:gd name="T15" fmla="*/ 60 h 70"/>
                <a:gd name="T16" fmla="*/ 49 w 88"/>
                <a:gd name="T17" fmla="*/ 42 h 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8"/>
                <a:gd name="T28" fmla="*/ 0 h 70"/>
                <a:gd name="T29" fmla="*/ 88 w 88"/>
                <a:gd name="T30" fmla="*/ 70 h 7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8" h="70">
                  <a:moveTo>
                    <a:pt x="49" y="42"/>
                  </a:moveTo>
                  <a:cubicBezTo>
                    <a:pt x="59" y="32"/>
                    <a:pt x="59" y="32"/>
                    <a:pt x="59" y="32"/>
                  </a:cubicBezTo>
                  <a:cubicBezTo>
                    <a:pt x="64" y="27"/>
                    <a:pt x="71" y="26"/>
                    <a:pt x="77" y="29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64" y="0"/>
                    <a:pt x="31" y="2"/>
                    <a:pt x="10" y="2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4" y="54"/>
                    <a:pt x="44" y="47"/>
                    <a:pt x="49" y="42"/>
                  </a:cubicBezTo>
                </a:path>
              </a:pathLst>
            </a:cu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22536" name="Freeform 22"/>
            <p:cNvSpPr>
              <a:spLocks noChangeArrowheads="1"/>
            </p:cNvSpPr>
            <p:nvPr/>
          </p:nvSpPr>
          <p:spPr bwMode="auto">
            <a:xfrm>
              <a:off x="333375" y="184150"/>
              <a:ext cx="277813" cy="330200"/>
            </a:xfrm>
            <a:custGeom>
              <a:avLst/>
              <a:gdLst>
                <a:gd name="T0" fmla="*/ 51 w 74"/>
                <a:gd name="T1" fmla="*/ 0 h 88"/>
                <a:gd name="T2" fmla="*/ 40 w 74"/>
                <a:gd name="T3" fmla="*/ 11 h 88"/>
                <a:gd name="T4" fmla="*/ 37 w 74"/>
                <a:gd name="T5" fmla="*/ 27 h 88"/>
                <a:gd name="T6" fmla="*/ 27 w 74"/>
                <a:gd name="T7" fmla="*/ 37 h 88"/>
                <a:gd name="T8" fmla="*/ 10 w 74"/>
                <a:gd name="T9" fmla="*/ 41 h 88"/>
                <a:gd name="T10" fmla="*/ 0 w 74"/>
                <a:gd name="T11" fmla="*/ 51 h 88"/>
                <a:gd name="T12" fmla="*/ 37 w 74"/>
                <a:gd name="T13" fmla="*/ 88 h 88"/>
                <a:gd name="T14" fmla="*/ 47 w 74"/>
                <a:gd name="T15" fmla="*/ 78 h 88"/>
                <a:gd name="T16" fmla="*/ 51 w 74"/>
                <a:gd name="T17" fmla="*/ 0 h 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4"/>
                <a:gd name="T28" fmla="*/ 0 h 88"/>
                <a:gd name="T29" fmla="*/ 74 w 74"/>
                <a:gd name="T30" fmla="*/ 88 h 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4" h="88">
                  <a:moveTo>
                    <a:pt x="51" y="0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42" y="17"/>
                    <a:pt x="41" y="23"/>
                    <a:pt x="37" y="2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2" y="42"/>
                    <a:pt x="16" y="43"/>
                    <a:pt x="10" y="4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74" y="51"/>
                    <a:pt x="74" y="29"/>
                    <a:pt x="51" y="0"/>
                  </a:cubicBezTo>
                </a:path>
              </a:pathLst>
            </a:cu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22537" name="Freeform 23"/>
            <p:cNvSpPr>
              <a:spLocks noChangeArrowheads="1"/>
            </p:cNvSpPr>
            <p:nvPr/>
          </p:nvSpPr>
          <p:spPr bwMode="auto">
            <a:xfrm>
              <a:off x="357188" y="209550"/>
              <a:ext cx="111125" cy="98425"/>
            </a:xfrm>
            <a:custGeom>
              <a:avLst/>
              <a:gdLst>
                <a:gd name="T0" fmla="*/ 28 w 30"/>
                <a:gd name="T1" fmla="*/ 14 h 26"/>
                <a:gd name="T2" fmla="*/ 14 w 30"/>
                <a:gd name="T3" fmla="*/ 24 h 26"/>
                <a:gd name="T4" fmla="*/ 10 w 30"/>
                <a:gd name="T5" fmla="*/ 26 h 26"/>
                <a:gd name="T6" fmla="*/ 5 w 30"/>
                <a:gd name="T7" fmla="*/ 24 h 26"/>
                <a:gd name="T8" fmla="*/ 3 w 30"/>
                <a:gd name="T9" fmla="*/ 21 h 26"/>
                <a:gd name="T10" fmla="*/ 3 w 30"/>
                <a:gd name="T11" fmla="*/ 12 h 26"/>
                <a:gd name="T12" fmla="*/ 13 w 30"/>
                <a:gd name="T13" fmla="*/ 2 h 26"/>
                <a:gd name="T14" fmla="*/ 17 w 30"/>
                <a:gd name="T15" fmla="*/ 0 h 26"/>
                <a:gd name="T16" fmla="*/ 22 w 30"/>
                <a:gd name="T17" fmla="*/ 2 h 26"/>
                <a:gd name="T18" fmla="*/ 24 w 30"/>
                <a:gd name="T19" fmla="*/ 5 h 26"/>
                <a:gd name="T20" fmla="*/ 26 w 30"/>
                <a:gd name="T21" fmla="*/ 10 h 26"/>
                <a:gd name="T22" fmla="*/ 28 w 30"/>
                <a:gd name="T23" fmla="*/ 14 h 2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"/>
                <a:gd name="T37" fmla="*/ 0 h 26"/>
                <a:gd name="T38" fmla="*/ 30 w 30"/>
                <a:gd name="T39" fmla="*/ 26 h 2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" h="26">
                  <a:moveTo>
                    <a:pt x="28" y="14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3" y="25"/>
                    <a:pt x="12" y="26"/>
                    <a:pt x="10" y="26"/>
                  </a:cubicBezTo>
                  <a:cubicBezTo>
                    <a:pt x="8" y="26"/>
                    <a:pt x="7" y="25"/>
                    <a:pt x="5" y="24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0" y="19"/>
                    <a:pt x="0" y="15"/>
                    <a:pt x="3" y="1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1"/>
                    <a:pt x="16" y="0"/>
                    <a:pt x="17" y="0"/>
                  </a:cubicBezTo>
                  <a:cubicBezTo>
                    <a:pt x="19" y="0"/>
                    <a:pt x="21" y="1"/>
                    <a:pt x="22" y="2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6" y="6"/>
                    <a:pt x="26" y="8"/>
                    <a:pt x="26" y="10"/>
                  </a:cubicBezTo>
                  <a:cubicBezTo>
                    <a:pt x="26" y="11"/>
                    <a:pt x="30" y="13"/>
                    <a:pt x="28" y="14"/>
                  </a:cubicBezTo>
                </a:path>
              </a:pathLst>
            </a:cu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22538" name="文本框 8"/>
          <p:cNvSpPr>
            <a:spLocks noChangeArrowheads="1"/>
          </p:cNvSpPr>
          <p:nvPr/>
        </p:nvSpPr>
        <p:spPr bwMode="auto">
          <a:xfrm>
            <a:off x="1798638" y="1822450"/>
            <a:ext cx="450850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600" dirty="0">
                <a:solidFill>
                  <a:srgbClr val="3E3D4F"/>
                </a:solidFill>
                <a:latin typeface="Arial Black" pitchFamily="34" charset="0"/>
                <a:ea typeface="微软雅黑" pitchFamily="34" charset="-122"/>
                <a:sym typeface="Arial Black" pitchFamily="34" charset="0"/>
              </a:rPr>
              <a:t>Ctrl</a:t>
            </a:r>
            <a:endParaRPr lang="zh-CN" altLang="en-US" sz="16600" dirty="0">
              <a:solidFill>
                <a:srgbClr val="3E3D4F"/>
              </a:solidFill>
              <a:latin typeface="Arial Black" pitchFamily="34" charset="0"/>
              <a:ea typeface="微软雅黑" pitchFamily="34" charset="-122"/>
              <a:sym typeface="Arial Black" pitchFamily="34" charset="0"/>
            </a:endParaRPr>
          </a:p>
        </p:txBody>
      </p:sp>
      <p:sp>
        <p:nvSpPr>
          <p:cNvPr id="22540" name="矩形 10"/>
          <p:cNvSpPr>
            <a:spLocks noChangeArrowheads="1"/>
          </p:cNvSpPr>
          <p:nvPr/>
        </p:nvSpPr>
        <p:spPr bwMode="auto">
          <a:xfrm>
            <a:off x="1971675" y="4359275"/>
            <a:ext cx="8455025" cy="4381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indent="457200"/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▲ 選中對象，按住</a:t>
            </a: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CTRL</a:t>
            </a:r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，拖動對象 </a:t>
            </a: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= </a:t>
            </a:r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複製</a:t>
            </a:r>
          </a:p>
        </p:txBody>
      </p:sp>
      <p:sp>
        <p:nvSpPr>
          <p:cNvPr id="22541" name="矩形 13"/>
          <p:cNvSpPr>
            <a:spLocks noChangeArrowheads="1"/>
          </p:cNvSpPr>
          <p:nvPr/>
        </p:nvSpPr>
        <p:spPr bwMode="auto">
          <a:xfrm>
            <a:off x="1971675" y="4895850"/>
            <a:ext cx="8455025" cy="4381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indent="457200"/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▲ 選中物件（圖形或圖片），按住</a:t>
            </a: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CTRL</a:t>
            </a:r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，拖動尺寸控點 </a:t>
            </a: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= </a:t>
            </a:r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中心縮放</a:t>
            </a:r>
          </a:p>
        </p:txBody>
      </p:sp>
      <p:sp>
        <p:nvSpPr>
          <p:cNvPr id="22542" name="矩形 14"/>
          <p:cNvSpPr>
            <a:spLocks noChangeArrowheads="1"/>
          </p:cNvSpPr>
          <p:nvPr/>
        </p:nvSpPr>
        <p:spPr bwMode="auto">
          <a:xfrm>
            <a:off x="1971675" y="5434013"/>
            <a:ext cx="8455025" cy="4381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indent="457200"/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▲ 選中對象，按住</a:t>
            </a: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CTRL</a:t>
            </a:r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，滾動滑鼠 </a:t>
            </a: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= </a:t>
            </a:r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頁面縮放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3"/>
          <p:cNvSpPr>
            <a:spLocks noChangeArrowheads="1"/>
          </p:cNvSpPr>
          <p:nvPr/>
        </p:nvSpPr>
        <p:spPr bwMode="auto">
          <a:xfrm>
            <a:off x="411163" y="133350"/>
            <a:ext cx="120808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04</a:t>
            </a:r>
          </a:p>
          <a:p>
            <a:pPr algn="ctr">
              <a:lnSpc>
                <a:spcPct val="130000"/>
              </a:lnSpc>
            </a:pPr>
            <a:r>
              <a:rPr 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操作技巧</a:t>
            </a:r>
          </a:p>
        </p:txBody>
      </p:sp>
      <p:sp>
        <p:nvSpPr>
          <p:cNvPr id="23555" name="文本框 1"/>
          <p:cNvSpPr>
            <a:spLocks noChangeArrowheads="1"/>
          </p:cNvSpPr>
          <p:nvPr/>
        </p:nvSpPr>
        <p:spPr bwMode="auto">
          <a:xfrm>
            <a:off x="1665288" y="531813"/>
            <a:ext cx="3992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4.1 </a:t>
            </a:r>
            <a:r>
              <a:rPr lang="zh-CN" alt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快速鍵</a:t>
            </a:r>
            <a:endParaRPr lang="zh-CN" altLang="en-US" dirty="0"/>
          </a:p>
        </p:txBody>
      </p:sp>
      <p:grpSp>
        <p:nvGrpSpPr>
          <p:cNvPr id="23556" name="组合 2"/>
          <p:cNvGrpSpPr>
            <a:grpSpLocks/>
          </p:cNvGrpSpPr>
          <p:nvPr/>
        </p:nvGrpSpPr>
        <p:grpSpPr bwMode="auto">
          <a:xfrm>
            <a:off x="7315200" y="1616075"/>
            <a:ext cx="3200400" cy="2543175"/>
            <a:chOff x="0" y="0"/>
            <a:chExt cx="858838" cy="682626"/>
          </a:xfrm>
        </p:grpSpPr>
        <p:sp>
          <p:nvSpPr>
            <p:cNvPr id="23557" name="Freeform 19"/>
            <p:cNvSpPr>
              <a:spLocks noChangeArrowheads="1"/>
            </p:cNvSpPr>
            <p:nvPr/>
          </p:nvSpPr>
          <p:spPr bwMode="auto">
            <a:xfrm>
              <a:off x="533400" y="0"/>
              <a:ext cx="325438" cy="495300"/>
            </a:xfrm>
            <a:custGeom>
              <a:avLst/>
              <a:gdLst>
                <a:gd name="T0" fmla="*/ 48 w 87"/>
                <a:gd name="T1" fmla="*/ 132 h 132"/>
                <a:gd name="T2" fmla="*/ 34 w 87"/>
                <a:gd name="T3" fmla="*/ 125 h 132"/>
                <a:gd name="T4" fmla="*/ 28 w 87"/>
                <a:gd name="T5" fmla="*/ 102 h 132"/>
                <a:gd name="T6" fmla="*/ 47 w 87"/>
                <a:gd name="T7" fmla="*/ 75 h 132"/>
                <a:gd name="T8" fmla="*/ 70 w 87"/>
                <a:gd name="T9" fmla="*/ 44 h 132"/>
                <a:gd name="T10" fmla="*/ 64 w 87"/>
                <a:gd name="T11" fmla="*/ 17 h 132"/>
                <a:gd name="T12" fmla="*/ 38 w 87"/>
                <a:gd name="T13" fmla="*/ 13 h 132"/>
                <a:gd name="T14" fmla="*/ 5 w 87"/>
                <a:gd name="T15" fmla="*/ 35 h 132"/>
                <a:gd name="T16" fmla="*/ 0 w 87"/>
                <a:gd name="T17" fmla="*/ 30 h 132"/>
                <a:gd name="T18" fmla="*/ 31 w 87"/>
                <a:gd name="T19" fmla="*/ 6 h 132"/>
                <a:gd name="T20" fmla="*/ 69 w 87"/>
                <a:gd name="T21" fmla="*/ 12 h 132"/>
                <a:gd name="T22" fmla="*/ 76 w 87"/>
                <a:gd name="T23" fmla="*/ 47 h 132"/>
                <a:gd name="T24" fmla="*/ 52 w 87"/>
                <a:gd name="T25" fmla="*/ 80 h 132"/>
                <a:gd name="T26" fmla="*/ 35 w 87"/>
                <a:gd name="T27" fmla="*/ 104 h 132"/>
                <a:gd name="T28" fmla="*/ 38 w 87"/>
                <a:gd name="T29" fmla="*/ 120 h 132"/>
                <a:gd name="T30" fmla="*/ 55 w 87"/>
                <a:gd name="T31" fmla="*/ 123 h 132"/>
                <a:gd name="T32" fmla="*/ 82 w 87"/>
                <a:gd name="T33" fmla="*/ 103 h 132"/>
                <a:gd name="T34" fmla="*/ 87 w 87"/>
                <a:gd name="T35" fmla="*/ 108 h 132"/>
                <a:gd name="T36" fmla="*/ 58 w 87"/>
                <a:gd name="T37" fmla="*/ 130 h 132"/>
                <a:gd name="T38" fmla="*/ 48 w 87"/>
                <a:gd name="T39" fmla="*/ 132 h 1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7"/>
                <a:gd name="T61" fmla="*/ 0 h 132"/>
                <a:gd name="T62" fmla="*/ 87 w 87"/>
                <a:gd name="T63" fmla="*/ 132 h 1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7" h="132">
                  <a:moveTo>
                    <a:pt x="48" y="132"/>
                  </a:moveTo>
                  <a:cubicBezTo>
                    <a:pt x="43" y="132"/>
                    <a:pt x="38" y="130"/>
                    <a:pt x="34" y="125"/>
                  </a:cubicBezTo>
                  <a:cubicBezTo>
                    <a:pt x="27" y="119"/>
                    <a:pt x="25" y="111"/>
                    <a:pt x="28" y="102"/>
                  </a:cubicBezTo>
                  <a:cubicBezTo>
                    <a:pt x="31" y="94"/>
                    <a:pt x="37" y="85"/>
                    <a:pt x="47" y="75"/>
                  </a:cubicBezTo>
                  <a:cubicBezTo>
                    <a:pt x="59" y="64"/>
                    <a:pt x="66" y="54"/>
                    <a:pt x="70" y="44"/>
                  </a:cubicBezTo>
                  <a:cubicBezTo>
                    <a:pt x="74" y="34"/>
                    <a:pt x="72" y="25"/>
                    <a:pt x="64" y="17"/>
                  </a:cubicBezTo>
                  <a:cubicBezTo>
                    <a:pt x="55" y="8"/>
                    <a:pt x="50" y="7"/>
                    <a:pt x="38" y="13"/>
                  </a:cubicBezTo>
                  <a:cubicBezTo>
                    <a:pt x="28" y="17"/>
                    <a:pt x="14" y="27"/>
                    <a:pt x="5" y="3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9" y="22"/>
                    <a:pt x="20" y="12"/>
                    <a:pt x="31" y="6"/>
                  </a:cubicBezTo>
                  <a:cubicBezTo>
                    <a:pt x="45" y="0"/>
                    <a:pt x="58" y="1"/>
                    <a:pt x="69" y="12"/>
                  </a:cubicBezTo>
                  <a:cubicBezTo>
                    <a:pt x="79" y="22"/>
                    <a:pt x="81" y="34"/>
                    <a:pt x="76" y="47"/>
                  </a:cubicBezTo>
                  <a:cubicBezTo>
                    <a:pt x="72" y="57"/>
                    <a:pt x="65" y="68"/>
                    <a:pt x="52" y="80"/>
                  </a:cubicBezTo>
                  <a:cubicBezTo>
                    <a:pt x="43" y="89"/>
                    <a:pt x="37" y="97"/>
                    <a:pt x="35" y="104"/>
                  </a:cubicBezTo>
                  <a:cubicBezTo>
                    <a:pt x="33" y="111"/>
                    <a:pt x="34" y="116"/>
                    <a:pt x="38" y="120"/>
                  </a:cubicBezTo>
                  <a:cubicBezTo>
                    <a:pt x="43" y="125"/>
                    <a:pt x="48" y="126"/>
                    <a:pt x="55" y="123"/>
                  </a:cubicBezTo>
                  <a:cubicBezTo>
                    <a:pt x="63" y="120"/>
                    <a:pt x="71" y="114"/>
                    <a:pt x="82" y="103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76" y="119"/>
                    <a:pt x="66" y="127"/>
                    <a:pt x="58" y="130"/>
                  </a:cubicBezTo>
                  <a:cubicBezTo>
                    <a:pt x="54" y="131"/>
                    <a:pt x="51" y="132"/>
                    <a:pt x="48" y="132"/>
                  </a:cubicBezTo>
                </a:path>
              </a:pathLst>
            </a:cu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23558" name="Freeform 20"/>
            <p:cNvSpPr>
              <a:spLocks noChangeArrowheads="1"/>
            </p:cNvSpPr>
            <p:nvPr/>
          </p:nvSpPr>
          <p:spPr bwMode="auto">
            <a:xfrm>
              <a:off x="0" y="233363"/>
              <a:ext cx="454025" cy="449263"/>
            </a:xfrm>
            <a:custGeom>
              <a:avLst/>
              <a:gdLst>
                <a:gd name="T0" fmla="*/ 37 w 121"/>
                <a:gd name="T1" fmla="*/ 0 h 120"/>
                <a:gd name="T2" fmla="*/ 24 w 121"/>
                <a:gd name="T3" fmla="*/ 13 h 120"/>
                <a:gd name="T4" fmla="*/ 24 w 121"/>
                <a:gd name="T5" fmla="*/ 97 h 120"/>
                <a:gd name="T6" fmla="*/ 108 w 121"/>
                <a:gd name="T7" fmla="*/ 97 h 120"/>
                <a:gd name="T8" fmla="*/ 121 w 121"/>
                <a:gd name="T9" fmla="*/ 84 h 120"/>
                <a:gd name="T10" fmla="*/ 37 w 121"/>
                <a:gd name="T11" fmla="*/ 0 h 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120"/>
                <a:gd name="T20" fmla="*/ 121 w 121"/>
                <a:gd name="T21" fmla="*/ 120 h 1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120">
                  <a:moveTo>
                    <a:pt x="37" y="0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0" y="36"/>
                    <a:pt x="0" y="74"/>
                    <a:pt x="24" y="97"/>
                  </a:cubicBezTo>
                  <a:cubicBezTo>
                    <a:pt x="47" y="120"/>
                    <a:pt x="84" y="120"/>
                    <a:pt x="108" y="97"/>
                  </a:cubicBezTo>
                  <a:cubicBezTo>
                    <a:pt x="121" y="84"/>
                    <a:pt x="121" y="84"/>
                    <a:pt x="121" y="84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23559" name="Freeform 21"/>
            <p:cNvSpPr>
              <a:spLocks noChangeArrowheads="1"/>
            </p:cNvSpPr>
            <p:nvPr/>
          </p:nvSpPr>
          <p:spPr bwMode="auto">
            <a:xfrm>
              <a:off x="173038" y="74613"/>
              <a:ext cx="330200" cy="263525"/>
            </a:xfrm>
            <a:custGeom>
              <a:avLst/>
              <a:gdLst>
                <a:gd name="T0" fmla="*/ 49 w 88"/>
                <a:gd name="T1" fmla="*/ 42 h 70"/>
                <a:gd name="T2" fmla="*/ 59 w 88"/>
                <a:gd name="T3" fmla="*/ 32 h 70"/>
                <a:gd name="T4" fmla="*/ 77 w 88"/>
                <a:gd name="T5" fmla="*/ 29 h 70"/>
                <a:gd name="T6" fmla="*/ 88 w 88"/>
                <a:gd name="T7" fmla="*/ 18 h 70"/>
                <a:gd name="T8" fmla="*/ 10 w 88"/>
                <a:gd name="T9" fmla="*/ 23 h 70"/>
                <a:gd name="T10" fmla="*/ 0 w 88"/>
                <a:gd name="T11" fmla="*/ 33 h 70"/>
                <a:gd name="T12" fmla="*/ 36 w 88"/>
                <a:gd name="T13" fmla="*/ 70 h 70"/>
                <a:gd name="T14" fmla="*/ 46 w 88"/>
                <a:gd name="T15" fmla="*/ 60 h 70"/>
                <a:gd name="T16" fmla="*/ 49 w 88"/>
                <a:gd name="T17" fmla="*/ 42 h 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8"/>
                <a:gd name="T28" fmla="*/ 0 h 70"/>
                <a:gd name="T29" fmla="*/ 88 w 88"/>
                <a:gd name="T30" fmla="*/ 70 h 7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8" h="70">
                  <a:moveTo>
                    <a:pt x="49" y="42"/>
                  </a:moveTo>
                  <a:cubicBezTo>
                    <a:pt x="59" y="32"/>
                    <a:pt x="59" y="32"/>
                    <a:pt x="59" y="32"/>
                  </a:cubicBezTo>
                  <a:cubicBezTo>
                    <a:pt x="64" y="27"/>
                    <a:pt x="71" y="26"/>
                    <a:pt x="77" y="29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64" y="0"/>
                    <a:pt x="31" y="2"/>
                    <a:pt x="10" y="2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4" y="54"/>
                    <a:pt x="44" y="47"/>
                    <a:pt x="49" y="42"/>
                  </a:cubicBezTo>
                </a:path>
              </a:pathLst>
            </a:cu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B0F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23560" name="Freeform 22"/>
            <p:cNvSpPr>
              <a:spLocks noChangeArrowheads="1"/>
            </p:cNvSpPr>
            <p:nvPr/>
          </p:nvSpPr>
          <p:spPr bwMode="auto">
            <a:xfrm>
              <a:off x="333375" y="184150"/>
              <a:ext cx="277813" cy="330200"/>
            </a:xfrm>
            <a:custGeom>
              <a:avLst/>
              <a:gdLst>
                <a:gd name="T0" fmla="*/ 51 w 74"/>
                <a:gd name="T1" fmla="*/ 0 h 88"/>
                <a:gd name="T2" fmla="*/ 40 w 74"/>
                <a:gd name="T3" fmla="*/ 11 h 88"/>
                <a:gd name="T4" fmla="*/ 37 w 74"/>
                <a:gd name="T5" fmla="*/ 27 h 88"/>
                <a:gd name="T6" fmla="*/ 27 w 74"/>
                <a:gd name="T7" fmla="*/ 37 h 88"/>
                <a:gd name="T8" fmla="*/ 10 w 74"/>
                <a:gd name="T9" fmla="*/ 41 h 88"/>
                <a:gd name="T10" fmla="*/ 0 w 74"/>
                <a:gd name="T11" fmla="*/ 51 h 88"/>
                <a:gd name="T12" fmla="*/ 37 w 74"/>
                <a:gd name="T13" fmla="*/ 88 h 88"/>
                <a:gd name="T14" fmla="*/ 47 w 74"/>
                <a:gd name="T15" fmla="*/ 78 h 88"/>
                <a:gd name="T16" fmla="*/ 51 w 74"/>
                <a:gd name="T17" fmla="*/ 0 h 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4"/>
                <a:gd name="T28" fmla="*/ 0 h 88"/>
                <a:gd name="T29" fmla="*/ 74 w 74"/>
                <a:gd name="T30" fmla="*/ 88 h 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4" h="88">
                  <a:moveTo>
                    <a:pt x="51" y="0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42" y="17"/>
                    <a:pt x="41" y="23"/>
                    <a:pt x="37" y="2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2" y="42"/>
                    <a:pt x="16" y="43"/>
                    <a:pt x="10" y="4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74" y="51"/>
                    <a:pt x="74" y="29"/>
                    <a:pt x="51" y="0"/>
                  </a:cubicBezTo>
                </a:path>
              </a:pathLst>
            </a:cu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23561" name="Freeform 23"/>
            <p:cNvSpPr>
              <a:spLocks noChangeArrowheads="1"/>
            </p:cNvSpPr>
            <p:nvPr/>
          </p:nvSpPr>
          <p:spPr bwMode="auto">
            <a:xfrm>
              <a:off x="357188" y="209550"/>
              <a:ext cx="111125" cy="98425"/>
            </a:xfrm>
            <a:custGeom>
              <a:avLst/>
              <a:gdLst>
                <a:gd name="T0" fmla="*/ 28 w 30"/>
                <a:gd name="T1" fmla="*/ 14 h 26"/>
                <a:gd name="T2" fmla="*/ 14 w 30"/>
                <a:gd name="T3" fmla="*/ 24 h 26"/>
                <a:gd name="T4" fmla="*/ 10 w 30"/>
                <a:gd name="T5" fmla="*/ 26 h 26"/>
                <a:gd name="T6" fmla="*/ 5 w 30"/>
                <a:gd name="T7" fmla="*/ 24 h 26"/>
                <a:gd name="T8" fmla="*/ 3 w 30"/>
                <a:gd name="T9" fmla="*/ 21 h 26"/>
                <a:gd name="T10" fmla="*/ 3 w 30"/>
                <a:gd name="T11" fmla="*/ 12 h 26"/>
                <a:gd name="T12" fmla="*/ 13 w 30"/>
                <a:gd name="T13" fmla="*/ 2 h 26"/>
                <a:gd name="T14" fmla="*/ 17 w 30"/>
                <a:gd name="T15" fmla="*/ 0 h 26"/>
                <a:gd name="T16" fmla="*/ 22 w 30"/>
                <a:gd name="T17" fmla="*/ 2 h 26"/>
                <a:gd name="T18" fmla="*/ 24 w 30"/>
                <a:gd name="T19" fmla="*/ 5 h 26"/>
                <a:gd name="T20" fmla="*/ 26 w 30"/>
                <a:gd name="T21" fmla="*/ 10 h 26"/>
                <a:gd name="T22" fmla="*/ 28 w 30"/>
                <a:gd name="T23" fmla="*/ 14 h 2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"/>
                <a:gd name="T37" fmla="*/ 0 h 26"/>
                <a:gd name="T38" fmla="*/ 30 w 30"/>
                <a:gd name="T39" fmla="*/ 26 h 2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" h="26">
                  <a:moveTo>
                    <a:pt x="28" y="14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3" y="25"/>
                    <a:pt x="12" y="26"/>
                    <a:pt x="10" y="26"/>
                  </a:cubicBezTo>
                  <a:cubicBezTo>
                    <a:pt x="8" y="26"/>
                    <a:pt x="7" y="25"/>
                    <a:pt x="5" y="24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0" y="19"/>
                    <a:pt x="0" y="15"/>
                    <a:pt x="3" y="1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1"/>
                    <a:pt x="16" y="0"/>
                    <a:pt x="17" y="0"/>
                  </a:cubicBezTo>
                  <a:cubicBezTo>
                    <a:pt x="19" y="0"/>
                    <a:pt x="21" y="1"/>
                    <a:pt x="22" y="2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6" y="6"/>
                    <a:pt x="26" y="8"/>
                    <a:pt x="26" y="10"/>
                  </a:cubicBezTo>
                  <a:cubicBezTo>
                    <a:pt x="26" y="11"/>
                    <a:pt x="30" y="13"/>
                    <a:pt x="28" y="14"/>
                  </a:cubicBezTo>
                </a:path>
              </a:pathLst>
            </a:cu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23562" name="文本框 8"/>
          <p:cNvSpPr>
            <a:spLocks noChangeArrowheads="1"/>
          </p:cNvSpPr>
          <p:nvPr/>
        </p:nvSpPr>
        <p:spPr bwMode="auto">
          <a:xfrm>
            <a:off x="1798638" y="2005013"/>
            <a:ext cx="470693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3800" dirty="0">
                <a:solidFill>
                  <a:srgbClr val="3E3D4F"/>
                </a:solidFill>
                <a:latin typeface="Arial Black" pitchFamily="34" charset="0"/>
                <a:ea typeface="微软雅黑" pitchFamily="34" charset="-122"/>
                <a:sym typeface="Arial Black" pitchFamily="34" charset="0"/>
              </a:rPr>
              <a:t>Shift</a:t>
            </a:r>
            <a:endParaRPr lang="zh-CN" altLang="en-US" sz="13800" dirty="0">
              <a:solidFill>
                <a:srgbClr val="3E3D4F"/>
              </a:solidFill>
              <a:latin typeface="Arial Black" pitchFamily="34" charset="0"/>
              <a:ea typeface="微软雅黑" pitchFamily="34" charset="-122"/>
              <a:sym typeface="Arial Black" pitchFamily="34" charset="0"/>
            </a:endParaRPr>
          </a:p>
        </p:txBody>
      </p:sp>
      <p:sp>
        <p:nvSpPr>
          <p:cNvPr id="23564" name="矩形 10"/>
          <p:cNvSpPr>
            <a:spLocks noChangeArrowheads="1"/>
          </p:cNvSpPr>
          <p:nvPr/>
        </p:nvSpPr>
        <p:spPr bwMode="auto">
          <a:xfrm>
            <a:off x="1971675" y="4359275"/>
            <a:ext cx="8455025" cy="4381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indent="457200"/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▲ 選中對象，按住</a:t>
            </a: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Shift</a:t>
            </a:r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，拖動對象 </a:t>
            </a: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= </a:t>
            </a:r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垂直</a:t>
            </a: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/</a:t>
            </a:r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平行移動</a:t>
            </a:r>
          </a:p>
        </p:txBody>
      </p:sp>
      <p:sp>
        <p:nvSpPr>
          <p:cNvPr id="23565" name="矩形 13"/>
          <p:cNvSpPr>
            <a:spLocks noChangeArrowheads="1"/>
          </p:cNvSpPr>
          <p:nvPr/>
        </p:nvSpPr>
        <p:spPr bwMode="auto">
          <a:xfrm>
            <a:off x="1971675" y="4895850"/>
            <a:ext cx="8455025" cy="4381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indent="457200"/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▲ 選中物件（圖形或圖片），按住</a:t>
            </a: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Shift</a:t>
            </a:r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，拖動尺寸控點 </a:t>
            </a: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= </a:t>
            </a:r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比例縮放</a:t>
            </a:r>
          </a:p>
        </p:txBody>
      </p:sp>
      <p:sp>
        <p:nvSpPr>
          <p:cNvPr id="23566" name="矩形 14"/>
          <p:cNvSpPr>
            <a:spLocks noChangeArrowheads="1"/>
          </p:cNvSpPr>
          <p:nvPr/>
        </p:nvSpPr>
        <p:spPr bwMode="auto">
          <a:xfrm>
            <a:off x="1971675" y="5434013"/>
            <a:ext cx="8455025" cy="4381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indent="457200"/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▲ </a:t>
            </a: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CTRL + Shirt + </a:t>
            </a:r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拖動尺寸控點 </a:t>
            </a: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= </a:t>
            </a:r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中心 </a:t>
            </a: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&amp; </a:t>
            </a:r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比例縮放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3"/>
          <p:cNvSpPr>
            <a:spLocks noChangeArrowheads="1"/>
          </p:cNvSpPr>
          <p:nvPr/>
        </p:nvSpPr>
        <p:spPr bwMode="auto">
          <a:xfrm>
            <a:off x="411163" y="133350"/>
            <a:ext cx="120808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04</a:t>
            </a:r>
          </a:p>
          <a:p>
            <a:pPr algn="ctr">
              <a:lnSpc>
                <a:spcPct val="130000"/>
              </a:lnSpc>
            </a:pPr>
            <a:r>
              <a:rPr 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操作技巧</a:t>
            </a:r>
          </a:p>
        </p:txBody>
      </p:sp>
      <p:sp>
        <p:nvSpPr>
          <p:cNvPr id="24579" name="文本框 1"/>
          <p:cNvSpPr>
            <a:spLocks noChangeArrowheads="1"/>
          </p:cNvSpPr>
          <p:nvPr/>
        </p:nvSpPr>
        <p:spPr bwMode="auto">
          <a:xfrm>
            <a:off x="1665288" y="531813"/>
            <a:ext cx="3992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4.1 </a:t>
            </a:r>
            <a:r>
              <a:rPr lang="zh-CN" alt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快速鍵</a:t>
            </a:r>
            <a:endParaRPr lang="zh-CN" altLang="en-US" dirty="0"/>
          </a:p>
        </p:txBody>
      </p:sp>
      <p:sp>
        <p:nvSpPr>
          <p:cNvPr id="24580" name="文本框 15"/>
          <p:cNvSpPr>
            <a:spLocks noChangeArrowheads="1"/>
          </p:cNvSpPr>
          <p:nvPr/>
        </p:nvSpPr>
        <p:spPr bwMode="auto">
          <a:xfrm>
            <a:off x="579438" y="2339975"/>
            <a:ext cx="5370512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rgbClr val="3E3D4F"/>
                </a:solidFill>
                <a:latin typeface="Arial Black" pitchFamily="34" charset="0"/>
                <a:ea typeface="微软雅黑" pitchFamily="34" charset="-122"/>
                <a:sym typeface="Arial Black" pitchFamily="34" charset="0"/>
              </a:rPr>
              <a:t>Ctrl</a:t>
            </a:r>
            <a:endParaRPr lang="zh-CN" altLang="en-US" sz="19900" dirty="0">
              <a:solidFill>
                <a:srgbClr val="3E3D4F"/>
              </a:solidFill>
              <a:latin typeface="Arial Black" pitchFamily="34" charset="0"/>
              <a:ea typeface="微软雅黑" pitchFamily="34" charset="-122"/>
              <a:sym typeface="Arial Black" pitchFamily="34" charset="0"/>
            </a:endParaRPr>
          </a:p>
        </p:txBody>
      </p:sp>
      <p:grpSp>
        <p:nvGrpSpPr>
          <p:cNvPr id="24582" name="组合 18"/>
          <p:cNvGrpSpPr>
            <a:grpSpLocks/>
          </p:cNvGrpSpPr>
          <p:nvPr/>
        </p:nvGrpSpPr>
        <p:grpSpPr bwMode="auto">
          <a:xfrm>
            <a:off x="7104063" y="1314450"/>
            <a:ext cx="1782762" cy="488950"/>
            <a:chOff x="0" y="0"/>
            <a:chExt cx="1783080" cy="487680"/>
          </a:xfrm>
        </p:grpSpPr>
        <p:sp>
          <p:nvSpPr>
            <p:cNvPr id="24583" name="矩形 19"/>
            <p:cNvSpPr>
              <a:spLocks noChangeArrowheads="1"/>
            </p:cNvSpPr>
            <p:nvPr/>
          </p:nvSpPr>
          <p:spPr bwMode="auto">
            <a:xfrm>
              <a:off x="609600" y="0"/>
              <a:ext cx="1173480" cy="487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dirty="0">
                  <a:solidFill>
                    <a:srgbClr val="FFFFFF"/>
                  </a:solidFill>
                  <a:latin typeface="方正兰亭粗黑_GBK" charset="-122"/>
                  <a:ea typeface="方正兰亭粗黑_GBK" charset="-122"/>
                </a:rPr>
                <a:t>複製</a:t>
              </a:r>
            </a:p>
          </p:txBody>
        </p:sp>
        <p:sp>
          <p:nvSpPr>
            <p:cNvPr id="24584" name="矩形 20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C</a:t>
              </a:r>
              <a:endParaRPr lang="zh-CN" altLang="en-US" sz="24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  <p:sp>
          <p:nvSpPr>
            <p:cNvPr id="24585" name="等腰三角形 21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</a:endParaRPr>
            </a:p>
          </p:txBody>
        </p:sp>
      </p:grpSp>
      <p:grpSp>
        <p:nvGrpSpPr>
          <p:cNvPr id="24586" name="组合 22"/>
          <p:cNvGrpSpPr>
            <a:grpSpLocks/>
          </p:cNvGrpSpPr>
          <p:nvPr/>
        </p:nvGrpSpPr>
        <p:grpSpPr bwMode="auto">
          <a:xfrm>
            <a:off x="7104063" y="1955800"/>
            <a:ext cx="1782762" cy="488950"/>
            <a:chOff x="0" y="0"/>
            <a:chExt cx="1783080" cy="487680"/>
          </a:xfrm>
        </p:grpSpPr>
        <p:sp>
          <p:nvSpPr>
            <p:cNvPr id="24587" name="矩形 23"/>
            <p:cNvSpPr>
              <a:spLocks noChangeArrowheads="1"/>
            </p:cNvSpPr>
            <p:nvPr/>
          </p:nvSpPr>
          <p:spPr bwMode="auto">
            <a:xfrm>
              <a:off x="609600" y="0"/>
              <a:ext cx="1173480" cy="487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dirty="0">
                  <a:solidFill>
                    <a:srgbClr val="FFFFFF"/>
                  </a:solidFill>
                  <a:latin typeface="方正兰亭粗黑_GBK" charset="-122"/>
                  <a:ea typeface="方正兰亭粗黑_GBK" charset="-122"/>
                </a:rPr>
                <a:t>粘貼</a:t>
              </a:r>
            </a:p>
          </p:txBody>
        </p:sp>
        <p:sp>
          <p:nvSpPr>
            <p:cNvPr id="24588" name="矩形 24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V</a:t>
              </a:r>
              <a:endParaRPr lang="zh-CN" altLang="en-US" sz="24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  <p:sp>
          <p:nvSpPr>
            <p:cNvPr id="24589" name="等腰三角形 25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</a:endParaRPr>
            </a:p>
          </p:txBody>
        </p:sp>
      </p:grpSp>
      <p:grpSp>
        <p:nvGrpSpPr>
          <p:cNvPr id="24590" name="组合 26"/>
          <p:cNvGrpSpPr>
            <a:grpSpLocks/>
          </p:cNvGrpSpPr>
          <p:nvPr/>
        </p:nvGrpSpPr>
        <p:grpSpPr bwMode="auto">
          <a:xfrm>
            <a:off x="7104063" y="2597150"/>
            <a:ext cx="1782762" cy="488950"/>
            <a:chOff x="0" y="0"/>
            <a:chExt cx="1783080" cy="487680"/>
          </a:xfrm>
        </p:grpSpPr>
        <p:sp>
          <p:nvSpPr>
            <p:cNvPr id="24591" name="矩形 27"/>
            <p:cNvSpPr>
              <a:spLocks noChangeArrowheads="1"/>
            </p:cNvSpPr>
            <p:nvPr/>
          </p:nvSpPr>
          <p:spPr bwMode="auto">
            <a:xfrm>
              <a:off x="609600" y="0"/>
              <a:ext cx="1173480" cy="487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dirty="0">
                  <a:solidFill>
                    <a:srgbClr val="FFFFFF"/>
                  </a:solidFill>
                  <a:latin typeface="方正兰亭粗黑_GBK" charset="-122"/>
                  <a:ea typeface="方正兰亭粗黑_GBK" charset="-122"/>
                </a:rPr>
                <a:t>保存</a:t>
              </a:r>
            </a:p>
          </p:txBody>
        </p:sp>
        <p:sp>
          <p:nvSpPr>
            <p:cNvPr id="24592" name="矩形 28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S</a:t>
              </a:r>
              <a:endParaRPr lang="zh-CN" altLang="en-US" sz="24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  <p:sp>
          <p:nvSpPr>
            <p:cNvPr id="24593" name="等腰三角形 29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</a:endParaRPr>
            </a:p>
          </p:txBody>
        </p:sp>
      </p:grpSp>
      <p:grpSp>
        <p:nvGrpSpPr>
          <p:cNvPr id="24594" name="组合 30"/>
          <p:cNvGrpSpPr>
            <a:grpSpLocks/>
          </p:cNvGrpSpPr>
          <p:nvPr/>
        </p:nvGrpSpPr>
        <p:grpSpPr bwMode="auto">
          <a:xfrm>
            <a:off x="7104063" y="3238500"/>
            <a:ext cx="1782762" cy="487363"/>
            <a:chOff x="0" y="0"/>
            <a:chExt cx="1783080" cy="487680"/>
          </a:xfrm>
        </p:grpSpPr>
        <p:sp>
          <p:nvSpPr>
            <p:cNvPr id="24595" name="矩形 31"/>
            <p:cNvSpPr>
              <a:spLocks noChangeArrowheads="1"/>
            </p:cNvSpPr>
            <p:nvPr/>
          </p:nvSpPr>
          <p:spPr bwMode="auto">
            <a:xfrm>
              <a:off x="609600" y="0"/>
              <a:ext cx="1173480" cy="487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dirty="0">
                  <a:solidFill>
                    <a:srgbClr val="FFFFFF"/>
                  </a:solidFill>
                  <a:latin typeface="方正兰亭粗黑_GBK" charset="-122"/>
                  <a:ea typeface="方正兰亭粗黑_GBK" charset="-122"/>
                </a:rPr>
                <a:t>撤銷</a:t>
              </a:r>
            </a:p>
          </p:txBody>
        </p:sp>
        <p:sp>
          <p:nvSpPr>
            <p:cNvPr id="24596" name="矩形 32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Z</a:t>
              </a:r>
              <a:endParaRPr lang="zh-CN" altLang="en-US" sz="24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  <p:sp>
          <p:nvSpPr>
            <p:cNvPr id="24597" name="等腰三角形 33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</a:endParaRPr>
            </a:p>
          </p:txBody>
        </p:sp>
      </p:grpSp>
      <p:grpSp>
        <p:nvGrpSpPr>
          <p:cNvPr id="24598" name="组合 34"/>
          <p:cNvGrpSpPr>
            <a:grpSpLocks/>
          </p:cNvGrpSpPr>
          <p:nvPr/>
        </p:nvGrpSpPr>
        <p:grpSpPr bwMode="auto">
          <a:xfrm>
            <a:off x="7104063" y="3879850"/>
            <a:ext cx="1782762" cy="487363"/>
            <a:chOff x="0" y="0"/>
            <a:chExt cx="1783080" cy="487680"/>
          </a:xfrm>
        </p:grpSpPr>
        <p:sp>
          <p:nvSpPr>
            <p:cNvPr id="24599" name="矩形 35"/>
            <p:cNvSpPr>
              <a:spLocks noChangeArrowheads="1"/>
            </p:cNvSpPr>
            <p:nvPr/>
          </p:nvSpPr>
          <p:spPr bwMode="auto">
            <a:xfrm>
              <a:off x="609600" y="0"/>
              <a:ext cx="1173480" cy="487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dirty="0">
                  <a:solidFill>
                    <a:srgbClr val="FFFFFF"/>
                  </a:solidFill>
                  <a:latin typeface="方正兰亭粗黑_GBK" charset="-122"/>
                  <a:ea typeface="方正兰亭粗黑_GBK" charset="-122"/>
                </a:rPr>
                <a:t>重做</a:t>
              </a:r>
            </a:p>
          </p:txBody>
        </p:sp>
        <p:sp>
          <p:nvSpPr>
            <p:cNvPr id="24600" name="矩形 36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Y</a:t>
              </a:r>
              <a:endParaRPr lang="zh-CN" altLang="en-US" sz="24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  <p:sp>
          <p:nvSpPr>
            <p:cNvPr id="24601" name="等腰三角形 37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</a:endParaRPr>
            </a:p>
          </p:txBody>
        </p:sp>
      </p:grpSp>
      <p:grpSp>
        <p:nvGrpSpPr>
          <p:cNvPr id="24602" name="组合 58"/>
          <p:cNvGrpSpPr>
            <a:grpSpLocks/>
          </p:cNvGrpSpPr>
          <p:nvPr/>
        </p:nvGrpSpPr>
        <p:grpSpPr bwMode="auto">
          <a:xfrm>
            <a:off x="9313863" y="1316038"/>
            <a:ext cx="1782762" cy="487362"/>
            <a:chOff x="0" y="0"/>
            <a:chExt cx="1783080" cy="487680"/>
          </a:xfrm>
        </p:grpSpPr>
        <p:sp>
          <p:nvSpPr>
            <p:cNvPr id="24603" name="矩形 59"/>
            <p:cNvSpPr>
              <a:spLocks noChangeArrowheads="1"/>
            </p:cNvSpPr>
            <p:nvPr/>
          </p:nvSpPr>
          <p:spPr bwMode="auto">
            <a:xfrm>
              <a:off x="609600" y="0"/>
              <a:ext cx="1173480" cy="487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/>
              <a:r>
                <a:rPr lang="zh-CN" altLang="en-US" dirty="0">
                  <a:solidFill>
                    <a:srgbClr val="FFFFFF"/>
                  </a:solidFill>
                  <a:latin typeface="方正兰亭粗黑_GBK" charset="-122"/>
                  <a:ea typeface="方正兰亭粗黑_GBK" charset="-122"/>
                </a:rPr>
                <a:t>創建副本</a:t>
              </a:r>
            </a:p>
          </p:txBody>
        </p:sp>
        <p:sp>
          <p:nvSpPr>
            <p:cNvPr id="24604" name="矩形 60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D</a:t>
              </a:r>
              <a:endParaRPr lang="zh-CN" altLang="en-US" sz="24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  <p:sp>
          <p:nvSpPr>
            <p:cNvPr id="24605" name="等腰三角形 61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</a:endParaRPr>
            </a:p>
          </p:txBody>
        </p:sp>
      </p:grpSp>
      <p:grpSp>
        <p:nvGrpSpPr>
          <p:cNvPr id="24606" name="组合 62"/>
          <p:cNvGrpSpPr>
            <a:grpSpLocks/>
          </p:cNvGrpSpPr>
          <p:nvPr/>
        </p:nvGrpSpPr>
        <p:grpSpPr bwMode="auto">
          <a:xfrm>
            <a:off x="9313863" y="1957388"/>
            <a:ext cx="1782762" cy="487362"/>
            <a:chOff x="0" y="0"/>
            <a:chExt cx="1783080" cy="487680"/>
          </a:xfrm>
        </p:grpSpPr>
        <p:sp>
          <p:nvSpPr>
            <p:cNvPr id="24607" name="矩形 63"/>
            <p:cNvSpPr>
              <a:spLocks noChangeArrowheads="1"/>
            </p:cNvSpPr>
            <p:nvPr/>
          </p:nvSpPr>
          <p:spPr bwMode="auto">
            <a:xfrm>
              <a:off x="609600" y="0"/>
              <a:ext cx="1173480" cy="487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dirty="0">
                  <a:solidFill>
                    <a:srgbClr val="FFFFFF"/>
                  </a:solidFill>
                  <a:latin typeface="方正兰亭粗黑_GBK" charset="-122"/>
                  <a:ea typeface="方正兰亭粗黑_GBK" charset="-122"/>
                </a:rPr>
                <a:t>組合</a:t>
              </a:r>
            </a:p>
          </p:txBody>
        </p:sp>
        <p:sp>
          <p:nvSpPr>
            <p:cNvPr id="24608" name="矩形 64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G</a:t>
              </a:r>
              <a:endParaRPr lang="zh-CN" altLang="en-US" sz="24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  <p:sp>
          <p:nvSpPr>
            <p:cNvPr id="24609" name="等腰三角形 65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</a:endParaRPr>
            </a:p>
          </p:txBody>
        </p:sp>
      </p:grpSp>
      <p:grpSp>
        <p:nvGrpSpPr>
          <p:cNvPr id="24610" name="组合 66"/>
          <p:cNvGrpSpPr>
            <a:grpSpLocks/>
          </p:cNvGrpSpPr>
          <p:nvPr/>
        </p:nvGrpSpPr>
        <p:grpSpPr bwMode="auto">
          <a:xfrm>
            <a:off x="9313863" y="2598738"/>
            <a:ext cx="1782762" cy="487362"/>
            <a:chOff x="0" y="0"/>
            <a:chExt cx="1783080" cy="487680"/>
          </a:xfrm>
        </p:grpSpPr>
        <p:sp>
          <p:nvSpPr>
            <p:cNvPr id="24611" name="矩形 67"/>
            <p:cNvSpPr>
              <a:spLocks noChangeArrowheads="1"/>
            </p:cNvSpPr>
            <p:nvPr/>
          </p:nvSpPr>
          <p:spPr bwMode="auto">
            <a:xfrm>
              <a:off x="609600" y="0"/>
              <a:ext cx="1173480" cy="487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dirty="0">
                  <a:solidFill>
                    <a:srgbClr val="FFFFFF"/>
                  </a:solidFill>
                  <a:latin typeface="方正兰亭粗黑_GBK" charset="-122"/>
                  <a:ea typeface="方正兰亭粗黑_GBK" charset="-122"/>
                </a:rPr>
                <a:t>居中</a:t>
              </a:r>
            </a:p>
          </p:txBody>
        </p:sp>
        <p:sp>
          <p:nvSpPr>
            <p:cNvPr id="24612" name="矩形 68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E</a:t>
              </a:r>
              <a:endParaRPr lang="zh-CN" altLang="en-US" sz="24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  <p:sp>
          <p:nvSpPr>
            <p:cNvPr id="24613" name="等腰三角形 69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</a:endParaRPr>
            </a:p>
          </p:txBody>
        </p:sp>
      </p:grpSp>
      <p:grpSp>
        <p:nvGrpSpPr>
          <p:cNvPr id="24614" name="组合 70"/>
          <p:cNvGrpSpPr>
            <a:grpSpLocks/>
          </p:cNvGrpSpPr>
          <p:nvPr/>
        </p:nvGrpSpPr>
        <p:grpSpPr bwMode="auto">
          <a:xfrm>
            <a:off x="9313863" y="3241675"/>
            <a:ext cx="1782762" cy="487363"/>
            <a:chOff x="0" y="0"/>
            <a:chExt cx="1783080" cy="487680"/>
          </a:xfrm>
        </p:grpSpPr>
        <p:sp>
          <p:nvSpPr>
            <p:cNvPr id="24615" name="矩形 71"/>
            <p:cNvSpPr>
              <a:spLocks noChangeArrowheads="1"/>
            </p:cNvSpPr>
            <p:nvPr/>
          </p:nvSpPr>
          <p:spPr bwMode="auto">
            <a:xfrm>
              <a:off x="609600" y="0"/>
              <a:ext cx="1173480" cy="487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dirty="0">
                  <a:solidFill>
                    <a:srgbClr val="FFFFFF"/>
                  </a:solidFill>
                  <a:latin typeface="方正兰亭粗黑_GBK" charset="-122"/>
                  <a:ea typeface="方正兰亭粗黑_GBK" charset="-122"/>
                </a:rPr>
                <a:t>左對齊</a:t>
              </a:r>
            </a:p>
          </p:txBody>
        </p:sp>
        <p:sp>
          <p:nvSpPr>
            <p:cNvPr id="24616" name="矩形 72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L</a:t>
              </a:r>
              <a:endParaRPr lang="zh-CN" altLang="en-US" sz="24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  <p:sp>
          <p:nvSpPr>
            <p:cNvPr id="24617" name="等腰三角形 73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</a:endParaRPr>
            </a:p>
          </p:txBody>
        </p:sp>
      </p:grpSp>
      <p:grpSp>
        <p:nvGrpSpPr>
          <p:cNvPr id="24618" name="组合 74"/>
          <p:cNvGrpSpPr>
            <a:grpSpLocks/>
          </p:cNvGrpSpPr>
          <p:nvPr/>
        </p:nvGrpSpPr>
        <p:grpSpPr bwMode="auto">
          <a:xfrm>
            <a:off x="9313863" y="3883025"/>
            <a:ext cx="1782762" cy="487363"/>
            <a:chOff x="0" y="0"/>
            <a:chExt cx="1783080" cy="487680"/>
          </a:xfrm>
        </p:grpSpPr>
        <p:sp>
          <p:nvSpPr>
            <p:cNvPr id="24619" name="矩形 75"/>
            <p:cNvSpPr>
              <a:spLocks noChangeArrowheads="1"/>
            </p:cNvSpPr>
            <p:nvPr/>
          </p:nvSpPr>
          <p:spPr bwMode="auto">
            <a:xfrm>
              <a:off x="609600" y="0"/>
              <a:ext cx="1173480" cy="487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dirty="0">
                  <a:solidFill>
                    <a:srgbClr val="FFFFFF"/>
                  </a:solidFill>
                  <a:latin typeface="方正兰亭粗黑_GBK" charset="-122"/>
                  <a:ea typeface="方正兰亭粗黑_GBK" charset="-122"/>
                </a:rPr>
                <a:t>右對齊</a:t>
              </a:r>
            </a:p>
          </p:txBody>
        </p:sp>
        <p:sp>
          <p:nvSpPr>
            <p:cNvPr id="24620" name="矩形 76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R</a:t>
              </a:r>
              <a:endParaRPr lang="zh-CN" altLang="en-US" sz="24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  <p:sp>
          <p:nvSpPr>
            <p:cNvPr id="24621" name="等腰三角形 77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</a:endParaRPr>
            </a:p>
          </p:txBody>
        </p:sp>
      </p:grpSp>
      <p:grpSp>
        <p:nvGrpSpPr>
          <p:cNvPr id="24622" name="组合 78"/>
          <p:cNvGrpSpPr>
            <a:grpSpLocks/>
          </p:cNvGrpSpPr>
          <p:nvPr/>
        </p:nvGrpSpPr>
        <p:grpSpPr bwMode="auto">
          <a:xfrm>
            <a:off x="7104063" y="4521200"/>
            <a:ext cx="1782762" cy="487363"/>
            <a:chOff x="0" y="0"/>
            <a:chExt cx="1783080" cy="487680"/>
          </a:xfrm>
        </p:grpSpPr>
        <p:sp>
          <p:nvSpPr>
            <p:cNvPr id="24623" name="矩形 79"/>
            <p:cNvSpPr>
              <a:spLocks noChangeArrowheads="1"/>
            </p:cNvSpPr>
            <p:nvPr/>
          </p:nvSpPr>
          <p:spPr bwMode="auto">
            <a:xfrm>
              <a:off x="609600" y="0"/>
              <a:ext cx="1173480" cy="487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/>
              <a:r>
                <a:rPr lang="zh-CN" altLang="en-US" dirty="0">
                  <a:solidFill>
                    <a:srgbClr val="FFFFFF"/>
                  </a:solidFill>
                  <a:latin typeface="方正兰亭粗黑_GBK" charset="-122"/>
                  <a:ea typeface="方正兰亭粗黑_GBK" charset="-122"/>
                </a:rPr>
                <a:t>增大字型大小</a:t>
              </a:r>
            </a:p>
          </p:txBody>
        </p:sp>
        <p:sp>
          <p:nvSpPr>
            <p:cNvPr id="24624" name="矩形 80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[</a:t>
              </a:r>
              <a:endParaRPr lang="zh-CN" altLang="en-US" sz="24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  <p:sp>
          <p:nvSpPr>
            <p:cNvPr id="24625" name="等腰三角形 81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</a:endParaRPr>
            </a:p>
          </p:txBody>
        </p:sp>
      </p:grpSp>
      <p:grpSp>
        <p:nvGrpSpPr>
          <p:cNvPr id="24626" name="组合 82"/>
          <p:cNvGrpSpPr>
            <a:grpSpLocks/>
          </p:cNvGrpSpPr>
          <p:nvPr/>
        </p:nvGrpSpPr>
        <p:grpSpPr bwMode="auto">
          <a:xfrm>
            <a:off x="7104063" y="5162550"/>
            <a:ext cx="1782762" cy="487363"/>
            <a:chOff x="0" y="0"/>
            <a:chExt cx="1783080" cy="487680"/>
          </a:xfrm>
        </p:grpSpPr>
        <p:sp>
          <p:nvSpPr>
            <p:cNvPr id="24627" name="矩形 83"/>
            <p:cNvSpPr>
              <a:spLocks noChangeArrowheads="1"/>
            </p:cNvSpPr>
            <p:nvPr/>
          </p:nvSpPr>
          <p:spPr bwMode="auto">
            <a:xfrm>
              <a:off x="609600" y="0"/>
              <a:ext cx="1173480" cy="487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/>
              <a:r>
                <a:rPr lang="zh-CN" altLang="en-US" dirty="0">
                  <a:solidFill>
                    <a:srgbClr val="FFFFFF"/>
                  </a:solidFill>
                  <a:latin typeface="方正兰亭粗黑_GBK" charset="-122"/>
                  <a:ea typeface="方正兰亭粗黑_GBK" charset="-122"/>
                </a:rPr>
                <a:t>減小字型大小</a:t>
              </a:r>
            </a:p>
          </p:txBody>
        </p:sp>
        <p:sp>
          <p:nvSpPr>
            <p:cNvPr id="24628" name="矩形 84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]</a:t>
              </a:r>
              <a:endParaRPr lang="zh-CN" altLang="en-US" sz="24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  <p:sp>
          <p:nvSpPr>
            <p:cNvPr id="24629" name="等腰三角形 85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</a:endParaRPr>
            </a:p>
          </p:txBody>
        </p:sp>
      </p:grpSp>
      <p:grpSp>
        <p:nvGrpSpPr>
          <p:cNvPr id="24630" name="组合 52"/>
          <p:cNvGrpSpPr>
            <a:grpSpLocks/>
          </p:cNvGrpSpPr>
          <p:nvPr/>
        </p:nvGrpSpPr>
        <p:grpSpPr bwMode="auto">
          <a:xfrm>
            <a:off x="7104063" y="673100"/>
            <a:ext cx="1782762" cy="488950"/>
            <a:chOff x="0" y="0"/>
            <a:chExt cx="1783080" cy="487680"/>
          </a:xfrm>
        </p:grpSpPr>
        <p:sp>
          <p:nvSpPr>
            <p:cNvPr id="24631" name="矩形 53"/>
            <p:cNvSpPr>
              <a:spLocks noChangeArrowheads="1"/>
            </p:cNvSpPr>
            <p:nvPr/>
          </p:nvSpPr>
          <p:spPr bwMode="auto">
            <a:xfrm>
              <a:off x="609600" y="0"/>
              <a:ext cx="1173480" cy="487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dirty="0">
                  <a:solidFill>
                    <a:srgbClr val="FFFFFF"/>
                  </a:solidFill>
                  <a:latin typeface="方正兰亭粗黑_GBK" charset="-122"/>
                  <a:ea typeface="方正兰亭粗黑_GBK" charset="-122"/>
                </a:rPr>
                <a:t>全選</a:t>
              </a:r>
            </a:p>
          </p:txBody>
        </p:sp>
        <p:sp>
          <p:nvSpPr>
            <p:cNvPr id="24632" name="矩形 54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A</a:t>
              </a:r>
              <a:endParaRPr lang="zh-CN" altLang="en-US" sz="24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  <p:sp>
          <p:nvSpPr>
            <p:cNvPr id="24633" name="等腰三角形 55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</a:endParaRPr>
            </a:p>
          </p:txBody>
        </p:sp>
      </p:grpSp>
      <p:grpSp>
        <p:nvGrpSpPr>
          <p:cNvPr id="24634" name="组合 56"/>
          <p:cNvGrpSpPr>
            <a:grpSpLocks/>
          </p:cNvGrpSpPr>
          <p:nvPr/>
        </p:nvGrpSpPr>
        <p:grpSpPr bwMode="auto">
          <a:xfrm>
            <a:off x="9313863" y="673100"/>
            <a:ext cx="1782762" cy="488950"/>
            <a:chOff x="0" y="0"/>
            <a:chExt cx="1783080" cy="487680"/>
          </a:xfrm>
        </p:grpSpPr>
        <p:sp>
          <p:nvSpPr>
            <p:cNvPr id="24635" name="矩形 57"/>
            <p:cNvSpPr>
              <a:spLocks noChangeArrowheads="1"/>
            </p:cNvSpPr>
            <p:nvPr/>
          </p:nvSpPr>
          <p:spPr bwMode="auto">
            <a:xfrm>
              <a:off x="609600" y="0"/>
              <a:ext cx="1173480" cy="487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dirty="0">
                  <a:solidFill>
                    <a:srgbClr val="FFFFFF"/>
                  </a:solidFill>
                  <a:latin typeface="方正兰亭粗黑_GBK" charset="-122"/>
                  <a:ea typeface="方正兰亭粗黑_GBK" charset="-122"/>
                </a:rPr>
                <a:t>加粗</a:t>
              </a:r>
            </a:p>
          </p:txBody>
        </p:sp>
        <p:sp>
          <p:nvSpPr>
            <p:cNvPr id="24636" name="矩形 86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B</a:t>
              </a:r>
              <a:endParaRPr lang="zh-CN" altLang="en-US" sz="2400" b="1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  <p:sp>
          <p:nvSpPr>
            <p:cNvPr id="24637" name="等腰三角形 87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</a:endParaRPr>
            </a:p>
          </p:txBody>
        </p:sp>
      </p:grpSp>
      <p:grpSp>
        <p:nvGrpSpPr>
          <p:cNvPr id="24638" name="组合 88"/>
          <p:cNvGrpSpPr>
            <a:grpSpLocks/>
          </p:cNvGrpSpPr>
          <p:nvPr/>
        </p:nvGrpSpPr>
        <p:grpSpPr bwMode="auto">
          <a:xfrm>
            <a:off x="9313863" y="4524375"/>
            <a:ext cx="1782762" cy="488950"/>
            <a:chOff x="0" y="0"/>
            <a:chExt cx="1783080" cy="487680"/>
          </a:xfrm>
        </p:grpSpPr>
        <p:sp>
          <p:nvSpPr>
            <p:cNvPr id="24639" name="矩形 89"/>
            <p:cNvSpPr>
              <a:spLocks noChangeArrowheads="1"/>
            </p:cNvSpPr>
            <p:nvPr/>
          </p:nvSpPr>
          <p:spPr bwMode="auto">
            <a:xfrm>
              <a:off x="609600" y="0"/>
              <a:ext cx="1173480" cy="487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/>
              <a:r>
                <a:rPr lang="zh-CN" altLang="en-US" dirty="0">
                  <a:solidFill>
                    <a:srgbClr val="FFFFFF"/>
                  </a:solidFill>
                  <a:latin typeface="方正兰亭粗黑_GBK" charset="-122"/>
                  <a:ea typeface="方正兰亭粗黑_GBK" charset="-122"/>
                </a:rPr>
                <a:t>兩端對齊</a:t>
              </a:r>
            </a:p>
          </p:txBody>
        </p:sp>
        <p:sp>
          <p:nvSpPr>
            <p:cNvPr id="24640" name="矩形 90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J</a:t>
              </a:r>
              <a:endParaRPr lang="zh-CN" altLang="en-US" sz="24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  <p:sp>
          <p:nvSpPr>
            <p:cNvPr id="24641" name="等腰三角形 91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</a:endParaRPr>
            </a:p>
          </p:txBody>
        </p:sp>
      </p:grpSp>
      <p:grpSp>
        <p:nvGrpSpPr>
          <p:cNvPr id="24642" name="组合 92"/>
          <p:cNvGrpSpPr>
            <a:grpSpLocks/>
          </p:cNvGrpSpPr>
          <p:nvPr/>
        </p:nvGrpSpPr>
        <p:grpSpPr bwMode="auto">
          <a:xfrm>
            <a:off x="9313863" y="5165725"/>
            <a:ext cx="1782762" cy="488950"/>
            <a:chOff x="0" y="0"/>
            <a:chExt cx="1783080" cy="487680"/>
          </a:xfrm>
        </p:grpSpPr>
        <p:sp>
          <p:nvSpPr>
            <p:cNvPr id="24643" name="矩形 93"/>
            <p:cNvSpPr>
              <a:spLocks noChangeArrowheads="1"/>
            </p:cNvSpPr>
            <p:nvPr/>
          </p:nvSpPr>
          <p:spPr bwMode="auto">
            <a:xfrm>
              <a:off x="609600" y="0"/>
              <a:ext cx="1173480" cy="487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dirty="0">
                  <a:solidFill>
                    <a:srgbClr val="FFFFFF"/>
                  </a:solidFill>
                  <a:latin typeface="方正兰亭粗黑_GBK" charset="-122"/>
                  <a:ea typeface="方正兰亭粗黑_GBK" charset="-122"/>
                </a:rPr>
                <a:t>字體</a:t>
              </a:r>
            </a:p>
          </p:txBody>
        </p:sp>
        <p:sp>
          <p:nvSpPr>
            <p:cNvPr id="24644" name="矩形 94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T</a:t>
              </a:r>
              <a:endParaRPr lang="zh-CN" altLang="en-US" sz="24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  <p:sp>
          <p:nvSpPr>
            <p:cNvPr id="24645" name="等腰三角形 95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</a:endParaRPr>
            </a:p>
          </p:txBody>
        </p:sp>
      </p:grpSp>
      <p:sp>
        <p:nvSpPr>
          <p:cNvPr id="24646" name="矩形 96"/>
          <p:cNvSpPr>
            <a:spLocks noChangeArrowheads="1"/>
          </p:cNvSpPr>
          <p:nvPr/>
        </p:nvSpPr>
        <p:spPr bwMode="auto">
          <a:xfrm>
            <a:off x="714375" y="5276850"/>
            <a:ext cx="5092700" cy="4381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indent="457200"/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CTRL + Shift + V = </a:t>
            </a:r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選擇性粘貼</a:t>
            </a:r>
          </a:p>
        </p:txBody>
      </p:sp>
      <p:grpSp>
        <p:nvGrpSpPr>
          <p:cNvPr id="24647" name="组合 97"/>
          <p:cNvGrpSpPr>
            <a:grpSpLocks/>
          </p:cNvGrpSpPr>
          <p:nvPr/>
        </p:nvGrpSpPr>
        <p:grpSpPr bwMode="auto">
          <a:xfrm>
            <a:off x="7104063" y="5803900"/>
            <a:ext cx="1782762" cy="487363"/>
            <a:chOff x="0" y="0"/>
            <a:chExt cx="1783080" cy="487680"/>
          </a:xfrm>
        </p:grpSpPr>
        <p:sp>
          <p:nvSpPr>
            <p:cNvPr id="24648" name="矩形 98"/>
            <p:cNvSpPr>
              <a:spLocks noChangeArrowheads="1"/>
            </p:cNvSpPr>
            <p:nvPr/>
          </p:nvSpPr>
          <p:spPr bwMode="auto">
            <a:xfrm>
              <a:off x="609600" y="0"/>
              <a:ext cx="1173480" cy="487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/>
              <a:r>
                <a:rPr lang="zh-CN" altLang="en-US" dirty="0">
                  <a:solidFill>
                    <a:srgbClr val="FFFFFF"/>
                  </a:solidFill>
                  <a:latin typeface="方正兰亭粗黑_GBK" charset="-122"/>
                  <a:ea typeface="方正兰亭粗黑_GBK" charset="-122"/>
                </a:rPr>
                <a:t>新建頁面</a:t>
              </a:r>
            </a:p>
          </p:txBody>
        </p:sp>
        <p:sp>
          <p:nvSpPr>
            <p:cNvPr id="24649" name="矩形 99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M</a:t>
              </a:r>
              <a:endParaRPr lang="zh-CN" altLang="en-US" sz="24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  <p:sp>
          <p:nvSpPr>
            <p:cNvPr id="24650" name="等腰三角形 100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</a:endParaRPr>
            </a:p>
          </p:txBody>
        </p:sp>
      </p:grpSp>
      <p:grpSp>
        <p:nvGrpSpPr>
          <p:cNvPr id="24651" name="组合 101"/>
          <p:cNvGrpSpPr>
            <a:grpSpLocks/>
          </p:cNvGrpSpPr>
          <p:nvPr/>
        </p:nvGrpSpPr>
        <p:grpSpPr bwMode="auto">
          <a:xfrm>
            <a:off x="9313863" y="5808663"/>
            <a:ext cx="1782762" cy="487362"/>
            <a:chOff x="0" y="0"/>
            <a:chExt cx="1783080" cy="487680"/>
          </a:xfrm>
        </p:grpSpPr>
        <p:sp>
          <p:nvSpPr>
            <p:cNvPr id="24652" name="矩形 102"/>
            <p:cNvSpPr>
              <a:spLocks noChangeArrowheads="1"/>
            </p:cNvSpPr>
            <p:nvPr/>
          </p:nvSpPr>
          <p:spPr bwMode="auto">
            <a:xfrm>
              <a:off x="609600" y="0"/>
              <a:ext cx="1173480" cy="487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dirty="0">
                  <a:solidFill>
                    <a:srgbClr val="FFFFFF"/>
                  </a:solidFill>
                  <a:latin typeface="方正兰亭粗黑_GBK" charset="-122"/>
                  <a:ea typeface="方正兰亭粗黑_GBK" charset="-122"/>
                </a:rPr>
                <a:t>新建</a:t>
              </a:r>
              <a:r>
                <a:rPr lang="en-US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PPT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4653" name="矩形 103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Arial Unicode MS" pitchFamily="34" charset="-122"/>
                </a:rPr>
                <a:t>N</a:t>
              </a:r>
              <a:endParaRPr lang="zh-CN" altLang="en-US" sz="24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Arial Unicode MS" pitchFamily="34" charset="-122"/>
              </a:endParaRPr>
            </a:p>
          </p:txBody>
        </p:sp>
        <p:sp>
          <p:nvSpPr>
            <p:cNvPr id="24654" name="等腰三角形 104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</a:endParaRPr>
            </a:p>
          </p:txBody>
        </p:sp>
      </p:grpSp>
      <p:sp>
        <p:nvSpPr>
          <p:cNvPr id="24655" name="矩形 105"/>
          <p:cNvSpPr>
            <a:spLocks noChangeArrowheads="1"/>
          </p:cNvSpPr>
          <p:nvPr/>
        </p:nvSpPr>
        <p:spPr bwMode="auto">
          <a:xfrm>
            <a:off x="714375" y="5829300"/>
            <a:ext cx="5092700" cy="4381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indent="457200"/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圖形或圖片可先組合，再整體縮放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3"/>
          <p:cNvSpPr>
            <a:spLocks noChangeArrowheads="1"/>
          </p:cNvSpPr>
          <p:nvPr/>
        </p:nvSpPr>
        <p:spPr bwMode="auto">
          <a:xfrm>
            <a:off x="411163" y="133350"/>
            <a:ext cx="120808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04</a:t>
            </a:r>
          </a:p>
          <a:p>
            <a:pPr algn="ctr">
              <a:lnSpc>
                <a:spcPct val="130000"/>
              </a:lnSpc>
            </a:pPr>
            <a:r>
              <a:rPr 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操作技巧</a:t>
            </a:r>
          </a:p>
        </p:txBody>
      </p:sp>
      <p:sp>
        <p:nvSpPr>
          <p:cNvPr id="25603" name="文本框 1"/>
          <p:cNvSpPr>
            <a:spLocks noChangeArrowheads="1"/>
          </p:cNvSpPr>
          <p:nvPr/>
        </p:nvSpPr>
        <p:spPr bwMode="auto">
          <a:xfrm>
            <a:off x="1665288" y="531813"/>
            <a:ext cx="3992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4.2 </a:t>
            </a:r>
            <a:r>
              <a:rPr lang="zh-CN" alt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快捷工具</a:t>
            </a:r>
          </a:p>
        </p:txBody>
      </p:sp>
      <p:sp>
        <p:nvSpPr>
          <p:cNvPr id="25604" name="AutoShape 3"/>
          <p:cNvSpPr>
            <a:spLocks noChangeAspect="1" noChangeArrowheads="1" noTextEdit="1"/>
          </p:cNvSpPr>
          <p:nvPr/>
        </p:nvSpPr>
        <p:spPr bwMode="auto">
          <a:xfrm>
            <a:off x="3065463" y="3738563"/>
            <a:ext cx="5186362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25605" name="文本框 6"/>
          <p:cNvSpPr>
            <a:spLocks noChangeArrowheads="1"/>
          </p:cNvSpPr>
          <p:nvPr/>
        </p:nvSpPr>
        <p:spPr bwMode="auto">
          <a:xfrm>
            <a:off x="1536700" y="1355468"/>
            <a:ext cx="8699818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6600" b="1" dirty="0">
                <a:solidFill>
                  <a:srgbClr val="3E3D4F"/>
                </a:solidFill>
                <a:latin typeface="Browallia New" pitchFamily="34" charset="-34"/>
                <a:ea typeface="方正兰亭粗黑_GBK" charset="-122"/>
                <a:sym typeface="Browallia New" pitchFamily="34" charset="-34"/>
              </a:rPr>
              <a:t>對齊按鈕</a:t>
            </a:r>
          </a:p>
        </p:txBody>
      </p:sp>
      <p:pic>
        <p:nvPicPr>
          <p:cNvPr id="25606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"/>
          <a:stretch>
            <a:fillRect/>
          </a:stretch>
        </p:blipFill>
        <p:spPr bwMode="auto">
          <a:xfrm>
            <a:off x="10379075" y="1416050"/>
            <a:ext cx="1085850" cy="2143125"/>
          </a:xfrm>
          <a:prstGeom prst="rect">
            <a:avLst/>
          </a:prstGeom>
          <a:noFill/>
          <a:ln w="9525" cmpd="sng">
            <a:solidFill>
              <a:srgbClr val="00B0F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7" name="图片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025" y="4003675"/>
            <a:ext cx="673100" cy="1557338"/>
          </a:xfrm>
          <a:prstGeom prst="rect">
            <a:avLst/>
          </a:prstGeom>
          <a:noFill/>
          <a:ln w="9525" cmpd="sng">
            <a:solidFill>
              <a:srgbClr val="00B0F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8" name="文本框 10"/>
          <p:cNvSpPr>
            <a:spLocks noChangeArrowheads="1"/>
          </p:cNvSpPr>
          <p:nvPr/>
        </p:nvSpPr>
        <p:spPr bwMode="auto">
          <a:xfrm>
            <a:off x="3349625" y="3843417"/>
            <a:ext cx="5493812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3800" b="1" dirty="0">
                <a:solidFill>
                  <a:srgbClr val="3E3D4F"/>
                </a:solidFill>
                <a:latin typeface="Browallia New" pitchFamily="34" charset="-34"/>
                <a:ea typeface="方正兰亭粗黑_GBK" charset="-122"/>
                <a:sym typeface="Browallia New" pitchFamily="34" charset="-34"/>
              </a:rPr>
              <a:t>輔助線</a:t>
            </a:r>
          </a:p>
        </p:txBody>
      </p:sp>
      <p:sp>
        <p:nvSpPr>
          <p:cNvPr id="25609" name="矩形 11"/>
          <p:cNvSpPr>
            <a:spLocks noChangeArrowheads="1"/>
          </p:cNvSpPr>
          <p:nvPr/>
        </p:nvSpPr>
        <p:spPr bwMode="auto">
          <a:xfrm>
            <a:off x="3065463" y="5768975"/>
            <a:ext cx="6889750" cy="4381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可利用輔助線實現對圖片的快捷裁剪，使之成為頁面的一半大小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3"/>
          <p:cNvSpPr>
            <a:spLocks noChangeArrowheads="1"/>
          </p:cNvSpPr>
          <p:nvPr/>
        </p:nvSpPr>
        <p:spPr bwMode="auto">
          <a:xfrm>
            <a:off x="411163" y="133350"/>
            <a:ext cx="120808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04</a:t>
            </a:r>
          </a:p>
          <a:p>
            <a:pPr algn="ctr">
              <a:lnSpc>
                <a:spcPct val="130000"/>
              </a:lnSpc>
            </a:pPr>
            <a:r>
              <a:rPr 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操作技巧</a:t>
            </a:r>
          </a:p>
        </p:txBody>
      </p:sp>
      <p:sp>
        <p:nvSpPr>
          <p:cNvPr id="26627" name="矩形 22"/>
          <p:cNvSpPr>
            <a:spLocks noChangeArrowheads="1"/>
          </p:cNvSpPr>
          <p:nvPr/>
        </p:nvSpPr>
        <p:spPr bwMode="auto">
          <a:xfrm>
            <a:off x="4870450" y="2630488"/>
            <a:ext cx="2803525" cy="280352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26628" name="文本框 1"/>
          <p:cNvSpPr>
            <a:spLocks noChangeArrowheads="1"/>
          </p:cNvSpPr>
          <p:nvPr/>
        </p:nvSpPr>
        <p:spPr bwMode="auto">
          <a:xfrm>
            <a:off x="1665288" y="531813"/>
            <a:ext cx="3992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4.2 </a:t>
            </a:r>
            <a:r>
              <a:rPr lang="zh-CN" alt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快捷工具</a:t>
            </a:r>
            <a:endParaRPr lang="zh-CN" altLang="en-US" dirty="0"/>
          </a:p>
        </p:txBody>
      </p:sp>
      <p:pic>
        <p:nvPicPr>
          <p:cNvPr id="26629" name="图片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025" y="468313"/>
            <a:ext cx="796925" cy="1417637"/>
          </a:xfrm>
          <a:prstGeom prst="rect">
            <a:avLst/>
          </a:prstGeom>
          <a:noFill/>
          <a:ln w="9525" cmpd="sng">
            <a:solidFill>
              <a:srgbClr val="00B0F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0" name="文本框 13"/>
          <p:cNvSpPr>
            <a:spLocks noChangeArrowheads="1"/>
          </p:cNvSpPr>
          <p:nvPr/>
        </p:nvSpPr>
        <p:spPr bwMode="auto">
          <a:xfrm>
            <a:off x="5051425" y="448092"/>
            <a:ext cx="5827236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1000" b="1" dirty="0">
                <a:solidFill>
                  <a:srgbClr val="3E3D4F"/>
                </a:solidFill>
                <a:latin typeface="Browallia New" pitchFamily="34" charset="-34"/>
                <a:ea typeface="方正兰亭粗黑_GBK" charset="-122"/>
                <a:sym typeface="Browallia New" pitchFamily="34" charset="-34"/>
              </a:rPr>
              <a:t>合併形狀</a:t>
            </a:r>
          </a:p>
        </p:txBody>
      </p:sp>
      <p:sp>
        <p:nvSpPr>
          <p:cNvPr id="26631" name="文本框 21"/>
          <p:cNvSpPr>
            <a:spLocks noChangeArrowheads="1"/>
          </p:cNvSpPr>
          <p:nvPr/>
        </p:nvSpPr>
        <p:spPr bwMode="auto">
          <a:xfrm>
            <a:off x="925513" y="2646363"/>
            <a:ext cx="270986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9900" dirty="0">
                <a:solidFill>
                  <a:srgbClr val="000000"/>
                </a:solidFill>
                <a:latin typeface="方正兰亭粗黑_GBK" charset="-122"/>
                <a:ea typeface="方正正大黑简体" pitchFamily="2" charset="-122"/>
              </a:rPr>
              <a:t>快</a:t>
            </a:r>
          </a:p>
        </p:txBody>
      </p:sp>
      <p:sp>
        <p:nvSpPr>
          <p:cNvPr id="26632" name="任意多边形 26"/>
          <p:cNvSpPr>
            <a:spLocks noChangeArrowheads="1"/>
          </p:cNvSpPr>
          <p:nvPr/>
        </p:nvSpPr>
        <p:spPr bwMode="auto">
          <a:xfrm>
            <a:off x="8882063" y="2898775"/>
            <a:ext cx="2317750" cy="2266950"/>
          </a:xfrm>
          <a:custGeom>
            <a:avLst/>
            <a:gdLst>
              <a:gd name="T0" fmla="*/ 0 w 2317068"/>
              <a:gd name="T1" fmla="*/ 0 h 2267769"/>
              <a:gd name="T2" fmla="*/ 2317068 w 2317068"/>
              <a:gd name="T3" fmla="*/ 2267769 h 2267769"/>
            </a:gdLst>
            <a:ahLst/>
            <a:cxnLst/>
            <a:rect l="T0" t="T1" r="T2" b="T3"/>
            <a:pathLst>
              <a:path w="2317068" h="2267769">
                <a:moveTo>
                  <a:pt x="1626878" y="571872"/>
                </a:moveTo>
                <a:lnTo>
                  <a:pt x="1626878" y="1104305"/>
                </a:lnTo>
                <a:lnTo>
                  <a:pt x="1626878" y="1143745"/>
                </a:lnTo>
                <a:lnTo>
                  <a:pt x="1784635" y="1143745"/>
                </a:lnTo>
                <a:lnTo>
                  <a:pt x="1784635" y="571872"/>
                </a:lnTo>
                <a:close/>
                <a:moveTo>
                  <a:pt x="49299" y="443694"/>
                </a:moveTo>
                <a:lnTo>
                  <a:pt x="276076" y="443694"/>
                </a:lnTo>
                <a:cubicBezTo>
                  <a:pt x="276076" y="778930"/>
                  <a:pt x="262930" y="1064866"/>
                  <a:pt x="236637" y="1301502"/>
                </a:cubicBezTo>
                <a:lnTo>
                  <a:pt x="0" y="1301502"/>
                </a:lnTo>
                <a:cubicBezTo>
                  <a:pt x="32866" y="1045146"/>
                  <a:pt x="49299" y="759210"/>
                  <a:pt x="49299" y="443694"/>
                </a:cubicBezTo>
                <a:close/>
                <a:moveTo>
                  <a:pt x="1202903" y="9860"/>
                </a:moveTo>
                <a:lnTo>
                  <a:pt x="1626878" y="9860"/>
                </a:lnTo>
                <a:lnTo>
                  <a:pt x="1626878" y="295796"/>
                </a:lnTo>
                <a:lnTo>
                  <a:pt x="2169170" y="295796"/>
                </a:lnTo>
                <a:lnTo>
                  <a:pt x="2169170" y="1143745"/>
                </a:lnTo>
                <a:lnTo>
                  <a:pt x="2317068" y="1143745"/>
                </a:lnTo>
                <a:lnTo>
                  <a:pt x="2317068" y="1419821"/>
                </a:lnTo>
                <a:lnTo>
                  <a:pt x="1676177" y="1419821"/>
                </a:lnTo>
                <a:cubicBezTo>
                  <a:pt x="1741909" y="1617018"/>
                  <a:pt x="1935820" y="1810929"/>
                  <a:pt x="2257909" y="2001553"/>
                </a:cubicBezTo>
                <a:lnTo>
                  <a:pt x="2257909" y="2267769"/>
                </a:lnTo>
                <a:cubicBezTo>
                  <a:pt x="1870088" y="2156024"/>
                  <a:pt x="1594011" y="1981833"/>
                  <a:pt x="1429680" y="1745196"/>
                </a:cubicBezTo>
                <a:cubicBezTo>
                  <a:pt x="1304789" y="1975260"/>
                  <a:pt x="1078012" y="2149451"/>
                  <a:pt x="749350" y="2267769"/>
                </a:cubicBezTo>
                <a:lnTo>
                  <a:pt x="749350" y="2001553"/>
                </a:lnTo>
                <a:cubicBezTo>
                  <a:pt x="966267" y="1824075"/>
                  <a:pt x="1101018" y="1630164"/>
                  <a:pt x="1153604" y="1419821"/>
                </a:cubicBezTo>
                <a:lnTo>
                  <a:pt x="769069" y="1419821"/>
                </a:lnTo>
                <a:lnTo>
                  <a:pt x="769069" y="1143745"/>
                </a:lnTo>
                <a:lnTo>
                  <a:pt x="1202903" y="1143745"/>
                </a:lnTo>
                <a:lnTo>
                  <a:pt x="1202903" y="1114165"/>
                </a:lnTo>
                <a:lnTo>
                  <a:pt x="1202903" y="571872"/>
                </a:lnTo>
                <a:lnTo>
                  <a:pt x="887388" y="571872"/>
                </a:lnTo>
                <a:lnTo>
                  <a:pt x="887388" y="295796"/>
                </a:lnTo>
                <a:lnTo>
                  <a:pt x="1202903" y="295796"/>
                </a:lnTo>
                <a:close/>
                <a:moveTo>
                  <a:pt x="305656" y="0"/>
                </a:moveTo>
                <a:lnTo>
                  <a:pt x="680331" y="0"/>
                </a:lnTo>
                <a:lnTo>
                  <a:pt x="680331" y="483134"/>
                </a:lnTo>
                <a:cubicBezTo>
                  <a:pt x="739490" y="483134"/>
                  <a:pt x="798649" y="486420"/>
                  <a:pt x="857808" y="492993"/>
                </a:cubicBezTo>
                <a:lnTo>
                  <a:pt x="857808" y="798649"/>
                </a:lnTo>
                <a:cubicBezTo>
                  <a:pt x="798649" y="778930"/>
                  <a:pt x="739490" y="762496"/>
                  <a:pt x="680331" y="749350"/>
                </a:cubicBezTo>
                <a:lnTo>
                  <a:pt x="680331" y="2257909"/>
                </a:lnTo>
                <a:lnTo>
                  <a:pt x="305656" y="2257909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26635" name="矩形 29"/>
          <p:cNvSpPr>
            <a:spLocks noChangeArrowheads="1"/>
          </p:cNvSpPr>
          <p:nvPr/>
        </p:nvSpPr>
        <p:spPr bwMode="auto">
          <a:xfrm>
            <a:off x="1295400" y="5613400"/>
            <a:ext cx="9904413" cy="4381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將一個圖形覆蓋到字體上面，通過</a:t>
            </a:r>
            <a:r>
              <a:rPr lang="zh-CN" altLang="en-US" dirty="0">
                <a:solidFill>
                  <a:srgbClr val="FFFFFF"/>
                </a:solidFill>
                <a:latin typeface="Arial"/>
                <a:ea typeface="方正兰亭粗黑_GBK" charset="-122"/>
              </a:rPr>
              <a:t>“</a:t>
            </a:r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合併形狀</a:t>
            </a:r>
            <a:r>
              <a:rPr lang="zh-CN" altLang="en-US" dirty="0">
                <a:solidFill>
                  <a:srgbClr val="FFFFFF"/>
                </a:solidFill>
                <a:latin typeface="Arial"/>
                <a:ea typeface="方正兰亭粗黑_GBK" charset="-122"/>
              </a:rPr>
              <a:t>”</a:t>
            </a:r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→</a:t>
            </a:r>
            <a:r>
              <a:rPr lang="zh-CN" altLang="en-US" dirty="0">
                <a:solidFill>
                  <a:srgbClr val="FFFFFF"/>
                </a:solidFill>
                <a:latin typeface="Arial"/>
                <a:ea typeface="方正兰亭粗黑_GBK" charset="-122"/>
              </a:rPr>
              <a:t>“</a:t>
            </a:r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相交</a:t>
            </a:r>
            <a:r>
              <a:rPr lang="zh-CN" altLang="en-US" dirty="0">
                <a:solidFill>
                  <a:srgbClr val="FFFFFF"/>
                </a:solidFill>
                <a:latin typeface="Arial"/>
                <a:ea typeface="方正兰亭粗黑_GBK" charset="-122"/>
              </a:rPr>
              <a:t>”</a:t>
            </a:r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得到 </a:t>
            </a:r>
            <a:r>
              <a:rPr lang="zh-CN" altLang="en-US" sz="2800" b="1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向量 </a:t>
            </a:r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字體</a:t>
            </a:r>
          </a:p>
        </p:txBody>
      </p:sp>
      <p:sp>
        <p:nvSpPr>
          <p:cNvPr id="26636" name="文本框 30"/>
          <p:cNvSpPr>
            <a:spLocks noChangeArrowheads="1"/>
          </p:cNvSpPr>
          <p:nvPr/>
        </p:nvSpPr>
        <p:spPr bwMode="auto">
          <a:xfrm>
            <a:off x="5168900" y="4673600"/>
            <a:ext cx="2260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向量字體有什麼用？</a:t>
            </a:r>
            <a:endParaRPr lang="en-US" dirty="0">
              <a:solidFill>
                <a:schemeClr val="bg1"/>
              </a:solidFill>
              <a:latin typeface="Calibri" pitchFamily="34" charset="0"/>
              <a:ea typeface="微软雅黑" pitchFamily="34" charset="-122"/>
              <a:sym typeface="Calibri" pitchFamily="34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如何實現鏤空字體？</a:t>
            </a:r>
          </a:p>
        </p:txBody>
      </p:sp>
      <p:sp>
        <p:nvSpPr>
          <p:cNvPr id="26637" name="圆角矩形 31"/>
          <p:cNvSpPr>
            <a:spLocks noChangeArrowheads="1"/>
          </p:cNvSpPr>
          <p:nvPr/>
        </p:nvSpPr>
        <p:spPr bwMode="auto">
          <a:xfrm>
            <a:off x="5168900" y="4276725"/>
            <a:ext cx="2260600" cy="338138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請您思考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6" grpId="0" bldLvl="0" autoUpdateAnimBg="0"/>
      <p:bldP spid="26637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3E3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4244975" y="0"/>
            <a:ext cx="7947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5123" name="矩形 15"/>
          <p:cNvSpPr>
            <a:spLocks noChangeArrowheads="1"/>
          </p:cNvSpPr>
          <p:nvPr/>
        </p:nvSpPr>
        <p:spPr bwMode="auto">
          <a:xfrm>
            <a:off x="4008438" y="0"/>
            <a:ext cx="93662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5125" name="文本框 52"/>
          <p:cNvSpPr>
            <a:spLocks noChangeArrowheads="1"/>
          </p:cNvSpPr>
          <p:nvPr/>
        </p:nvSpPr>
        <p:spPr bwMode="auto">
          <a:xfrm>
            <a:off x="1331407" y="2254395"/>
            <a:ext cx="23749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5000" b="1" dirty="0">
                <a:solidFill>
                  <a:schemeClr val="bg1"/>
                </a:solidFill>
                <a:latin typeface="方正兰亭粗黑_GBK" charset="-122"/>
                <a:ea typeface="微软雅黑" pitchFamily="34" charset="-122"/>
              </a:rPr>
              <a:t>Part 1</a:t>
            </a:r>
            <a:endParaRPr lang="zh-CN" sz="5000" b="1" dirty="0">
              <a:solidFill>
                <a:schemeClr val="bg1"/>
              </a:solidFill>
              <a:latin typeface="方正兰亭粗黑_GBK" charset="-122"/>
              <a:ea typeface="微软雅黑" pitchFamily="34" charset="-122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EB8E6B7-72E9-4BCC-92C5-C417113C5FB5}"/>
              </a:ext>
            </a:extLst>
          </p:cNvPr>
          <p:cNvGrpSpPr/>
          <p:nvPr/>
        </p:nvGrpSpPr>
        <p:grpSpPr>
          <a:xfrm>
            <a:off x="5639234" y="2592966"/>
            <a:ext cx="6695641" cy="2640783"/>
            <a:chOff x="5639234" y="2592966"/>
            <a:chExt cx="6695641" cy="2640783"/>
          </a:xfrm>
        </p:grpSpPr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219F58D2-0AE6-4E79-B426-B556A2CAA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9234" y="2592966"/>
              <a:ext cx="6695641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altLang="zh-TW" sz="2800" dirty="0">
                  <a:solidFill>
                    <a:srgbClr val="DFE8F5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rPr>
                <a:t>02   </a:t>
              </a:r>
              <a:r>
                <a:rPr lang="zh-TW" altLang="en-US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手寫辨認 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MNIST</a:t>
              </a:r>
              <a:endParaRPr lang="en-US" altLang="zh-TW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  <a:p>
              <a:r>
                <a:rPr lang="en-US" altLang="zh-TW" sz="2800" dirty="0">
                  <a:solidFill>
                    <a:srgbClr val="DFE8F5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rPr>
                <a:t>	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using </a:t>
              </a:r>
              <a:r>
                <a:rPr lang="en-US" altLang="zh-TW" sz="2800" b="1" dirty="0" err="1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Keras</a:t>
              </a:r>
              <a:r>
                <a:rPr lang="zh-TW" altLang="en-US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 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ANN</a:t>
              </a:r>
              <a:endParaRPr lang="zh-CN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5" name="TextBox 6">
              <a:extLst>
                <a:ext uri="{FF2B5EF4-FFF2-40B4-BE49-F238E27FC236}">
                  <a16:creationId xmlns:a16="http://schemas.microsoft.com/office/drawing/2014/main" id="{4AE41C98-2DBF-4AFF-81CA-43C6B7BF0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9234" y="3697914"/>
              <a:ext cx="6695641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altLang="zh-TW" sz="2800" dirty="0">
                  <a:solidFill>
                    <a:srgbClr val="DFE8F5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rPr>
                <a:t>03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 </a:t>
              </a:r>
              <a:r>
                <a:rPr lang="zh-TW" altLang="en-US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精品辨認 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MNIST</a:t>
              </a:r>
              <a:endParaRPr lang="en-US" altLang="zh-TW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  <a:p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	using </a:t>
              </a:r>
              <a:r>
                <a:rPr lang="en-US" altLang="zh-TW" sz="2800" b="1" dirty="0" err="1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Keras</a:t>
              </a:r>
              <a:r>
                <a:rPr lang="zh-TW" altLang="en-US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 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CNN</a:t>
              </a:r>
              <a:endParaRPr lang="zh-CN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131B8B46-C1BE-4A74-8F4B-F22696F1D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9234" y="4802862"/>
              <a:ext cx="669564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altLang="zh-TW" sz="2800" dirty="0">
                  <a:solidFill>
                    <a:srgbClr val="DFE8F5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rPr>
                <a:t>04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 </a:t>
              </a:r>
              <a:r>
                <a:rPr lang="en-US" altLang="zh-TW" sz="2800" b="1" dirty="0" err="1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TF.keras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 </a:t>
              </a:r>
              <a:r>
                <a:rPr lang="zh-TW" altLang="en-US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手寫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/</a:t>
              </a:r>
              <a:r>
                <a:rPr lang="zh-TW" altLang="en-US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精品辨認</a:t>
              </a:r>
              <a:endParaRPr lang="zh-CN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8" name="TextBox 6">
            <a:extLst>
              <a:ext uri="{FF2B5EF4-FFF2-40B4-BE49-F238E27FC236}">
                <a16:creationId xmlns:a16="http://schemas.microsoft.com/office/drawing/2014/main" id="{EC4A8550-85B1-41E9-8454-B58BD4832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359" y="1488018"/>
            <a:ext cx="669564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zh-CN" altLang="zh-CN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01</a:t>
            </a:r>
            <a:r>
              <a:rPr lang="en-US" altLang="zh-CN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  </a:t>
            </a:r>
            <a:r>
              <a:rPr lang="zh-TW" altLang="en-US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深度學習三大框架 </a:t>
            </a:r>
            <a:endParaRPr lang="en-US" altLang="zh-TW" sz="2800" b="1" dirty="0">
              <a:solidFill>
                <a:srgbClr val="DFE8F5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r>
              <a:rPr lang="en-US" altLang="zh-TW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	</a:t>
            </a:r>
            <a:r>
              <a:rPr lang="en-US" altLang="zh-TW" sz="2800" b="1" dirty="0" err="1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Keras</a:t>
            </a:r>
            <a:r>
              <a:rPr lang="en-US" altLang="zh-TW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/TF/</a:t>
            </a:r>
            <a:r>
              <a:rPr lang="en-US" altLang="zh-TW" sz="2800" b="1" dirty="0" err="1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Pytorch</a:t>
            </a:r>
            <a:endParaRPr lang="zh-CN" sz="2800" b="1" dirty="0">
              <a:solidFill>
                <a:srgbClr val="DFE8F5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960AE3DB-FB86-4903-A3BB-51EF85B9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2539" y="1478782"/>
            <a:ext cx="620857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zh-CN" altLang="zh-CN" sz="28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01</a:t>
            </a:r>
            <a:r>
              <a:rPr lang="en-US" altLang="zh-CN" sz="28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    </a:t>
            </a:r>
            <a:r>
              <a:rPr lang="zh-TW" altLang="en-US" sz="2800" b="1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深度學習三大框架 </a:t>
            </a:r>
            <a:endParaRPr lang="en-US" altLang="zh-TW" sz="2800" b="1" dirty="0">
              <a:solidFill>
                <a:srgbClr val="3E3D4F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r>
              <a:rPr lang="en-US" altLang="zh-TW" sz="2800" b="1" dirty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	</a:t>
            </a:r>
            <a:r>
              <a:rPr lang="en-US" altLang="zh-TW" sz="2800" b="1" dirty="0" err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Keras</a:t>
            </a:r>
            <a:r>
              <a:rPr lang="en-US" altLang="zh-TW" sz="2800" b="1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/TF/</a:t>
            </a:r>
            <a:r>
              <a:rPr lang="en-US" altLang="zh-TW" sz="2800" b="1" dirty="0" err="1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Pytorch</a:t>
            </a:r>
            <a:endParaRPr lang="zh-CN" sz="2800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>
    <p:fade/>
    <p:sndAc>
      <p:stSnd>
        <p:snd r:embed="rId3" name="hamm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3"/>
          <p:cNvSpPr>
            <a:spLocks noChangeArrowheads="1"/>
          </p:cNvSpPr>
          <p:nvPr/>
        </p:nvSpPr>
        <p:spPr bwMode="auto">
          <a:xfrm>
            <a:off x="411163" y="133350"/>
            <a:ext cx="120808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04</a:t>
            </a:r>
          </a:p>
          <a:p>
            <a:pPr algn="ctr">
              <a:lnSpc>
                <a:spcPct val="130000"/>
              </a:lnSpc>
            </a:pPr>
            <a:r>
              <a:rPr 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操作技巧</a:t>
            </a:r>
          </a:p>
        </p:txBody>
      </p:sp>
      <p:sp>
        <p:nvSpPr>
          <p:cNvPr id="27651" name="文本框 1"/>
          <p:cNvSpPr>
            <a:spLocks noChangeArrowheads="1"/>
          </p:cNvSpPr>
          <p:nvPr/>
        </p:nvSpPr>
        <p:spPr bwMode="auto">
          <a:xfrm>
            <a:off x="1665288" y="531813"/>
            <a:ext cx="3992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4.2 </a:t>
            </a:r>
            <a:r>
              <a:rPr lang="zh-CN" alt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快捷工具</a:t>
            </a:r>
            <a:endParaRPr lang="zh-CN" altLang="en-US" dirty="0"/>
          </a:p>
        </p:txBody>
      </p:sp>
      <p:sp>
        <p:nvSpPr>
          <p:cNvPr id="27652" name="文本框 14"/>
          <p:cNvSpPr>
            <a:spLocks noChangeArrowheads="1"/>
          </p:cNvSpPr>
          <p:nvPr/>
        </p:nvSpPr>
        <p:spPr bwMode="auto">
          <a:xfrm>
            <a:off x="5810250" y="355600"/>
            <a:ext cx="5480050" cy="644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1300" b="1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刷</a:t>
            </a:r>
            <a:endParaRPr lang="zh-CN" altLang="en-US" dirty="0"/>
          </a:p>
        </p:txBody>
      </p:sp>
      <p:sp>
        <p:nvSpPr>
          <p:cNvPr id="27653" name="文本框 15"/>
          <p:cNvSpPr>
            <a:spLocks noChangeArrowheads="1"/>
          </p:cNvSpPr>
          <p:nvPr/>
        </p:nvSpPr>
        <p:spPr bwMode="auto">
          <a:xfrm>
            <a:off x="2030413" y="1563688"/>
            <a:ext cx="2976562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1000" b="1" dirty="0">
                <a:solidFill>
                  <a:srgbClr val="3E3D4F"/>
                </a:solidFill>
                <a:latin typeface="Browallia New" pitchFamily="34" charset="-34"/>
                <a:ea typeface="方正兰亭粗黑_GBK" charset="-122"/>
                <a:sym typeface="Browallia New" pitchFamily="34" charset="-34"/>
              </a:rPr>
              <a:t>格式</a:t>
            </a:r>
          </a:p>
        </p:txBody>
      </p:sp>
      <p:sp>
        <p:nvSpPr>
          <p:cNvPr id="27654" name="文本框 16"/>
          <p:cNvSpPr>
            <a:spLocks noChangeArrowheads="1"/>
          </p:cNvSpPr>
          <p:nvPr/>
        </p:nvSpPr>
        <p:spPr bwMode="auto">
          <a:xfrm>
            <a:off x="2030413" y="3383380"/>
            <a:ext cx="3005951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1000" b="1" dirty="0">
                <a:solidFill>
                  <a:srgbClr val="3E3D4F"/>
                </a:solidFill>
                <a:latin typeface="Browallia New" pitchFamily="34" charset="-34"/>
                <a:ea typeface="方正兰亭粗黑_GBK" charset="-122"/>
                <a:sym typeface="Browallia New" pitchFamily="34" charset="-34"/>
              </a:rPr>
              <a:t>動畫</a:t>
            </a:r>
          </a:p>
        </p:txBody>
      </p:sp>
      <p:sp>
        <p:nvSpPr>
          <p:cNvPr id="27655" name="矩形 18"/>
          <p:cNvSpPr>
            <a:spLocks noChangeArrowheads="1"/>
          </p:cNvSpPr>
          <p:nvPr/>
        </p:nvSpPr>
        <p:spPr bwMode="auto">
          <a:xfrm>
            <a:off x="2030413" y="5095875"/>
            <a:ext cx="3006725" cy="4381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indent="457200"/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按一下 </a:t>
            </a: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= </a:t>
            </a:r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單次應用</a:t>
            </a:r>
          </a:p>
        </p:txBody>
      </p:sp>
      <p:sp>
        <p:nvSpPr>
          <p:cNvPr id="27656" name="矩形 19"/>
          <p:cNvSpPr>
            <a:spLocks noChangeArrowheads="1"/>
          </p:cNvSpPr>
          <p:nvPr/>
        </p:nvSpPr>
        <p:spPr bwMode="auto">
          <a:xfrm>
            <a:off x="2030413" y="5648325"/>
            <a:ext cx="3006725" cy="4381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indent="457200"/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按兩下 </a:t>
            </a: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= </a:t>
            </a:r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多次應用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3"/>
          <p:cNvSpPr>
            <a:spLocks noChangeArrowheads="1"/>
          </p:cNvSpPr>
          <p:nvPr/>
        </p:nvSpPr>
        <p:spPr bwMode="auto">
          <a:xfrm>
            <a:off x="411163" y="133350"/>
            <a:ext cx="120808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04</a:t>
            </a:r>
          </a:p>
          <a:p>
            <a:pPr algn="ctr">
              <a:lnSpc>
                <a:spcPct val="130000"/>
              </a:lnSpc>
            </a:pPr>
            <a:r>
              <a:rPr 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操作技巧</a:t>
            </a:r>
          </a:p>
        </p:txBody>
      </p:sp>
      <p:sp>
        <p:nvSpPr>
          <p:cNvPr id="28675" name="文本框 1"/>
          <p:cNvSpPr>
            <a:spLocks noChangeArrowheads="1"/>
          </p:cNvSpPr>
          <p:nvPr/>
        </p:nvSpPr>
        <p:spPr bwMode="auto">
          <a:xfrm>
            <a:off x="1665288" y="531813"/>
            <a:ext cx="3992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4.3 </a:t>
            </a:r>
            <a:r>
              <a:rPr lang="zh-CN" alt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快捷設置</a:t>
            </a:r>
          </a:p>
        </p:txBody>
      </p:sp>
      <p:sp>
        <p:nvSpPr>
          <p:cNvPr id="28676" name="文本框 2"/>
          <p:cNvSpPr>
            <a:spLocks noChangeArrowheads="1"/>
          </p:cNvSpPr>
          <p:nvPr/>
        </p:nvSpPr>
        <p:spPr bwMode="auto">
          <a:xfrm>
            <a:off x="1665288" y="1337876"/>
            <a:ext cx="4442242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6600" b="1" dirty="0">
                <a:solidFill>
                  <a:srgbClr val="3E3D4F"/>
                </a:solidFill>
                <a:latin typeface="Browallia New" pitchFamily="34" charset="-34"/>
                <a:ea typeface="方正兰亭粗黑_GBK" charset="-122"/>
                <a:sym typeface="Browallia New" pitchFamily="34" charset="-34"/>
              </a:rPr>
              <a:t>默認</a:t>
            </a:r>
            <a:endParaRPr lang="en-US" sz="16600" b="1" dirty="0">
              <a:solidFill>
                <a:srgbClr val="3E3D4F"/>
              </a:solidFill>
              <a:latin typeface="Browallia New" pitchFamily="34" charset="-34"/>
              <a:ea typeface="方正兰亭粗黑_GBK" charset="-122"/>
              <a:sym typeface="Browallia New" pitchFamily="34" charset="-34"/>
            </a:endParaRPr>
          </a:p>
          <a:p>
            <a:r>
              <a:rPr lang="zh-CN" altLang="en-US" sz="16600" b="1" dirty="0">
                <a:solidFill>
                  <a:srgbClr val="3E3D4F"/>
                </a:solidFill>
                <a:latin typeface="Browallia New" pitchFamily="34" charset="-34"/>
                <a:ea typeface="方正兰亭粗黑_GBK" charset="-122"/>
                <a:sym typeface="Browallia New" pitchFamily="34" charset="-34"/>
              </a:rPr>
              <a:t>設置</a:t>
            </a:r>
          </a:p>
        </p:txBody>
      </p:sp>
      <p:pic>
        <p:nvPicPr>
          <p:cNvPr id="28677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1338263"/>
            <a:ext cx="1814512" cy="4846637"/>
          </a:xfrm>
          <a:prstGeom prst="rect">
            <a:avLst/>
          </a:prstGeom>
          <a:noFill/>
          <a:ln w="9525" cmpd="sng">
            <a:solidFill>
              <a:srgbClr val="00B0F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238" y="1338263"/>
            <a:ext cx="1525587" cy="3373437"/>
          </a:xfrm>
          <a:prstGeom prst="rect">
            <a:avLst/>
          </a:prstGeom>
          <a:noFill/>
          <a:ln w="9525" cmpd="sng">
            <a:solidFill>
              <a:srgbClr val="00B0F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9" name="椭圆 8"/>
          <p:cNvSpPr>
            <a:spLocks noChangeAspect="1" noChangeArrowheads="1"/>
          </p:cNvSpPr>
          <p:nvPr/>
        </p:nvSpPr>
        <p:spPr bwMode="auto">
          <a:xfrm rot="5400000">
            <a:off x="6890544" y="2043906"/>
            <a:ext cx="2298700" cy="2058988"/>
          </a:xfrm>
          <a:custGeom>
            <a:avLst/>
            <a:gdLst>
              <a:gd name="T0" fmla="*/ 0 w 5873292"/>
              <a:gd name="T1" fmla="*/ 0 h 5262784"/>
              <a:gd name="T2" fmla="*/ 5873292 w 5873292"/>
              <a:gd name="T3" fmla="*/ 5262784 h 5262784"/>
            </a:gdLst>
            <a:ahLst/>
            <a:cxnLst/>
            <a:rect l="T0" t="T1" r="T2" b="T3"/>
            <a:pathLst>
              <a:path w="5873292" h="5262784">
                <a:moveTo>
                  <a:pt x="4496178" y="317595"/>
                </a:moveTo>
                <a:cubicBezTo>
                  <a:pt x="5316450" y="763193"/>
                  <a:pt x="5873293" y="1632264"/>
                  <a:pt x="5873292" y="2631392"/>
                </a:cubicBezTo>
                <a:cubicBezTo>
                  <a:pt x="5873293" y="4084671"/>
                  <a:pt x="4695178" y="5262785"/>
                  <a:pt x="3241900" y="5262784"/>
                </a:cubicBezTo>
                <a:cubicBezTo>
                  <a:pt x="1914703" y="5262784"/>
                  <a:pt x="816996" y="4280221"/>
                  <a:pt x="639653" y="3002389"/>
                </a:cubicBezTo>
                <a:lnTo>
                  <a:pt x="0" y="2631390"/>
                </a:lnTo>
                <a:lnTo>
                  <a:pt x="639654" y="2260390"/>
                </a:lnTo>
                <a:cubicBezTo>
                  <a:pt x="816999" y="982562"/>
                  <a:pt x="1914705" y="0"/>
                  <a:pt x="3241900" y="0"/>
                </a:cubicBezTo>
                <a:cubicBezTo>
                  <a:pt x="3696049" y="0"/>
                  <a:pt x="4123327" y="115050"/>
                  <a:pt x="4496178" y="317595"/>
                </a:cubicBezTo>
                <a:close/>
              </a:path>
            </a:pathLst>
          </a:custGeom>
          <a:solidFill>
            <a:srgbClr val="00B0F0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chemeClr val="bg1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28680" name="文本框 10"/>
          <p:cNvSpPr>
            <a:spLocks noChangeArrowheads="1"/>
          </p:cNvSpPr>
          <p:nvPr/>
        </p:nvSpPr>
        <p:spPr bwMode="auto">
          <a:xfrm>
            <a:off x="7046913" y="2962275"/>
            <a:ext cx="1985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設計→變體→字體</a:t>
            </a:r>
          </a:p>
        </p:txBody>
      </p:sp>
      <p:sp>
        <p:nvSpPr>
          <p:cNvPr id="28681" name="椭圆 8"/>
          <p:cNvSpPr>
            <a:spLocks noChangeAspect="1" noChangeArrowheads="1"/>
          </p:cNvSpPr>
          <p:nvPr/>
        </p:nvSpPr>
        <p:spPr bwMode="auto">
          <a:xfrm rot="5400000">
            <a:off x="10021094" y="4302919"/>
            <a:ext cx="1539875" cy="1379537"/>
          </a:xfrm>
          <a:custGeom>
            <a:avLst/>
            <a:gdLst>
              <a:gd name="T0" fmla="*/ 0 w 5873292"/>
              <a:gd name="T1" fmla="*/ 0 h 5262784"/>
              <a:gd name="T2" fmla="*/ 5873292 w 5873292"/>
              <a:gd name="T3" fmla="*/ 5262784 h 5262784"/>
            </a:gdLst>
            <a:ahLst/>
            <a:cxnLst/>
            <a:rect l="T0" t="T1" r="T2" b="T3"/>
            <a:pathLst>
              <a:path w="5873292" h="5262784">
                <a:moveTo>
                  <a:pt x="4496178" y="317595"/>
                </a:moveTo>
                <a:cubicBezTo>
                  <a:pt x="5316450" y="763193"/>
                  <a:pt x="5873293" y="1632264"/>
                  <a:pt x="5873292" y="2631392"/>
                </a:cubicBezTo>
                <a:cubicBezTo>
                  <a:pt x="5873293" y="4084671"/>
                  <a:pt x="4695178" y="5262785"/>
                  <a:pt x="3241900" y="5262784"/>
                </a:cubicBezTo>
                <a:cubicBezTo>
                  <a:pt x="1914703" y="5262784"/>
                  <a:pt x="816996" y="4280221"/>
                  <a:pt x="639653" y="3002389"/>
                </a:cubicBezTo>
                <a:lnTo>
                  <a:pt x="0" y="2631390"/>
                </a:lnTo>
                <a:lnTo>
                  <a:pt x="639654" y="2260390"/>
                </a:lnTo>
                <a:cubicBezTo>
                  <a:pt x="816999" y="982562"/>
                  <a:pt x="1914705" y="0"/>
                  <a:pt x="3241900" y="0"/>
                </a:cubicBezTo>
                <a:cubicBezTo>
                  <a:pt x="3696049" y="0"/>
                  <a:pt x="4123327" y="115050"/>
                  <a:pt x="4496178" y="317595"/>
                </a:cubicBezTo>
                <a:close/>
              </a:path>
            </a:pathLst>
          </a:custGeom>
          <a:solidFill>
            <a:srgbClr val="00B0F0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chemeClr val="bg1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28682" name="文本框 13"/>
          <p:cNvSpPr>
            <a:spLocks noChangeArrowheads="1"/>
          </p:cNvSpPr>
          <p:nvPr/>
        </p:nvSpPr>
        <p:spPr bwMode="auto">
          <a:xfrm>
            <a:off x="10236200" y="4867275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按一下右鍵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3"/>
          <p:cNvSpPr>
            <a:spLocks noChangeArrowheads="1"/>
          </p:cNvSpPr>
          <p:nvPr/>
        </p:nvSpPr>
        <p:spPr bwMode="auto">
          <a:xfrm>
            <a:off x="411163" y="133350"/>
            <a:ext cx="120808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04</a:t>
            </a:r>
          </a:p>
          <a:p>
            <a:pPr algn="ctr">
              <a:lnSpc>
                <a:spcPct val="130000"/>
              </a:lnSpc>
            </a:pPr>
            <a:r>
              <a:rPr 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操作技巧</a:t>
            </a:r>
          </a:p>
        </p:txBody>
      </p:sp>
      <p:sp>
        <p:nvSpPr>
          <p:cNvPr id="29699" name="文本框 1"/>
          <p:cNvSpPr>
            <a:spLocks noChangeArrowheads="1"/>
          </p:cNvSpPr>
          <p:nvPr/>
        </p:nvSpPr>
        <p:spPr bwMode="auto">
          <a:xfrm>
            <a:off x="1665288" y="531813"/>
            <a:ext cx="3992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4.4 </a:t>
            </a:r>
            <a:r>
              <a:rPr lang="zh-CN" alt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快捷替換</a:t>
            </a:r>
          </a:p>
        </p:txBody>
      </p:sp>
      <p:sp>
        <p:nvSpPr>
          <p:cNvPr id="29700" name="文本框 9"/>
          <p:cNvSpPr>
            <a:spLocks noChangeArrowheads="1"/>
          </p:cNvSpPr>
          <p:nvPr/>
        </p:nvSpPr>
        <p:spPr bwMode="auto">
          <a:xfrm>
            <a:off x="1116013" y="4224417"/>
            <a:ext cx="10802957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3800" b="1" dirty="0">
                <a:solidFill>
                  <a:srgbClr val="3E3D4F"/>
                </a:solidFill>
                <a:latin typeface="Browallia New" pitchFamily="34" charset="-34"/>
                <a:ea typeface="方正兰亭粗黑_GBK" charset="-122"/>
                <a:sym typeface="Browallia New" pitchFamily="34" charset="-34"/>
              </a:rPr>
              <a:t>一步替換字體</a:t>
            </a:r>
          </a:p>
        </p:txBody>
      </p:sp>
      <p:pic>
        <p:nvPicPr>
          <p:cNvPr id="29701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5" y="2224088"/>
            <a:ext cx="1371600" cy="976312"/>
          </a:xfrm>
          <a:prstGeom prst="rect">
            <a:avLst/>
          </a:prstGeom>
          <a:noFill/>
          <a:ln w="9525" cmpd="sng">
            <a:solidFill>
              <a:srgbClr val="00B0F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702" name="组合 14"/>
          <p:cNvGrpSpPr>
            <a:grpSpLocks/>
          </p:cNvGrpSpPr>
          <p:nvPr/>
        </p:nvGrpSpPr>
        <p:grpSpPr bwMode="auto">
          <a:xfrm flipH="1">
            <a:off x="1909763" y="901700"/>
            <a:ext cx="3611562" cy="3235325"/>
            <a:chOff x="0" y="0"/>
            <a:chExt cx="3611008" cy="3235656"/>
          </a:xfrm>
        </p:grpSpPr>
        <p:sp>
          <p:nvSpPr>
            <p:cNvPr id="29703" name="椭圆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3611008" cy="3235656"/>
            </a:xfrm>
            <a:custGeom>
              <a:avLst/>
              <a:gdLst>
                <a:gd name="T0" fmla="*/ 0 w 5873292"/>
                <a:gd name="T1" fmla="*/ 0 h 5262784"/>
                <a:gd name="T2" fmla="*/ 5873292 w 5873292"/>
                <a:gd name="T3" fmla="*/ 5262784 h 5262784"/>
              </a:gdLst>
              <a:ahLst/>
              <a:cxnLst/>
              <a:rect l="T0" t="T1" r="T2" b="T3"/>
              <a:pathLst>
                <a:path w="5873292" h="5262784">
                  <a:moveTo>
                    <a:pt x="4496178" y="317595"/>
                  </a:moveTo>
                  <a:cubicBezTo>
                    <a:pt x="5316450" y="763193"/>
                    <a:pt x="5873293" y="1632264"/>
                    <a:pt x="5873292" y="2631392"/>
                  </a:cubicBezTo>
                  <a:cubicBezTo>
                    <a:pt x="5873293" y="4084671"/>
                    <a:pt x="4695178" y="5262785"/>
                    <a:pt x="3241900" y="5262784"/>
                  </a:cubicBezTo>
                  <a:cubicBezTo>
                    <a:pt x="1914703" y="5262784"/>
                    <a:pt x="816996" y="4280221"/>
                    <a:pt x="639653" y="3002389"/>
                  </a:cubicBezTo>
                  <a:lnTo>
                    <a:pt x="0" y="2631390"/>
                  </a:lnTo>
                  <a:lnTo>
                    <a:pt x="639654" y="2260390"/>
                  </a:lnTo>
                  <a:cubicBezTo>
                    <a:pt x="816999" y="982562"/>
                    <a:pt x="1914705" y="0"/>
                    <a:pt x="3241900" y="0"/>
                  </a:cubicBezTo>
                  <a:cubicBezTo>
                    <a:pt x="3696049" y="0"/>
                    <a:pt x="4123327" y="115050"/>
                    <a:pt x="4496178" y="317595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400">
                <a:solidFill>
                  <a:schemeClr val="bg1"/>
                </a:solidFill>
                <a:latin typeface="方正兰亭粗黑_GBK" charset="-122"/>
                <a:ea typeface="方正兰亭粗黑_GBK" charset="-122"/>
              </a:endParaRPr>
            </a:p>
          </p:txBody>
        </p:sp>
        <p:sp>
          <p:nvSpPr>
            <p:cNvPr id="29704" name="矩形 16"/>
            <p:cNvSpPr>
              <a:spLocks noChangeArrowheads="1"/>
            </p:cNvSpPr>
            <p:nvPr/>
          </p:nvSpPr>
          <p:spPr bwMode="auto">
            <a:xfrm>
              <a:off x="329022" y="1109996"/>
              <a:ext cx="3214341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6000" b="1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rPr>
                <a:t>優化</a:t>
              </a:r>
              <a:r>
                <a:rPr lang="en-US" sz="6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PPT</a:t>
              </a:r>
              <a:endParaRPr lang="zh-CN" altLang="en-US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29705" name="直接箭头连接符 11"/>
          <p:cNvSpPr>
            <a:spLocks noChangeShapeType="1"/>
          </p:cNvSpPr>
          <p:nvPr/>
        </p:nvSpPr>
        <p:spPr bwMode="auto">
          <a:xfrm>
            <a:off x="7483475" y="2711450"/>
            <a:ext cx="593725" cy="1588"/>
          </a:xfrm>
          <a:prstGeom prst="straightConnector1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" name="文本框 17"/>
          <p:cNvSpPr>
            <a:spLocks noChangeArrowheads="1"/>
          </p:cNvSpPr>
          <p:nvPr/>
        </p:nvSpPr>
        <p:spPr bwMode="auto">
          <a:xfrm>
            <a:off x="5629275" y="3319463"/>
            <a:ext cx="2447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開始→替換→替換字體</a:t>
            </a:r>
          </a:p>
        </p:txBody>
      </p:sp>
      <p:pic>
        <p:nvPicPr>
          <p:cNvPr id="29707" name="图片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0" y="1857375"/>
            <a:ext cx="35433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3"/>
          <p:cNvSpPr>
            <a:spLocks noChangeArrowheads="1"/>
          </p:cNvSpPr>
          <p:nvPr/>
        </p:nvSpPr>
        <p:spPr bwMode="auto">
          <a:xfrm>
            <a:off x="411163" y="133350"/>
            <a:ext cx="120808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04</a:t>
            </a:r>
          </a:p>
          <a:p>
            <a:pPr algn="ctr">
              <a:lnSpc>
                <a:spcPct val="130000"/>
              </a:lnSpc>
            </a:pPr>
            <a:r>
              <a:rPr 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操作技巧</a:t>
            </a:r>
          </a:p>
        </p:txBody>
      </p:sp>
      <p:sp>
        <p:nvSpPr>
          <p:cNvPr id="30723" name="文本框 1"/>
          <p:cNvSpPr>
            <a:spLocks noChangeArrowheads="1"/>
          </p:cNvSpPr>
          <p:nvPr/>
        </p:nvSpPr>
        <p:spPr bwMode="auto">
          <a:xfrm>
            <a:off x="1665288" y="531813"/>
            <a:ext cx="3992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4.5 </a:t>
            </a:r>
            <a:r>
              <a:rPr lang="zh-CN" alt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快速取色</a:t>
            </a:r>
          </a:p>
        </p:txBody>
      </p:sp>
      <p:sp>
        <p:nvSpPr>
          <p:cNvPr id="30724" name="文本框 13"/>
          <p:cNvSpPr>
            <a:spLocks noChangeArrowheads="1"/>
          </p:cNvSpPr>
          <p:nvPr/>
        </p:nvSpPr>
        <p:spPr bwMode="auto">
          <a:xfrm>
            <a:off x="3876675" y="1474788"/>
            <a:ext cx="7840663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9900" b="1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取色器</a:t>
            </a:r>
          </a:p>
        </p:txBody>
      </p:sp>
      <p:pic>
        <p:nvPicPr>
          <p:cNvPr id="30725" name="图片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849438"/>
            <a:ext cx="1630363" cy="2308225"/>
          </a:xfrm>
          <a:prstGeom prst="rect">
            <a:avLst/>
          </a:prstGeom>
          <a:noFill/>
          <a:ln w="9525" cmpd="sng">
            <a:solidFill>
              <a:srgbClr val="00B0F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6" name="任意多边形 20"/>
          <p:cNvSpPr>
            <a:spLocks noChangeArrowheads="1"/>
          </p:cNvSpPr>
          <p:nvPr/>
        </p:nvSpPr>
        <p:spPr bwMode="auto">
          <a:xfrm>
            <a:off x="1384300" y="4740275"/>
            <a:ext cx="10029825" cy="914400"/>
          </a:xfrm>
          <a:custGeom>
            <a:avLst/>
            <a:gdLst>
              <a:gd name="T0" fmla="*/ 0 w 10029527"/>
              <a:gd name="T1" fmla="*/ 0 h 915665"/>
              <a:gd name="T2" fmla="*/ 10029527 w 10029527"/>
              <a:gd name="T3" fmla="*/ 915665 h 915665"/>
            </a:gdLst>
            <a:ahLst/>
            <a:cxnLst/>
            <a:rect l="T0" t="T1" r="T2" b="T3"/>
            <a:pathLst>
              <a:path w="10029527" h="915665">
                <a:moveTo>
                  <a:pt x="6239470" y="704663"/>
                </a:moveTo>
                <a:lnTo>
                  <a:pt x="6239470" y="784286"/>
                </a:lnTo>
                <a:cubicBezTo>
                  <a:pt x="6255394" y="782959"/>
                  <a:pt x="6275300" y="780969"/>
                  <a:pt x="6299187" y="778315"/>
                </a:cubicBezTo>
                <a:lnTo>
                  <a:pt x="6358441" y="771261"/>
                </a:lnTo>
                <a:lnTo>
                  <a:pt x="6371595" y="769108"/>
                </a:lnTo>
                <a:cubicBezTo>
                  <a:pt x="6379060" y="767947"/>
                  <a:pt x="6389427" y="766371"/>
                  <a:pt x="6402698" y="764381"/>
                </a:cubicBezTo>
                <a:lnTo>
                  <a:pt x="6402698" y="704663"/>
                </a:lnTo>
                <a:close/>
                <a:moveTo>
                  <a:pt x="9722978" y="700682"/>
                </a:moveTo>
                <a:lnTo>
                  <a:pt x="9722978" y="824098"/>
                </a:lnTo>
                <a:lnTo>
                  <a:pt x="9826488" y="824098"/>
                </a:lnTo>
                <a:cubicBezTo>
                  <a:pt x="9853029" y="826752"/>
                  <a:pt x="9866299" y="813482"/>
                  <a:pt x="9866299" y="784286"/>
                </a:cubicBezTo>
                <a:lnTo>
                  <a:pt x="9866299" y="700682"/>
                </a:lnTo>
                <a:close/>
                <a:moveTo>
                  <a:pt x="9285051" y="700682"/>
                </a:moveTo>
                <a:lnTo>
                  <a:pt x="9285051" y="824098"/>
                </a:lnTo>
                <a:lnTo>
                  <a:pt x="9388561" y="824098"/>
                </a:lnTo>
                <a:cubicBezTo>
                  <a:pt x="9415103" y="824098"/>
                  <a:pt x="9428373" y="812155"/>
                  <a:pt x="9428373" y="788268"/>
                </a:cubicBezTo>
                <a:lnTo>
                  <a:pt x="9428373" y="700682"/>
                </a:lnTo>
                <a:close/>
                <a:moveTo>
                  <a:pt x="9615487" y="633003"/>
                </a:moveTo>
                <a:lnTo>
                  <a:pt x="9969809" y="633003"/>
                </a:lnTo>
                <a:lnTo>
                  <a:pt x="9969809" y="784286"/>
                </a:lnTo>
                <a:cubicBezTo>
                  <a:pt x="9972464" y="858601"/>
                  <a:pt x="9936633" y="894432"/>
                  <a:pt x="9862318" y="891778"/>
                </a:cubicBezTo>
                <a:lnTo>
                  <a:pt x="9615487" y="891778"/>
                </a:lnTo>
                <a:close/>
                <a:moveTo>
                  <a:pt x="9181541" y="633003"/>
                </a:moveTo>
                <a:lnTo>
                  <a:pt x="9531883" y="633003"/>
                </a:lnTo>
                <a:lnTo>
                  <a:pt x="9531883" y="784286"/>
                </a:lnTo>
                <a:cubicBezTo>
                  <a:pt x="9534537" y="858601"/>
                  <a:pt x="9498707" y="894432"/>
                  <a:pt x="9424391" y="891778"/>
                </a:cubicBezTo>
                <a:lnTo>
                  <a:pt x="9181541" y="891778"/>
                </a:lnTo>
                <a:close/>
                <a:moveTo>
                  <a:pt x="7143192" y="605135"/>
                </a:moveTo>
                <a:lnTo>
                  <a:pt x="7234758" y="605135"/>
                </a:lnTo>
                <a:cubicBezTo>
                  <a:pt x="7234758" y="729877"/>
                  <a:pt x="7177695" y="813482"/>
                  <a:pt x="7063569" y="855947"/>
                </a:cubicBezTo>
                <a:lnTo>
                  <a:pt x="7063569" y="792249"/>
                </a:lnTo>
                <a:cubicBezTo>
                  <a:pt x="7111343" y="749783"/>
                  <a:pt x="7137884" y="687412"/>
                  <a:pt x="7143192" y="605135"/>
                </a:cubicBezTo>
                <a:close/>
                <a:moveTo>
                  <a:pt x="6239470" y="573285"/>
                </a:moveTo>
                <a:lnTo>
                  <a:pt x="6239470" y="640965"/>
                </a:lnTo>
                <a:lnTo>
                  <a:pt x="6402698" y="640965"/>
                </a:lnTo>
                <a:lnTo>
                  <a:pt x="6402698" y="573285"/>
                </a:lnTo>
                <a:close/>
                <a:moveTo>
                  <a:pt x="6546019" y="501625"/>
                </a:moveTo>
                <a:lnTo>
                  <a:pt x="6948116" y="501625"/>
                </a:lnTo>
                <a:lnTo>
                  <a:pt x="6948116" y="577267"/>
                </a:lnTo>
                <a:cubicBezTo>
                  <a:pt x="6913612" y="659544"/>
                  <a:pt x="6871146" y="725896"/>
                  <a:pt x="6820719" y="776324"/>
                </a:cubicBezTo>
                <a:cubicBezTo>
                  <a:pt x="6860530" y="797557"/>
                  <a:pt x="6909631" y="818790"/>
                  <a:pt x="6968021" y="840023"/>
                </a:cubicBezTo>
                <a:lnTo>
                  <a:pt x="6968021" y="915665"/>
                </a:lnTo>
                <a:cubicBezTo>
                  <a:pt x="6880436" y="889123"/>
                  <a:pt x="6808775" y="858601"/>
                  <a:pt x="6753039" y="824098"/>
                </a:cubicBezTo>
                <a:cubicBezTo>
                  <a:pt x="6699957" y="858601"/>
                  <a:pt x="6633605" y="889123"/>
                  <a:pt x="6553981" y="915665"/>
                </a:cubicBezTo>
                <a:lnTo>
                  <a:pt x="6553981" y="840023"/>
                </a:lnTo>
                <a:cubicBezTo>
                  <a:pt x="6561944" y="834714"/>
                  <a:pt x="6573887" y="829406"/>
                  <a:pt x="6589811" y="824098"/>
                </a:cubicBezTo>
                <a:cubicBezTo>
                  <a:pt x="6629623" y="805519"/>
                  <a:pt x="6660145" y="789595"/>
                  <a:pt x="6681378" y="776324"/>
                </a:cubicBezTo>
                <a:cubicBezTo>
                  <a:pt x="6633605" y="733859"/>
                  <a:pt x="6593793" y="675468"/>
                  <a:pt x="6561944" y="601153"/>
                </a:cubicBezTo>
                <a:lnTo>
                  <a:pt x="6677397" y="601153"/>
                </a:lnTo>
                <a:cubicBezTo>
                  <a:pt x="6698630" y="643619"/>
                  <a:pt x="6722517" y="680777"/>
                  <a:pt x="6749058" y="712626"/>
                </a:cubicBezTo>
                <a:cubicBezTo>
                  <a:pt x="6780907" y="678122"/>
                  <a:pt x="6807448" y="633003"/>
                  <a:pt x="6828681" y="577267"/>
                </a:cubicBezTo>
                <a:lnTo>
                  <a:pt x="6546019" y="577267"/>
                </a:lnTo>
                <a:close/>
                <a:moveTo>
                  <a:pt x="8775464" y="445889"/>
                </a:moveTo>
                <a:lnTo>
                  <a:pt x="8775464" y="625040"/>
                </a:lnTo>
                <a:lnTo>
                  <a:pt x="8827219" y="625040"/>
                </a:lnTo>
                <a:cubicBezTo>
                  <a:pt x="8867030" y="627695"/>
                  <a:pt x="8885609" y="606462"/>
                  <a:pt x="8882955" y="561342"/>
                </a:cubicBezTo>
                <a:lnTo>
                  <a:pt x="8882955" y="445889"/>
                </a:lnTo>
                <a:close/>
                <a:moveTo>
                  <a:pt x="8560481" y="445889"/>
                </a:moveTo>
                <a:lnTo>
                  <a:pt x="8560481" y="625040"/>
                </a:lnTo>
                <a:lnTo>
                  <a:pt x="8663991" y="625040"/>
                </a:lnTo>
                <a:lnTo>
                  <a:pt x="8663991" y="445889"/>
                </a:lnTo>
                <a:close/>
                <a:moveTo>
                  <a:pt x="6239470" y="441907"/>
                </a:moveTo>
                <a:lnTo>
                  <a:pt x="6239470" y="509587"/>
                </a:lnTo>
                <a:lnTo>
                  <a:pt x="6402698" y="509587"/>
                </a:lnTo>
                <a:lnTo>
                  <a:pt x="6402698" y="441907"/>
                </a:lnTo>
                <a:close/>
                <a:moveTo>
                  <a:pt x="6056337" y="366266"/>
                </a:moveTo>
                <a:lnTo>
                  <a:pt x="6983946" y="366266"/>
                </a:lnTo>
                <a:lnTo>
                  <a:pt x="6983946" y="441907"/>
                </a:lnTo>
                <a:lnTo>
                  <a:pt x="6510188" y="441907"/>
                </a:lnTo>
                <a:lnTo>
                  <a:pt x="6510188" y="748456"/>
                </a:lnTo>
                <a:lnTo>
                  <a:pt x="6565924" y="740494"/>
                </a:lnTo>
                <a:lnTo>
                  <a:pt x="6565924" y="808173"/>
                </a:lnTo>
                <a:lnTo>
                  <a:pt x="6510188" y="816136"/>
                </a:lnTo>
                <a:lnTo>
                  <a:pt x="6510188" y="915665"/>
                </a:lnTo>
                <a:lnTo>
                  <a:pt x="6402698" y="915665"/>
                </a:lnTo>
                <a:lnTo>
                  <a:pt x="6402698" y="832060"/>
                </a:lnTo>
                <a:cubicBezTo>
                  <a:pt x="6304496" y="850639"/>
                  <a:pt x="6191696" y="863910"/>
                  <a:pt x="6064300" y="871872"/>
                </a:cubicBezTo>
                <a:lnTo>
                  <a:pt x="6064300" y="792249"/>
                </a:lnTo>
                <a:cubicBezTo>
                  <a:pt x="6072262" y="792249"/>
                  <a:pt x="6084205" y="790922"/>
                  <a:pt x="6100130" y="788268"/>
                </a:cubicBezTo>
                <a:cubicBezTo>
                  <a:pt x="6116054" y="788268"/>
                  <a:pt x="6126671" y="788268"/>
                  <a:pt x="6131979" y="788268"/>
                </a:cubicBezTo>
                <a:lnTo>
                  <a:pt x="6131979" y="441907"/>
                </a:lnTo>
                <a:lnTo>
                  <a:pt x="6056337" y="441907"/>
                </a:lnTo>
                <a:close/>
                <a:moveTo>
                  <a:pt x="3175880" y="350341"/>
                </a:moveTo>
                <a:lnTo>
                  <a:pt x="3175880" y="406077"/>
                </a:lnTo>
                <a:lnTo>
                  <a:pt x="3275409" y="406077"/>
                </a:lnTo>
                <a:cubicBezTo>
                  <a:pt x="3293988" y="485700"/>
                  <a:pt x="3319202" y="553380"/>
                  <a:pt x="3351051" y="609116"/>
                </a:cubicBezTo>
                <a:cubicBezTo>
                  <a:pt x="3385554" y="540109"/>
                  <a:pt x="3410768" y="453851"/>
                  <a:pt x="3426693" y="350341"/>
                </a:cubicBezTo>
                <a:close/>
                <a:moveTo>
                  <a:pt x="9507996" y="290624"/>
                </a:moveTo>
                <a:lnTo>
                  <a:pt x="9647336" y="290624"/>
                </a:lnTo>
                <a:lnTo>
                  <a:pt x="9647336" y="354322"/>
                </a:lnTo>
                <a:lnTo>
                  <a:pt x="9782695" y="354322"/>
                </a:lnTo>
                <a:lnTo>
                  <a:pt x="9782695" y="294605"/>
                </a:lnTo>
                <a:lnTo>
                  <a:pt x="9890186" y="294605"/>
                </a:lnTo>
                <a:lnTo>
                  <a:pt x="9890186" y="354322"/>
                </a:lnTo>
                <a:lnTo>
                  <a:pt x="10021564" y="354322"/>
                </a:lnTo>
                <a:lnTo>
                  <a:pt x="10021564" y="425983"/>
                </a:lnTo>
                <a:lnTo>
                  <a:pt x="9667242" y="425983"/>
                </a:lnTo>
                <a:cubicBezTo>
                  <a:pt x="9712361" y="492335"/>
                  <a:pt x="9833124" y="530820"/>
                  <a:pt x="10029527" y="541436"/>
                </a:cubicBezTo>
                <a:lnTo>
                  <a:pt x="10029527" y="609116"/>
                </a:lnTo>
                <a:cubicBezTo>
                  <a:pt x="9814544" y="606462"/>
                  <a:pt x="9664587" y="566650"/>
                  <a:pt x="9579656" y="489681"/>
                </a:cubicBezTo>
                <a:cubicBezTo>
                  <a:pt x="9500033" y="563996"/>
                  <a:pt x="9347423" y="603808"/>
                  <a:pt x="9121824" y="609116"/>
                </a:cubicBezTo>
                <a:lnTo>
                  <a:pt x="9121824" y="541436"/>
                </a:lnTo>
                <a:cubicBezTo>
                  <a:pt x="9318228" y="530820"/>
                  <a:pt x="9440316" y="492335"/>
                  <a:pt x="9488090" y="425983"/>
                </a:cubicBezTo>
                <a:lnTo>
                  <a:pt x="9133767" y="425983"/>
                </a:lnTo>
                <a:lnTo>
                  <a:pt x="9133767" y="354322"/>
                </a:lnTo>
                <a:lnTo>
                  <a:pt x="9507996" y="354322"/>
                </a:lnTo>
                <a:close/>
                <a:moveTo>
                  <a:pt x="6291225" y="203038"/>
                </a:moveTo>
                <a:lnTo>
                  <a:pt x="6291225" y="258774"/>
                </a:lnTo>
                <a:lnTo>
                  <a:pt x="6709246" y="258774"/>
                </a:lnTo>
                <a:cubicBezTo>
                  <a:pt x="6738441" y="261429"/>
                  <a:pt x="6751712" y="245504"/>
                  <a:pt x="6749058" y="211001"/>
                </a:cubicBezTo>
                <a:lnTo>
                  <a:pt x="6749058" y="203038"/>
                </a:lnTo>
                <a:close/>
                <a:moveTo>
                  <a:pt x="8775464" y="199057"/>
                </a:moveTo>
                <a:lnTo>
                  <a:pt x="8775464" y="366266"/>
                </a:lnTo>
                <a:lnTo>
                  <a:pt x="8882955" y="366266"/>
                </a:lnTo>
                <a:lnTo>
                  <a:pt x="8882955" y="199057"/>
                </a:lnTo>
                <a:close/>
                <a:moveTo>
                  <a:pt x="8560481" y="199057"/>
                </a:moveTo>
                <a:lnTo>
                  <a:pt x="8560481" y="366266"/>
                </a:lnTo>
                <a:lnTo>
                  <a:pt x="8663991" y="366266"/>
                </a:lnTo>
                <a:lnTo>
                  <a:pt x="8663991" y="199057"/>
                </a:lnTo>
                <a:close/>
                <a:moveTo>
                  <a:pt x="7135230" y="187114"/>
                </a:moveTo>
                <a:lnTo>
                  <a:pt x="7242720" y="187114"/>
                </a:lnTo>
                <a:cubicBezTo>
                  <a:pt x="7245374" y="229579"/>
                  <a:pt x="7254664" y="269391"/>
                  <a:pt x="7270588" y="306548"/>
                </a:cubicBezTo>
                <a:lnTo>
                  <a:pt x="7374098" y="306548"/>
                </a:lnTo>
                <a:cubicBezTo>
                  <a:pt x="7390023" y="269391"/>
                  <a:pt x="7399312" y="229579"/>
                  <a:pt x="7401966" y="187114"/>
                </a:cubicBezTo>
                <a:lnTo>
                  <a:pt x="7509457" y="187114"/>
                </a:lnTo>
                <a:cubicBezTo>
                  <a:pt x="7504150" y="229579"/>
                  <a:pt x="7493532" y="269391"/>
                  <a:pt x="7477608" y="306548"/>
                </a:cubicBezTo>
                <a:lnTo>
                  <a:pt x="7565194" y="306548"/>
                </a:lnTo>
                <a:lnTo>
                  <a:pt x="7565194" y="390152"/>
                </a:lnTo>
                <a:lnTo>
                  <a:pt x="7386042" y="390152"/>
                </a:lnTo>
                <a:lnTo>
                  <a:pt x="7386042" y="481719"/>
                </a:lnTo>
                <a:lnTo>
                  <a:pt x="7549270" y="481719"/>
                </a:lnTo>
                <a:lnTo>
                  <a:pt x="7549270" y="561342"/>
                </a:lnTo>
                <a:lnTo>
                  <a:pt x="7386042" y="561342"/>
                </a:lnTo>
                <a:lnTo>
                  <a:pt x="7386042" y="776324"/>
                </a:lnTo>
                <a:cubicBezTo>
                  <a:pt x="7388696" y="861255"/>
                  <a:pt x="7347557" y="902394"/>
                  <a:pt x="7262626" y="899740"/>
                </a:cubicBezTo>
                <a:lnTo>
                  <a:pt x="7186984" y="899740"/>
                </a:lnTo>
                <a:lnTo>
                  <a:pt x="7186984" y="820117"/>
                </a:lnTo>
                <a:lnTo>
                  <a:pt x="7222815" y="820117"/>
                </a:lnTo>
                <a:cubicBezTo>
                  <a:pt x="7257318" y="822771"/>
                  <a:pt x="7273242" y="806846"/>
                  <a:pt x="7270588" y="772343"/>
                </a:cubicBezTo>
                <a:lnTo>
                  <a:pt x="7270588" y="561342"/>
                </a:lnTo>
                <a:lnTo>
                  <a:pt x="7095418" y="561342"/>
                </a:lnTo>
                <a:lnTo>
                  <a:pt x="7095418" y="481719"/>
                </a:lnTo>
                <a:lnTo>
                  <a:pt x="7270588" y="481719"/>
                </a:lnTo>
                <a:lnTo>
                  <a:pt x="7270588" y="390152"/>
                </a:lnTo>
                <a:lnTo>
                  <a:pt x="7075512" y="390152"/>
                </a:lnTo>
                <a:lnTo>
                  <a:pt x="7075512" y="306548"/>
                </a:lnTo>
                <a:lnTo>
                  <a:pt x="7167078" y="306548"/>
                </a:lnTo>
                <a:cubicBezTo>
                  <a:pt x="7151154" y="269391"/>
                  <a:pt x="7140538" y="229579"/>
                  <a:pt x="7135230" y="187114"/>
                </a:cubicBezTo>
                <a:close/>
                <a:moveTo>
                  <a:pt x="8102649" y="171189"/>
                </a:moveTo>
                <a:lnTo>
                  <a:pt x="8405216" y="171189"/>
                </a:lnTo>
                <a:lnTo>
                  <a:pt x="8405216" y="250812"/>
                </a:lnTo>
                <a:cubicBezTo>
                  <a:pt x="8383984" y="325127"/>
                  <a:pt x="8357443" y="388825"/>
                  <a:pt x="8325593" y="441907"/>
                </a:cubicBezTo>
                <a:cubicBezTo>
                  <a:pt x="8349480" y="476411"/>
                  <a:pt x="8383984" y="512241"/>
                  <a:pt x="8429103" y="549399"/>
                </a:cubicBezTo>
                <a:lnTo>
                  <a:pt x="8429103" y="629022"/>
                </a:lnTo>
                <a:cubicBezTo>
                  <a:pt x="8389292" y="607789"/>
                  <a:pt x="8354789" y="586556"/>
                  <a:pt x="8325593" y="565323"/>
                </a:cubicBezTo>
                <a:lnTo>
                  <a:pt x="8325593" y="915665"/>
                </a:lnTo>
                <a:lnTo>
                  <a:pt x="8210140" y="915665"/>
                </a:lnTo>
                <a:lnTo>
                  <a:pt x="8210140" y="573285"/>
                </a:lnTo>
                <a:cubicBezTo>
                  <a:pt x="8202178" y="578594"/>
                  <a:pt x="8190234" y="586556"/>
                  <a:pt x="8174310" y="597172"/>
                </a:cubicBezTo>
                <a:cubicBezTo>
                  <a:pt x="8142460" y="621059"/>
                  <a:pt x="8114592" y="639638"/>
                  <a:pt x="8090706" y="652908"/>
                </a:cubicBezTo>
                <a:lnTo>
                  <a:pt x="8090706" y="569304"/>
                </a:lnTo>
                <a:cubicBezTo>
                  <a:pt x="8191562" y="479065"/>
                  <a:pt x="8255260" y="374228"/>
                  <a:pt x="8281801" y="254793"/>
                </a:cubicBezTo>
                <a:lnTo>
                  <a:pt x="8102649" y="254793"/>
                </a:lnTo>
                <a:close/>
                <a:moveTo>
                  <a:pt x="4623346" y="115453"/>
                </a:moveTo>
                <a:lnTo>
                  <a:pt x="4623346" y="473757"/>
                </a:lnTo>
                <a:lnTo>
                  <a:pt x="4822403" y="473757"/>
                </a:lnTo>
                <a:cubicBezTo>
                  <a:pt x="4952454" y="476411"/>
                  <a:pt x="5014825" y="415366"/>
                  <a:pt x="5009517" y="290624"/>
                </a:cubicBezTo>
                <a:cubicBezTo>
                  <a:pt x="5012172" y="171189"/>
                  <a:pt x="4949800" y="112799"/>
                  <a:pt x="4822403" y="115453"/>
                </a:cubicBezTo>
                <a:close/>
                <a:moveTo>
                  <a:pt x="3832770" y="115453"/>
                </a:moveTo>
                <a:lnTo>
                  <a:pt x="3832770" y="473757"/>
                </a:lnTo>
                <a:lnTo>
                  <a:pt x="4031828" y="473757"/>
                </a:lnTo>
                <a:cubicBezTo>
                  <a:pt x="4161879" y="476411"/>
                  <a:pt x="4224250" y="415366"/>
                  <a:pt x="4218942" y="290624"/>
                </a:cubicBezTo>
                <a:cubicBezTo>
                  <a:pt x="4221597" y="171189"/>
                  <a:pt x="4159225" y="112799"/>
                  <a:pt x="4031828" y="115453"/>
                </a:cubicBezTo>
                <a:close/>
                <a:moveTo>
                  <a:pt x="9722978" y="103509"/>
                </a:moveTo>
                <a:lnTo>
                  <a:pt x="9722978" y="211001"/>
                </a:lnTo>
                <a:lnTo>
                  <a:pt x="9830469" y="211001"/>
                </a:lnTo>
                <a:cubicBezTo>
                  <a:pt x="9857010" y="211001"/>
                  <a:pt x="9870281" y="196403"/>
                  <a:pt x="9870281" y="167208"/>
                </a:cubicBezTo>
                <a:lnTo>
                  <a:pt x="9870281" y="103509"/>
                </a:lnTo>
                <a:close/>
                <a:moveTo>
                  <a:pt x="9281070" y="103509"/>
                </a:moveTo>
                <a:lnTo>
                  <a:pt x="9281070" y="211001"/>
                </a:lnTo>
                <a:lnTo>
                  <a:pt x="9384580" y="211001"/>
                </a:lnTo>
                <a:cubicBezTo>
                  <a:pt x="9411121" y="211001"/>
                  <a:pt x="9424391" y="196403"/>
                  <a:pt x="9424391" y="167208"/>
                </a:cubicBezTo>
                <a:lnTo>
                  <a:pt x="9424391" y="103509"/>
                </a:lnTo>
                <a:close/>
                <a:moveTo>
                  <a:pt x="1012254" y="99528"/>
                </a:moveTo>
                <a:cubicBezTo>
                  <a:pt x="898128" y="99528"/>
                  <a:pt x="841065" y="218963"/>
                  <a:pt x="841065" y="457832"/>
                </a:cubicBezTo>
                <a:cubicBezTo>
                  <a:pt x="841065" y="694047"/>
                  <a:pt x="898128" y="812155"/>
                  <a:pt x="1012254" y="812155"/>
                </a:cubicBezTo>
                <a:cubicBezTo>
                  <a:pt x="1126381" y="814809"/>
                  <a:pt x="1182117" y="696701"/>
                  <a:pt x="1179463" y="457832"/>
                </a:cubicBezTo>
                <a:cubicBezTo>
                  <a:pt x="1182117" y="213655"/>
                  <a:pt x="1126381" y="94220"/>
                  <a:pt x="1012254" y="99528"/>
                </a:cubicBezTo>
                <a:close/>
                <a:moveTo>
                  <a:pt x="6291225" y="95547"/>
                </a:moveTo>
                <a:lnTo>
                  <a:pt x="6291225" y="147302"/>
                </a:lnTo>
                <a:lnTo>
                  <a:pt x="6749058" y="147302"/>
                </a:lnTo>
                <a:lnTo>
                  <a:pt x="6749058" y="95547"/>
                </a:lnTo>
                <a:close/>
                <a:moveTo>
                  <a:pt x="9619468" y="35830"/>
                </a:moveTo>
                <a:lnTo>
                  <a:pt x="9973791" y="35830"/>
                </a:lnTo>
                <a:lnTo>
                  <a:pt x="9973791" y="167208"/>
                </a:lnTo>
                <a:cubicBezTo>
                  <a:pt x="9976445" y="244177"/>
                  <a:pt x="9940615" y="281334"/>
                  <a:pt x="9866299" y="278680"/>
                </a:cubicBezTo>
                <a:lnTo>
                  <a:pt x="9619468" y="278680"/>
                </a:lnTo>
                <a:close/>
                <a:moveTo>
                  <a:pt x="9173579" y="35830"/>
                </a:moveTo>
                <a:lnTo>
                  <a:pt x="9527901" y="35830"/>
                </a:lnTo>
                <a:lnTo>
                  <a:pt x="9527901" y="167208"/>
                </a:lnTo>
                <a:cubicBezTo>
                  <a:pt x="9530556" y="244177"/>
                  <a:pt x="9494726" y="281334"/>
                  <a:pt x="9420410" y="278680"/>
                </a:cubicBezTo>
                <a:lnTo>
                  <a:pt x="9173579" y="278680"/>
                </a:lnTo>
                <a:close/>
                <a:moveTo>
                  <a:pt x="6167809" y="31849"/>
                </a:moveTo>
                <a:lnTo>
                  <a:pt x="6872474" y="31849"/>
                </a:lnTo>
                <a:lnTo>
                  <a:pt x="6872474" y="199057"/>
                </a:lnTo>
                <a:cubicBezTo>
                  <a:pt x="6875128" y="283988"/>
                  <a:pt x="6835316" y="325127"/>
                  <a:pt x="6753039" y="322473"/>
                </a:cubicBezTo>
                <a:lnTo>
                  <a:pt x="6167809" y="322473"/>
                </a:lnTo>
                <a:close/>
                <a:moveTo>
                  <a:pt x="5238750" y="23886"/>
                </a:moveTo>
                <a:lnTo>
                  <a:pt x="5963319" y="23886"/>
                </a:lnTo>
                <a:lnTo>
                  <a:pt x="5963319" y="115453"/>
                </a:lnTo>
                <a:lnTo>
                  <a:pt x="5668714" y="115453"/>
                </a:lnTo>
                <a:lnTo>
                  <a:pt x="5668714" y="883815"/>
                </a:lnTo>
                <a:lnTo>
                  <a:pt x="5529374" y="883815"/>
                </a:lnTo>
                <a:lnTo>
                  <a:pt x="5529374" y="115453"/>
                </a:lnTo>
                <a:lnTo>
                  <a:pt x="5238750" y="115453"/>
                </a:lnTo>
                <a:close/>
                <a:moveTo>
                  <a:pt x="4484005" y="23886"/>
                </a:moveTo>
                <a:lnTo>
                  <a:pt x="4854252" y="23886"/>
                </a:lnTo>
                <a:cubicBezTo>
                  <a:pt x="5050656" y="26541"/>
                  <a:pt x="5150185" y="116780"/>
                  <a:pt x="5152839" y="294605"/>
                </a:cubicBezTo>
                <a:cubicBezTo>
                  <a:pt x="5155493" y="477738"/>
                  <a:pt x="5054637" y="567977"/>
                  <a:pt x="4850271" y="565323"/>
                </a:cubicBezTo>
                <a:lnTo>
                  <a:pt x="4623346" y="565323"/>
                </a:lnTo>
                <a:lnTo>
                  <a:pt x="4623346" y="883815"/>
                </a:lnTo>
                <a:lnTo>
                  <a:pt x="4484005" y="883815"/>
                </a:lnTo>
                <a:close/>
                <a:moveTo>
                  <a:pt x="3693430" y="23886"/>
                </a:moveTo>
                <a:lnTo>
                  <a:pt x="4063677" y="23886"/>
                </a:lnTo>
                <a:cubicBezTo>
                  <a:pt x="4260081" y="26541"/>
                  <a:pt x="4359610" y="116780"/>
                  <a:pt x="4362264" y="294605"/>
                </a:cubicBezTo>
                <a:cubicBezTo>
                  <a:pt x="4364918" y="477738"/>
                  <a:pt x="4264062" y="567977"/>
                  <a:pt x="4059696" y="565323"/>
                </a:cubicBezTo>
                <a:lnTo>
                  <a:pt x="3832770" y="565323"/>
                </a:lnTo>
                <a:lnTo>
                  <a:pt x="3832770" y="883815"/>
                </a:lnTo>
                <a:lnTo>
                  <a:pt x="3693430" y="883815"/>
                </a:lnTo>
                <a:close/>
                <a:moveTo>
                  <a:pt x="3558071" y="23886"/>
                </a:moveTo>
                <a:lnTo>
                  <a:pt x="3558071" y="111472"/>
                </a:lnTo>
                <a:cubicBezTo>
                  <a:pt x="3494372" y="124742"/>
                  <a:pt x="3430674" y="131378"/>
                  <a:pt x="3366976" y="131378"/>
                </a:cubicBezTo>
                <a:lnTo>
                  <a:pt x="3175880" y="131378"/>
                </a:lnTo>
                <a:lnTo>
                  <a:pt x="3175880" y="270718"/>
                </a:lnTo>
                <a:lnTo>
                  <a:pt x="3542146" y="270718"/>
                </a:lnTo>
                <a:lnTo>
                  <a:pt x="3542146" y="346360"/>
                </a:lnTo>
                <a:cubicBezTo>
                  <a:pt x="3518259" y="505606"/>
                  <a:pt x="3475794" y="625040"/>
                  <a:pt x="3414749" y="704663"/>
                </a:cubicBezTo>
                <a:cubicBezTo>
                  <a:pt x="3459869" y="752437"/>
                  <a:pt x="3511624" y="793576"/>
                  <a:pt x="3570014" y="828079"/>
                </a:cubicBezTo>
                <a:lnTo>
                  <a:pt x="3570014" y="907702"/>
                </a:lnTo>
                <a:cubicBezTo>
                  <a:pt x="3482429" y="867891"/>
                  <a:pt x="3409441" y="824098"/>
                  <a:pt x="3351051" y="776324"/>
                </a:cubicBezTo>
                <a:cubicBezTo>
                  <a:pt x="3300623" y="821444"/>
                  <a:pt x="3231616" y="866564"/>
                  <a:pt x="3144031" y="911683"/>
                </a:cubicBezTo>
                <a:lnTo>
                  <a:pt x="3144031" y="828079"/>
                </a:lnTo>
                <a:cubicBezTo>
                  <a:pt x="3205075" y="790922"/>
                  <a:pt x="3252849" y="749783"/>
                  <a:pt x="3287353" y="704663"/>
                </a:cubicBezTo>
                <a:cubicBezTo>
                  <a:pt x="3239579" y="638311"/>
                  <a:pt x="3202421" y="556034"/>
                  <a:pt x="3175880" y="457832"/>
                </a:cubicBezTo>
                <a:lnTo>
                  <a:pt x="3175880" y="525512"/>
                </a:lnTo>
                <a:cubicBezTo>
                  <a:pt x="3183843" y="713953"/>
                  <a:pt x="3128106" y="844004"/>
                  <a:pt x="3008672" y="915665"/>
                </a:cubicBezTo>
                <a:lnTo>
                  <a:pt x="3008672" y="820117"/>
                </a:lnTo>
                <a:cubicBezTo>
                  <a:pt x="3045829" y="774997"/>
                  <a:pt x="3063081" y="683431"/>
                  <a:pt x="3060427" y="545417"/>
                </a:cubicBezTo>
                <a:lnTo>
                  <a:pt x="3060427" y="47773"/>
                </a:lnTo>
                <a:lnTo>
                  <a:pt x="3362994" y="47773"/>
                </a:lnTo>
                <a:cubicBezTo>
                  <a:pt x="3432001" y="47773"/>
                  <a:pt x="3497027" y="39811"/>
                  <a:pt x="3558071" y="23886"/>
                </a:cubicBezTo>
                <a:close/>
                <a:moveTo>
                  <a:pt x="1660513" y="23886"/>
                </a:moveTo>
                <a:lnTo>
                  <a:pt x="1799853" y="23886"/>
                </a:lnTo>
                <a:lnTo>
                  <a:pt x="1799853" y="883815"/>
                </a:lnTo>
                <a:lnTo>
                  <a:pt x="1660513" y="883815"/>
                </a:lnTo>
                <a:lnTo>
                  <a:pt x="1660513" y="230906"/>
                </a:lnTo>
                <a:cubicBezTo>
                  <a:pt x="1594160" y="289297"/>
                  <a:pt x="1506575" y="331762"/>
                  <a:pt x="1397756" y="358303"/>
                </a:cubicBezTo>
                <a:lnTo>
                  <a:pt x="1397756" y="278680"/>
                </a:lnTo>
                <a:cubicBezTo>
                  <a:pt x="1525153" y="217636"/>
                  <a:pt x="1612739" y="132705"/>
                  <a:pt x="1660513" y="23886"/>
                </a:cubicBezTo>
                <a:close/>
                <a:moveTo>
                  <a:pt x="7995158" y="19905"/>
                </a:moveTo>
                <a:lnTo>
                  <a:pt x="7995158" y="107491"/>
                </a:lnTo>
                <a:cubicBezTo>
                  <a:pt x="7947384" y="126069"/>
                  <a:pt x="7891648" y="134032"/>
                  <a:pt x="7827950" y="131378"/>
                </a:cubicBezTo>
                <a:lnTo>
                  <a:pt x="7708516" y="131378"/>
                </a:lnTo>
                <a:lnTo>
                  <a:pt x="7708516" y="274699"/>
                </a:lnTo>
                <a:lnTo>
                  <a:pt x="8003120" y="274699"/>
                </a:lnTo>
                <a:lnTo>
                  <a:pt x="8003120" y="358303"/>
                </a:lnTo>
                <a:lnTo>
                  <a:pt x="7915534" y="358303"/>
                </a:lnTo>
                <a:lnTo>
                  <a:pt x="7915534" y="903721"/>
                </a:lnTo>
                <a:lnTo>
                  <a:pt x="7800082" y="903721"/>
                </a:lnTo>
                <a:lnTo>
                  <a:pt x="7800082" y="358303"/>
                </a:lnTo>
                <a:lnTo>
                  <a:pt x="7708516" y="358303"/>
                </a:lnTo>
                <a:lnTo>
                  <a:pt x="7708516" y="609116"/>
                </a:lnTo>
                <a:cubicBezTo>
                  <a:pt x="7716477" y="755091"/>
                  <a:pt x="7664722" y="857274"/>
                  <a:pt x="7553250" y="915665"/>
                </a:cubicBezTo>
                <a:lnTo>
                  <a:pt x="7553250" y="840023"/>
                </a:lnTo>
                <a:cubicBezTo>
                  <a:pt x="7468319" y="802865"/>
                  <a:pt x="7423199" y="724569"/>
                  <a:pt x="7417890" y="605135"/>
                </a:cubicBezTo>
                <a:lnTo>
                  <a:pt x="7513439" y="605135"/>
                </a:lnTo>
                <a:cubicBezTo>
                  <a:pt x="7513439" y="687412"/>
                  <a:pt x="7534672" y="749783"/>
                  <a:pt x="7577137" y="792249"/>
                </a:cubicBezTo>
                <a:cubicBezTo>
                  <a:pt x="7590408" y="765708"/>
                  <a:pt x="7597042" y="712626"/>
                  <a:pt x="7597042" y="633003"/>
                </a:cubicBezTo>
                <a:lnTo>
                  <a:pt x="7597042" y="47773"/>
                </a:lnTo>
                <a:lnTo>
                  <a:pt x="7804062" y="47773"/>
                </a:lnTo>
                <a:cubicBezTo>
                  <a:pt x="7875723" y="50427"/>
                  <a:pt x="7939422" y="41138"/>
                  <a:pt x="7995158" y="19905"/>
                </a:cubicBezTo>
                <a:close/>
                <a:moveTo>
                  <a:pt x="2232162" y="11943"/>
                </a:moveTo>
                <a:cubicBezTo>
                  <a:pt x="2415295" y="19905"/>
                  <a:pt x="2512169" y="95547"/>
                  <a:pt x="2522786" y="238869"/>
                </a:cubicBezTo>
                <a:cubicBezTo>
                  <a:pt x="2522786" y="323800"/>
                  <a:pt x="2478993" y="388825"/>
                  <a:pt x="2391408" y="433945"/>
                </a:cubicBezTo>
                <a:cubicBezTo>
                  <a:pt x="2494918" y="471103"/>
                  <a:pt x="2548000" y="542763"/>
                  <a:pt x="2550654" y="648927"/>
                </a:cubicBezTo>
                <a:cubicBezTo>
                  <a:pt x="2550654" y="813482"/>
                  <a:pt x="2444490" y="895759"/>
                  <a:pt x="2232162" y="895759"/>
                </a:cubicBezTo>
                <a:cubicBezTo>
                  <a:pt x="2104765" y="898413"/>
                  <a:pt x="2007890" y="849312"/>
                  <a:pt x="1941537" y="748456"/>
                </a:cubicBezTo>
                <a:lnTo>
                  <a:pt x="1941537" y="636984"/>
                </a:lnTo>
                <a:cubicBezTo>
                  <a:pt x="2013198" y="759073"/>
                  <a:pt x="2108746" y="817463"/>
                  <a:pt x="2228180" y="812155"/>
                </a:cubicBezTo>
                <a:cubicBezTo>
                  <a:pt x="2350269" y="814809"/>
                  <a:pt x="2409987" y="760400"/>
                  <a:pt x="2407332" y="648927"/>
                </a:cubicBezTo>
                <a:cubicBezTo>
                  <a:pt x="2409987" y="537455"/>
                  <a:pt x="2336999" y="483046"/>
                  <a:pt x="2188369" y="485700"/>
                </a:cubicBezTo>
                <a:lnTo>
                  <a:pt x="2140595" y="485700"/>
                </a:lnTo>
                <a:lnTo>
                  <a:pt x="2140595" y="394134"/>
                </a:lnTo>
                <a:lnTo>
                  <a:pt x="2180406" y="394134"/>
                </a:lnTo>
                <a:cubicBezTo>
                  <a:pt x="2315766" y="394134"/>
                  <a:pt x="2382118" y="341052"/>
                  <a:pt x="2379464" y="234887"/>
                </a:cubicBezTo>
                <a:cubicBezTo>
                  <a:pt x="2379464" y="147302"/>
                  <a:pt x="2330363" y="103509"/>
                  <a:pt x="2232162" y="103509"/>
                </a:cubicBezTo>
                <a:cubicBezTo>
                  <a:pt x="2141922" y="98201"/>
                  <a:pt x="2087513" y="148629"/>
                  <a:pt x="2068934" y="254793"/>
                </a:cubicBezTo>
                <a:lnTo>
                  <a:pt x="1945519" y="254793"/>
                </a:lnTo>
                <a:cubicBezTo>
                  <a:pt x="1977368" y="92893"/>
                  <a:pt x="2072915" y="11943"/>
                  <a:pt x="2232162" y="11943"/>
                </a:cubicBezTo>
                <a:close/>
                <a:moveTo>
                  <a:pt x="310530" y="11943"/>
                </a:moveTo>
                <a:cubicBezTo>
                  <a:pt x="498971" y="22559"/>
                  <a:pt x="598500" y="99528"/>
                  <a:pt x="609116" y="242850"/>
                </a:cubicBezTo>
                <a:cubicBezTo>
                  <a:pt x="617079" y="343706"/>
                  <a:pt x="540110" y="452524"/>
                  <a:pt x="378210" y="569304"/>
                </a:cubicBezTo>
                <a:cubicBezTo>
                  <a:pt x="274699" y="643619"/>
                  <a:pt x="195077" y="720588"/>
                  <a:pt x="139340" y="800211"/>
                </a:cubicBezTo>
                <a:lnTo>
                  <a:pt x="593192" y="800211"/>
                </a:lnTo>
                <a:lnTo>
                  <a:pt x="593192" y="883815"/>
                </a:lnTo>
                <a:lnTo>
                  <a:pt x="0" y="883815"/>
                </a:lnTo>
                <a:lnTo>
                  <a:pt x="0" y="800211"/>
                </a:lnTo>
                <a:cubicBezTo>
                  <a:pt x="55736" y="699355"/>
                  <a:pt x="147303" y="602481"/>
                  <a:pt x="274699" y="509587"/>
                </a:cubicBezTo>
                <a:cubicBezTo>
                  <a:pt x="407405" y="414039"/>
                  <a:pt x="469776" y="325127"/>
                  <a:pt x="461814" y="242850"/>
                </a:cubicBezTo>
                <a:cubicBezTo>
                  <a:pt x="464468" y="147302"/>
                  <a:pt x="415367" y="99528"/>
                  <a:pt x="314511" y="99528"/>
                </a:cubicBezTo>
                <a:cubicBezTo>
                  <a:pt x="221618" y="99528"/>
                  <a:pt x="159246" y="152610"/>
                  <a:pt x="127397" y="258774"/>
                </a:cubicBezTo>
                <a:lnTo>
                  <a:pt x="0" y="258774"/>
                </a:lnTo>
                <a:cubicBezTo>
                  <a:pt x="47774" y="94220"/>
                  <a:pt x="151284" y="11943"/>
                  <a:pt x="310530" y="11943"/>
                </a:cubicBezTo>
                <a:close/>
                <a:moveTo>
                  <a:pt x="1012254" y="7962"/>
                </a:moveTo>
                <a:cubicBezTo>
                  <a:pt x="1216621" y="10616"/>
                  <a:pt x="1320130" y="160573"/>
                  <a:pt x="1322785" y="457832"/>
                </a:cubicBezTo>
                <a:cubicBezTo>
                  <a:pt x="1322785" y="752437"/>
                  <a:pt x="1219274" y="899740"/>
                  <a:pt x="1012254" y="899740"/>
                </a:cubicBezTo>
                <a:cubicBezTo>
                  <a:pt x="805235" y="894432"/>
                  <a:pt x="700397" y="747129"/>
                  <a:pt x="697744" y="457832"/>
                </a:cubicBezTo>
                <a:cubicBezTo>
                  <a:pt x="703052" y="165881"/>
                  <a:pt x="807889" y="15924"/>
                  <a:pt x="1012254" y="7962"/>
                </a:cubicBezTo>
                <a:close/>
                <a:moveTo>
                  <a:pt x="7258644" y="3981"/>
                </a:moveTo>
                <a:lnTo>
                  <a:pt x="7386042" y="3981"/>
                </a:lnTo>
                <a:lnTo>
                  <a:pt x="7386042" y="71660"/>
                </a:lnTo>
                <a:lnTo>
                  <a:pt x="7545288" y="71660"/>
                </a:lnTo>
                <a:lnTo>
                  <a:pt x="7545288" y="155264"/>
                </a:lnTo>
                <a:lnTo>
                  <a:pt x="7099399" y="155264"/>
                </a:lnTo>
                <a:lnTo>
                  <a:pt x="7099399" y="71660"/>
                </a:lnTo>
                <a:lnTo>
                  <a:pt x="7258644" y="71660"/>
                </a:lnTo>
                <a:close/>
                <a:moveTo>
                  <a:pt x="2869332" y="3981"/>
                </a:moveTo>
                <a:lnTo>
                  <a:pt x="2972842" y="3981"/>
                </a:lnTo>
                <a:lnTo>
                  <a:pt x="2972842" y="246831"/>
                </a:lnTo>
                <a:lnTo>
                  <a:pt x="3024596" y="246831"/>
                </a:lnTo>
                <a:lnTo>
                  <a:pt x="3024596" y="326454"/>
                </a:lnTo>
                <a:lnTo>
                  <a:pt x="2801652" y="326454"/>
                </a:lnTo>
                <a:lnTo>
                  <a:pt x="2801652" y="429964"/>
                </a:lnTo>
                <a:lnTo>
                  <a:pt x="2976823" y="429964"/>
                </a:lnTo>
                <a:lnTo>
                  <a:pt x="2976823" y="899740"/>
                </a:lnTo>
                <a:lnTo>
                  <a:pt x="2873313" y="899740"/>
                </a:lnTo>
                <a:lnTo>
                  <a:pt x="2873313" y="509587"/>
                </a:lnTo>
                <a:lnTo>
                  <a:pt x="2801652" y="509587"/>
                </a:lnTo>
                <a:lnTo>
                  <a:pt x="2801652" y="541436"/>
                </a:lnTo>
                <a:cubicBezTo>
                  <a:pt x="2809615" y="724569"/>
                  <a:pt x="2760514" y="849312"/>
                  <a:pt x="2654350" y="915665"/>
                </a:cubicBezTo>
                <a:lnTo>
                  <a:pt x="2654350" y="824098"/>
                </a:lnTo>
                <a:cubicBezTo>
                  <a:pt x="2686199" y="781632"/>
                  <a:pt x="2700796" y="699355"/>
                  <a:pt x="2698142" y="577267"/>
                </a:cubicBezTo>
                <a:lnTo>
                  <a:pt x="2698142" y="23886"/>
                </a:lnTo>
                <a:lnTo>
                  <a:pt x="2801652" y="23886"/>
                </a:lnTo>
                <a:lnTo>
                  <a:pt x="2801652" y="246831"/>
                </a:lnTo>
                <a:lnTo>
                  <a:pt x="2869332" y="246831"/>
                </a:lnTo>
                <a:close/>
                <a:moveTo>
                  <a:pt x="8663991" y="0"/>
                </a:moveTo>
                <a:lnTo>
                  <a:pt x="8775464" y="0"/>
                </a:lnTo>
                <a:lnTo>
                  <a:pt x="8775464" y="115453"/>
                </a:lnTo>
                <a:lnTo>
                  <a:pt x="8986465" y="115453"/>
                </a:lnTo>
                <a:lnTo>
                  <a:pt x="8986465" y="569304"/>
                </a:lnTo>
                <a:cubicBezTo>
                  <a:pt x="8991773" y="667506"/>
                  <a:pt x="8946653" y="713953"/>
                  <a:pt x="8851106" y="708645"/>
                </a:cubicBezTo>
                <a:lnTo>
                  <a:pt x="8775464" y="708645"/>
                </a:lnTo>
                <a:lnTo>
                  <a:pt x="8775464" y="915665"/>
                </a:lnTo>
                <a:lnTo>
                  <a:pt x="8663991" y="915665"/>
                </a:lnTo>
                <a:lnTo>
                  <a:pt x="8663991" y="708645"/>
                </a:lnTo>
                <a:lnTo>
                  <a:pt x="8452990" y="708645"/>
                </a:lnTo>
                <a:lnTo>
                  <a:pt x="8452990" y="115453"/>
                </a:lnTo>
                <a:lnTo>
                  <a:pt x="8663991" y="115453"/>
                </a:lnTo>
                <a:close/>
                <a:moveTo>
                  <a:pt x="8190234" y="0"/>
                </a:moveTo>
                <a:lnTo>
                  <a:pt x="8285782" y="0"/>
                </a:lnTo>
                <a:cubicBezTo>
                  <a:pt x="8314977" y="50427"/>
                  <a:pt x="8333556" y="100855"/>
                  <a:pt x="8341518" y="151283"/>
                </a:cubicBezTo>
                <a:lnTo>
                  <a:pt x="8234027" y="151283"/>
                </a:lnTo>
                <a:cubicBezTo>
                  <a:pt x="8228719" y="100855"/>
                  <a:pt x="8214121" y="50427"/>
                  <a:pt x="8190234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3E3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1"/>
          <p:cNvSpPr>
            <a:spLocks noChangeArrowheads="1"/>
          </p:cNvSpPr>
          <p:nvPr/>
        </p:nvSpPr>
        <p:spPr bwMode="auto">
          <a:xfrm>
            <a:off x="4244975" y="0"/>
            <a:ext cx="7947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31747" name="矩形 15"/>
          <p:cNvSpPr>
            <a:spLocks noChangeArrowheads="1"/>
          </p:cNvSpPr>
          <p:nvPr/>
        </p:nvSpPr>
        <p:spPr bwMode="auto">
          <a:xfrm>
            <a:off x="4008438" y="0"/>
            <a:ext cx="93662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31748" name="TextBox 15"/>
          <p:cNvSpPr>
            <a:spLocks noChangeArrowheads="1"/>
          </p:cNvSpPr>
          <p:nvPr/>
        </p:nvSpPr>
        <p:spPr bwMode="auto">
          <a:xfrm>
            <a:off x="1489075" y="2586038"/>
            <a:ext cx="2374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3200" dirty="0">
                <a:solidFill>
                  <a:schemeClr val="bg1"/>
                </a:solidFill>
                <a:latin typeface="方正兰亭细黑_GBK" charset="-122"/>
                <a:ea typeface="Adobe 宋体 Std L" pitchFamily="2" charset="-122"/>
                <a:sym typeface="方正兰亭细黑_GBK" charset="-122"/>
              </a:rPr>
              <a:t>Transition Page</a:t>
            </a:r>
          </a:p>
        </p:txBody>
      </p:sp>
      <p:sp>
        <p:nvSpPr>
          <p:cNvPr id="31749" name="文本框 52"/>
          <p:cNvSpPr>
            <a:spLocks noChangeArrowheads="1"/>
          </p:cNvSpPr>
          <p:nvPr/>
        </p:nvSpPr>
        <p:spPr bwMode="auto">
          <a:xfrm>
            <a:off x="1489075" y="1700213"/>
            <a:ext cx="23749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sz="5000" b="1" dirty="0">
                <a:solidFill>
                  <a:schemeClr val="bg1"/>
                </a:solidFill>
                <a:latin typeface="方正兰亭粗黑_GBK" charset="-122"/>
                <a:ea typeface="微软雅黑" pitchFamily="34" charset="-122"/>
              </a:rPr>
              <a:t>過渡頁</a:t>
            </a:r>
          </a:p>
        </p:txBody>
      </p:sp>
      <p:sp>
        <p:nvSpPr>
          <p:cNvPr id="31750" name="TextBox 5"/>
          <p:cNvSpPr>
            <a:spLocks noChangeArrowheads="1"/>
          </p:cNvSpPr>
          <p:nvPr/>
        </p:nvSpPr>
        <p:spPr bwMode="auto">
          <a:xfrm>
            <a:off x="5357813" y="4081463"/>
            <a:ext cx="3832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zh-CN" altLang="zh-CN" sz="24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04    </a:t>
            </a:r>
            <a:r>
              <a:rPr lang="zh-CN" sz="2400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快捷的操作技巧</a:t>
            </a:r>
          </a:p>
        </p:txBody>
      </p:sp>
      <p:sp>
        <p:nvSpPr>
          <p:cNvPr id="31751" name="TextBox 6"/>
          <p:cNvSpPr>
            <a:spLocks noChangeArrowheads="1"/>
          </p:cNvSpPr>
          <p:nvPr/>
        </p:nvSpPr>
        <p:spPr bwMode="auto">
          <a:xfrm>
            <a:off x="5357813" y="1849438"/>
            <a:ext cx="3832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zh-CN" altLang="zh-CN" sz="24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01    </a:t>
            </a:r>
            <a:r>
              <a:rPr lang="zh-CN" sz="2400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清晰的內容設定</a:t>
            </a:r>
          </a:p>
        </p:txBody>
      </p:sp>
      <p:sp>
        <p:nvSpPr>
          <p:cNvPr id="31752" name="TextBox 10"/>
          <p:cNvSpPr>
            <a:spLocks noChangeArrowheads="1"/>
          </p:cNvSpPr>
          <p:nvPr/>
        </p:nvSpPr>
        <p:spPr bwMode="auto">
          <a:xfrm>
            <a:off x="5357813" y="2593975"/>
            <a:ext cx="383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zh-CN" altLang="zh-CN" sz="24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02    </a:t>
            </a:r>
            <a:r>
              <a:rPr lang="zh-CN" sz="2400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巧妙的母版設計</a:t>
            </a:r>
          </a:p>
        </p:txBody>
      </p:sp>
      <p:sp>
        <p:nvSpPr>
          <p:cNvPr id="31753" name="TextBox 11"/>
          <p:cNvSpPr>
            <a:spLocks noChangeArrowheads="1"/>
          </p:cNvSpPr>
          <p:nvPr/>
        </p:nvSpPr>
        <p:spPr bwMode="auto">
          <a:xfrm>
            <a:off x="5357813" y="333692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zh-CN" altLang="zh-CN" sz="24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03    </a:t>
            </a:r>
            <a:r>
              <a:rPr lang="zh-CN" sz="2400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簡單的展示思路</a:t>
            </a:r>
          </a:p>
        </p:txBody>
      </p:sp>
      <p:sp>
        <p:nvSpPr>
          <p:cNvPr id="31754" name="TextBox 5"/>
          <p:cNvSpPr>
            <a:spLocks noChangeArrowheads="1"/>
          </p:cNvSpPr>
          <p:nvPr/>
        </p:nvSpPr>
        <p:spPr bwMode="auto">
          <a:xfrm>
            <a:off x="5357813" y="4826000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zh-CN" altLang="zh-CN" sz="24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05    </a:t>
            </a:r>
            <a:r>
              <a:rPr lang="zh-CN" sz="2400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快速的資源獲取</a:t>
            </a:r>
          </a:p>
        </p:txBody>
      </p:sp>
      <p:sp>
        <p:nvSpPr>
          <p:cNvPr id="31755" name="TextBox 6"/>
          <p:cNvSpPr>
            <a:spLocks noChangeArrowheads="1"/>
          </p:cNvSpPr>
          <p:nvPr/>
        </p:nvSpPr>
        <p:spPr bwMode="auto">
          <a:xfrm>
            <a:off x="5357813" y="1849438"/>
            <a:ext cx="3832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en-US" sz="24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01    </a:t>
            </a:r>
            <a:r>
              <a:rPr lang="zh-CN" altLang="en-US" sz="2400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清晰的內容設定</a:t>
            </a:r>
          </a:p>
        </p:txBody>
      </p:sp>
      <p:sp>
        <p:nvSpPr>
          <p:cNvPr id="31757" name="TextBox 5"/>
          <p:cNvSpPr>
            <a:spLocks noChangeArrowheads="1"/>
          </p:cNvSpPr>
          <p:nvPr/>
        </p:nvSpPr>
        <p:spPr bwMode="auto">
          <a:xfrm>
            <a:off x="5357813" y="4826000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05   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快速的資源獲取</a:t>
            </a:r>
          </a:p>
        </p:txBody>
      </p:sp>
    </p:spTree>
  </p:cSld>
  <p:clrMapOvr>
    <a:masterClrMapping/>
  </p:clrMapOvr>
  <p:transition spd="med">
    <p:fade/>
    <p:sndAc>
      <p:stSnd>
        <p:snd r:embed="rId2" name="hammer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3"/>
          <p:cNvSpPr>
            <a:spLocks noChangeArrowheads="1"/>
          </p:cNvSpPr>
          <p:nvPr/>
        </p:nvSpPr>
        <p:spPr bwMode="auto">
          <a:xfrm>
            <a:off x="411163" y="133350"/>
            <a:ext cx="120808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05</a:t>
            </a:r>
          </a:p>
          <a:p>
            <a:pPr algn="ctr">
              <a:lnSpc>
                <a:spcPct val="130000"/>
              </a:lnSpc>
            </a:pPr>
            <a:r>
              <a:rPr 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資源獲取</a:t>
            </a:r>
          </a:p>
        </p:txBody>
      </p:sp>
      <p:sp>
        <p:nvSpPr>
          <p:cNvPr id="32771" name="矩形 8"/>
          <p:cNvSpPr>
            <a:spLocks noChangeArrowheads="1"/>
          </p:cNvSpPr>
          <p:nvPr/>
        </p:nvSpPr>
        <p:spPr bwMode="auto">
          <a:xfrm>
            <a:off x="5094288" y="1460500"/>
            <a:ext cx="6638925" cy="4381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indent="457200" algn="r"/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網址：</a:t>
            </a: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http://www.taopic.com</a:t>
            </a:r>
          </a:p>
        </p:txBody>
      </p:sp>
      <p:sp>
        <p:nvSpPr>
          <p:cNvPr id="32772" name="文本框 1"/>
          <p:cNvSpPr>
            <a:spLocks noChangeArrowheads="1"/>
          </p:cNvSpPr>
          <p:nvPr/>
        </p:nvSpPr>
        <p:spPr bwMode="auto">
          <a:xfrm>
            <a:off x="1665288" y="531813"/>
            <a:ext cx="3992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5.1 </a:t>
            </a:r>
            <a:r>
              <a:rPr lang="zh-CN" alt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快速搜索圖片</a:t>
            </a:r>
          </a:p>
        </p:txBody>
      </p:sp>
      <p:pic>
        <p:nvPicPr>
          <p:cNvPr id="32773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2028825"/>
            <a:ext cx="571182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288" y="2933700"/>
            <a:ext cx="6638925" cy="3248025"/>
          </a:xfrm>
          <a:prstGeom prst="rect">
            <a:avLst/>
          </a:prstGeom>
          <a:noFill/>
          <a:ln w="9525" cmpd="sng">
            <a:solidFill>
              <a:srgbClr val="00B0F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5" name="文本框 4"/>
          <p:cNvSpPr>
            <a:spLocks noChangeArrowheads="1"/>
          </p:cNvSpPr>
          <p:nvPr/>
        </p:nvSpPr>
        <p:spPr bwMode="auto">
          <a:xfrm>
            <a:off x="1620838" y="1396475"/>
            <a:ext cx="326243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8000" b="1" dirty="0">
                <a:solidFill>
                  <a:srgbClr val="3E3D4F"/>
                </a:solidFill>
                <a:latin typeface="Browallia New" pitchFamily="34" charset="-34"/>
                <a:ea typeface="方正兰亭粗黑_GBK" charset="-122"/>
                <a:sym typeface="Browallia New" pitchFamily="34" charset="-34"/>
              </a:rPr>
              <a:t>淘圖網</a:t>
            </a:r>
          </a:p>
        </p:txBody>
      </p:sp>
      <p:sp>
        <p:nvSpPr>
          <p:cNvPr id="32776" name="矩形 5"/>
          <p:cNvSpPr>
            <a:spLocks noChangeArrowheads="1"/>
          </p:cNvSpPr>
          <p:nvPr/>
        </p:nvSpPr>
        <p:spPr bwMode="auto">
          <a:xfrm>
            <a:off x="1711325" y="2719388"/>
            <a:ext cx="3005138" cy="4381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indent="457200"/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商務圖片豐富</a:t>
            </a:r>
          </a:p>
        </p:txBody>
      </p:sp>
      <p:sp>
        <p:nvSpPr>
          <p:cNvPr id="32777" name="矩形 6"/>
          <p:cNvSpPr>
            <a:spLocks noChangeArrowheads="1"/>
          </p:cNvSpPr>
          <p:nvPr/>
        </p:nvSpPr>
        <p:spPr bwMode="auto">
          <a:xfrm>
            <a:off x="1711325" y="3271838"/>
            <a:ext cx="3005138" cy="4381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indent="457200"/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可下載預覽圖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3"/>
          <p:cNvSpPr>
            <a:spLocks noChangeArrowheads="1"/>
          </p:cNvSpPr>
          <p:nvPr/>
        </p:nvSpPr>
        <p:spPr bwMode="auto">
          <a:xfrm>
            <a:off x="411163" y="133350"/>
            <a:ext cx="120808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05</a:t>
            </a:r>
          </a:p>
          <a:p>
            <a:pPr algn="ctr">
              <a:lnSpc>
                <a:spcPct val="130000"/>
              </a:lnSpc>
            </a:pPr>
            <a:r>
              <a:rPr 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資源獲取</a:t>
            </a:r>
          </a:p>
        </p:txBody>
      </p:sp>
      <p:pic>
        <p:nvPicPr>
          <p:cNvPr id="33795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25" y="3146425"/>
            <a:ext cx="8175625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文本框 1"/>
          <p:cNvSpPr>
            <a:spLocks noChangeArrowheads="1"/>
          </p:cNvSpPr>
          <p:nvPr/>
        </p:nvSpPr>
        <p:spPr bwMode="auto">
          <a:xfrm>
            <a:off x="1665288" y="531813"/>
            <a:ext cx="3992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5.1 </a:t>
            </a:r>
            <a:r>
              <a:rPr lang="zh-CN" alt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快速搜索圖片</a:t>
            </a:r>
          </a:p>
        </p:txBody>
      </p:sp>
      <p:sp>
        <p:nvSpPr>
          <p:cNvPr id="33797" name="文本框 4"/>
          <p:cNvSpPr>
            <a:spLocks noChangeArrowheads="1"/>
          </p:cNvSpPr>
          <p:nvPr/>
        </p:nvSpPr>
        <p:spPr bwMode="auto">
          <a:xfrm>
            <a:off x="1620838" y="1396475"/>
            <a:ext cx="326243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8000" b="1" dirty="0">
                <a:solidFill>
                  <a:srgbClr val="3E3D4F"/>
                </a:solidFill>
                <a:latin typeface="Browallia New" pitchFamily="34" charset="-34"/>
                <a:ea typeface="方正兰亭粗黑_GBK" charset="-122"/>
                <a:sym typeface="Browallia New" pitchFamily="34" charset="-34"/>
              </a:rPr>
              <a:t>站長網</a:t>
            </a:r>
          </a:p>
        </p:txBody>
      </p:sp>
      <p:sp>
        <p:nvSpPr>
          <p:cNvPr id="33798" name="矩形 5"/>
          <p:cNvSpPr>
            <a:spLocks noChangeArrowheads="1"/>
          </p:cNvSpPr>
          <p:nvPr/>
        </p:nvSpPr>
        <p:spPr bwMode="auto">
          <a:xfrm>
            <a:off x="1711325" y="2630488"/>
            <a:ext cx="3005138" cy="4381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indent="457200"/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超大象素圖片免費下載</a:t>
            </a:r>
          </a:p>
        </p:txBody>
      </p:sp>
      <p:sp>
        <p:nvSpPr>
          <p:cNvPr id="33799" name="矩形 7"/>
          <p:cNvSpPr>
            <a:spLocks noChangeArrowheads="1"/>
          </p:cNvSpPr>
          <p:nvPr/>
        </p:nvSpPr>
        <p:spPr bwMode="auto">
          <a:xfrm>
            <a:off x="5094288" y="1460500"/>
            <a:ext cx="6638925" cy="4381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indent="457200" algn="r"/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網址：</a:t>
            </a: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http://sc.chinaz.com/tupian/</a:t>
            </a:r>
            <a:endParaRPr lang="zh-CN" altLang="en-US" dirty="0"/>
          </a:p>
        </p:txBody>
      </p:sp>
      <p:pic>
        <p:nvPicPr>
          <p:cNvPr id="33800" name="图片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288" y="2149475"/>
            <a:ext cx="6732587" cy="449263"/>
          </a:xfrm>
          <a:prstGeom prst="rect">
            <a:avLst/>
          </a:prstGeom>
          <a:noFill/>
          <a:ln w="9525" cmpd="sng">
            <a:solidFill>
              <a:srgbClr val="00B0F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文本框 3"/>
          <p:cNvSpPr>
            <a:spLocks noChangeArrowheads="1"/>
          </p:cNvSpPr>
          <p:nvPr/>
        </p:nvSpPr>
        <p:spPr bwMode="auto">
          <a:xfrm>
            <a:off x="411163" y="133350"/>
            <a:ext cx="120808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05</a:t>
            </a:r>
          </a:p>
          <a:p>
            <a:pPr algn="ctr">
              <a:lnSpc>
                <a:spcPct val="130000"/>
              </a:lnSpc>
            </a:pPr>
            <a:r>
              <a:rPr 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資源獲取</a:t>
            </a:r>
          </a:p>
        </p:txBody>
      </p:sp>
      <p:sp>
        <p:nvSpPr>
          <p:cNvPr id="34819" name="文本框 1"/>
          <p:cNvSpPr>
            <a:spLocks noChangeArrowheads="1"/>
          </p:cNvSpPr>
          <p:nvPr/>
        </p:nvSpPr>
        <p:spPr bwMode="auto">
          <a:xfrm>
            <a:off x="1665288" y="531813"/>
            <a:ext cx="3992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5.2 </a:t>
            </a:r>
            <a:r>
              <a:rPr lang="zh-CN" alt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快速搜索</a:t>
            </a:r>
            <a:r>
              <a:rPr 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PNG</a:t>
            </a:r>
            <a:r>
              <a:rPr lang="zh-CN" alt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圖示</a:t>
            </a:r>
          </a:p>
        </p:txBody>
      </p:sp>
      <p:pic>
        <p:nvPicPr>
          <p:cNvPr id="34820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151063"/>
            <a:ext cx="9217025" cy="3979862"/>
          </a:xfrm>
          <a:prstGeom prst="rect">
            <a:avLst/>
          </a:prstGeom>
          <a:noFill/>
          <a:ln w="9525" cmpd="sng">
            <a:solidFill>
              <a:srgbClr val="00B0F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1" name="矩形 9"/>
          <p:cNvSpPr>
            <a:spLocks noChangeArrowheads="1"/>
          </p:cNvSpPr>
          <p:nvPr/>
        </p:nvSpPr>
        <p:spPr bwMode="auto">
          <a:xfrm>
            <a:off x="2095500" y="1522413"/>
            <a:ext cx="9217025" cy="4381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indent="457200" algn="r"/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網址：</a:t>
            </a: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http://www.easyicon.net/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框 3"/>
          <p:cNvSpPr>
            <a:spLocks noChangeArrowheads="1"/>
          </p:cNvSpPr>
          <p:nvPr/>
        </p:nvSpPr>
        <p:spPr bwMode="auto">
          <a:xfrm>
            <a:off x="411163" y="133350"/>
            <a:ext cx="120808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05</a:t>
            </a:r>
          </a:p>
          <a:p>
            <a:pPr algn="ctr">
              <a:lnSpc>
                <a:spcPct val="130000"/>
              </a:lnSpc>
            </a:pPr>
            <a:r>
              <a:rPr 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資源獲取</a:t>
            </a:r>
          </a:p>
        </p:txBody>
      </p:sp>
      <p:sp>
        <p:nvSpPr>
          <p:cNvPr id="35843" name="文本框 1"/>
          <p:cNvSpPr>
            <a:spLocks noChangeArrowheads="1"/>
          </p:cNvSpPr>
          <p:nvPr/>
        </p:nvSpPr>
        <p:spPr bwMode="auto">
          <a:xfrm>
            <a:off x="1665288" y="531813"/>
            <a:ext cx="3992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5.3 </a:t>
            </a:r>
            <a:r>
              <a:rPr lang="zh-CN" alt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快速搜索向量</a:t>
            </a:r>
            <a:r>
              <a:rPr 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LOGO</a:t>
            </a:r>
            <a:endParaRPr lang="zh-CN" altLang="en-US" dirty="0">
              <a:solidFill>
                <a:srgbClr val="3E3D4F"/>
              </a:solidFill>
              <a:latin typeface="Calibri" pitchFamily="34" charset="0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35844" name="矩形 9"/>
          <p:cNvSpPr>
            <a:spLocks noChangeArrowheads="1"/>
          </p:cNvSpPr>
          <p:nvPr/>
        </p:nvSpPr>
        <p:spPr bwMode="auto">
          <a:xfrm>
            <a:off x="2025650" y="1558925"/>
            <a:ext cx="9699625" cy="4381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indent="457200" algn="r"/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網址：</a:t>
            </a: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http://www.easylogo.cn/</a:t>
            </a:r>
            <a:endParaRPr lang="zh-CN" altLang="en-US" dirty="0"/>
          </a:p>
        </p:txBody>
      </p:sp>
      <p:pic>
        <p:nvPicPr>
          <p:cNvPr id="35845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2222500"/>
            <a:ext cx="9699625" cy="3308350"/>
          </a:xfrm>
          <a:prstGeom prst="rect">
            <a:avLst/>
          </a:prstGeom>
          <a:noFill/>
          <a:ln w="9525" cmpd="sng">
            <a:solidFill>
              <a:srgbClr val="00B0F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框 3"/>
          <p:cNvSpPr>
            <a:spLocks noChangeArrowheads="1"/>
          </p:cNvSpPr>
          <p:nvPr/>
        </p:nvSpPr>
        <p:spPr bwMode="auto">
          <a:xfrm>
            <a:off x="411163" y="133350"/>
            <a:ext cx="120808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05</a:t>
            </a:r>
          </a:p>
          <a:p>
            <a:pPr algn="ctr">
              <a:lnSpc>
                <a:spcPct val="130000"/>
              </a:lnSpc>
            </a:pPr>
            <a:r>
              <a:rPr 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資源獲取</a:t>
            </a:r>
          </a:p>
        </p:txBody>
      </p:sp>
      <p:sp>
        <p:nvSpPr>
          <p:cNvPr id="36867" name="文本框 1"/>
          <p:cNvSpPr>
            <a:spLocks noChangeArrowheads="1"/>
          </p:cNvSpPr>
          <p:nvPr/>
        </p:nvSpPr>
        <p:spPr bwMode="auto">
          <a:xfrm>
            <a:off x="1665288" y="531813"/>
            <a:ext cx="3992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5.4 </a:t>
            </a:r>
            <a:r>
              <a:rPr lang="zh-CN" alt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快速搜索向量圖示</a:t>
            </a:r>
            <a:endParaRPr lang="zh-CN" altLang="en-US" dirty="0"/>
          </a:p>
        </p:txBody>
      </p:sp>
      <p:sp>
        <p:nvSpPr>
          <p:cNvPr id="36868" name="矩形 9"/>
          <p:cNvSpPr>
            <a:spLocks noChangeArrowheads="1"/>
          </p:cNvSpPr>
          <p:nvPr/>
        </p:nvSpPr>
        <p:spPr bwMode="auto">
          <a:xfrm>
            <a:off x="2025650" y="1558925"/>
            <a:ext cx="9699625" cy="4381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indent="457200" algn="r"/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網址：</a:t>
            </a: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http://www.58pic.com/</a:t>
            </a:r>
            <a:endParaRPr lang="zh-CN" altLang="en-US" dirty="0"/>
          </a:p>
        </p:txBody>
      </p:sp>
      <p:pic>
        <p:nvPicPr>
          <p:cNvPr id="36869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1303338"/>
            <a:ext cx="11642725" cy="806450"/>
          </a:xfrm>
          <a:prstGeom prst="rect">
            <a:avLst/>
          </a:prstGeom>
          <a:noFill/>
          <a:ln w="9525" cmpd="sng">
            <a:solidFill>
              <a:srgbClr val="00B0F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0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8" y="3173413"/>
            <a:ext cx="8659812" cy="2868612"/>
          </a:xfrm>
          <a:prstGeom prst="rect">
            <a:avLst/>
          </a:prstGeom>
          <a:noFill/>
          <a:ln w="9525" cmpd="sng">
            <a:solidFill>
              <a:srgbClr val="00B0F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1" name="矩形 8"/>
          <p:cNvSpPr>
            <a:spLocks noChangeArrowheads="1"/>
          </p:cNvSpPr>
          <p:nvPr/>
        </p:nvSpPr>
        <p:spPr bwMode="auto">
          <a:xfrm>
            <a:off x="2725738" y="2557463"/>
            <a:ext cx="8659812" cy="4381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indent="457200" algn="r"/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網址：</a:t>
            </a: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http://www.58pic.com/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3"/>
          <p:cNvSpPr>
            <a:spLocks noChangeArrowheads="1"/>
          </p:cNvSpPr>
          <p:nvPr/>
        </p:nvSpPr>
        <p:spPr bwMode="auto">
          <a:xfrm>
            <a:off x="526471" y="30971"/>
            <a:ext cx="1588655" cy="93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Part 1/ </a:t>
            </a:r>
            <a:r>
              <a:rPr lang="zh-CN" altLang="zh-CN" sz="2000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0</a:t>
            </a: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1</a:t>
            </a:r>
          </a:p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DL </a:t>
            </a:r>
            <a:r>
              <a:rPr lang="zh-TW" altLang="en-US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框架</a:t>
            </a:r>
            <a:endParaRPr lang="zh-CN" sz="2000" dirty="0">
              <a:solidFill>
                <a:schemeClr val="bg1"/>
              </a:solidFill>
              <a:latin typeface="Calibri" pitchFamily="34" charset="0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6148" name="矩形 2"/>
          <p:cNvSpPr>
            <a:spLocks noChangeArrowheads="1"/>
          </p:cNvSpPr>
          <p:nvPr/>
        </p:nvSpPr>
        <p:spPr bwMode="auto">
          <a:xfrm>
            <a:off x="2201863" y="-1"/>
            <a:ext cx="9990137" cy="969819"/>
          </a:xfrm>
          <a:prstGeom prst="rect">
            <a:avLst/>
          </a:prstGeom>
          <a:solidFill>
            <a:srgbClr val="32619C"/>
          </a:solidFill>
          <a:ln>
            <a:noFill/>
          </a:ln>
          <a:extLst/>
        </p:spPr>
        <p:txBody>
          <a:bodyPr anchor="ctr"/>
          <a:lstStyle/>
          <a:p>
            <a:pPr algn="ctr"/>
            <a:r>
              <a:rPr lang="en-US" altLang="zh-CN" sz="3200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2018 DL Framework</a:t>
            </a:r>
            <a:endParaRPr lang="zh-CN" altLang="en-US" sz="3200" dirty="0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pic>
        <p:nvPicPr>
          <p:cNvPr id="2050" name="Picture 2" descr="https://image.pttnews.cc/2020/02/03/775cab551e/215bc3a9294aeedab8def7ce27e66eb6.jpg?redirect=true">
            <a:extLst>
              <a:ext uri="{FF2B5EF4-FFF2-40B4-BE49-F238E27FC236}">
                <a16:creationId xmlns:a16="http://schemas.microsoft.com/office/drawing/2014/main" id="{C815BC48-F797-43E1-BE29-5C129D18A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1" y="969818"/>
            <a:ext cx="10344729" cy="551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14D326D-3491-46FC-91E0-42BE928CF619}"/>
              </a:ext>
            </a:extLst>
          </p:cNvPr>
          <p:cNvSpPr/>
          <p:nvPr/>
        </p:nvSpPr>
        <p:spPr>
          <a:xfrm>
            <a:off x="104457" y="6488668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https://pttnews.cc/775cab551e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0B103D3-1598-4357-BAA4-39A6A56A3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445" y="1706725"/>
            <a:ext cx="7685997" cy="287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05149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本框 3"/>
          <p:cNvSpPr>
            <a:spLocks noChangeArrowheads="1"/>
          </p:cNvSpPr>
          <p:nvPr/>
        </p:nvSpPr>
        <p:spPr bwMode="auto">
          <a:xfrm>
            <a:off x="411163" y="133350"/>
            <a:ext cx="120808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05</a:t>
            </a:r>
          </a:p>
          <a:p>
            <a:pPr algn="ctr">
              <a:lnSpc>
                <a:spcPct val="130000"/>
              </a:lnSpc>
            </a:pPr>
            <a:r>
              <a:rPr lang="zh-CN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資源獲取</a:t>
            </a:r>
          </a:p>
        </p:txBody>
      </p:sp>
      <p:sp>
        <p:nvSpPr>
          <p:cNvPr id="37891" name="文本框 1"/>
          <p:cNvSpPr>
            <a:spLocks noChangeArrowheads="1"/>
          </p:cNvSpPr>
          <p:nvPr/>
        </p:nvSpPr>
        <p:spPr bwMode="auto">
          <a:xfrm>
            <a:off x="1631950" y="1663700"/>
            <a:ext cx="6288088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>
                <a:solidFill>
                  <a:srgbClr val="00B0F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然而</a:t>
            </a:r>
            <a:r>
              <a:rPr lang="zh-CN" alt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，</a:t>
            </a:r>
            <a:endParaRPr lang="en-US" dirty="0">
              <a:solidFill>
                <a:srgbClr val="3E3D4F"/>
              </a:solidFill>
              <a:latin typeface="Calibri" pitchFamily="34" charset="0"/>
              <a:ea typeface="微软雅黑" pitchFamily="34" charset="-122"/>
              <a:sym typeface="Calibri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3E3D4F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臨時搜索並一定能夠找到理想的素材！</a:t>
            </a:r>
          </a:p>
        </p:txBody>
      </p:sp>
      <p:sp>
        <p:nvSpPr>
          <p:cNvPr id="37892" name="文本框 6"/>
          <p:cNvSpPr>
            <a:spLocks noChangeArrowheads="1"/>
          </p:cNvSpPr>
          <p:nvPr/>
        </p:nvSpPr>
        <p:spPr bwMode="auto">
          <a:xfrm>
            <a:off x="1631950" y="2900363"/>
            <a:ext cx="10392589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9900" b="1" dirty="0">
                <a:solidFill>
                  <a:srgbClr val="3E3D4F"/>
                </a:solidFill>
                <a:latin typeface="Browallia New" pitchFamily="34" charset="-34"/>
                <a:ea typeface="方正兰亭粗黑_GBK" charset="-122"/>
                <a:sym typeface="Browallia New" pitchFamily="34" charset="-34"/>
              </a:rPr>
              <a:t>平時積累</a:t>
            </a:r>
          </a:p>
        </p:txBody>
      </p:sp>
      <p:sp>
        <p:nvSpPr>
          <p:cNvPr id="37893" name="矩形 7"/>
          <p:cNvSpPr>
            <a:spLocks noChangeArrowheads="1"/>
          </p:cNvSpPr>
          <p:nvPr/>
        </p:nvSpPr>
        <p:spPr bwMode="auto">
          <a:xfrm>
            <a:off x="1682750" y="5735638"/>
            <a:ext cx="10101263" cy="4381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遠勝過</a:t>
            </a:r>
            <a:r>
              <a:rPr lang="zh-CN" altLang="en-US" dirty="0">
                <a:solidFill>
                  <a:srgbClr val="FFFFFF"/>
                </a:solidFill>
                <a:latin typeface="Arial"/>
                <a:ea typeface="方正兰亭粗黑_GBK" charset="-122"/>
              </a:rPr>
              <a:t>“</a:t>
            </a:r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臨時抱佛腳</a:t>
            </a:r>
            <a:r>
              <a:rPr lang="zh-CN" altLang="en-US" dirty="0">
                <a:solidFill>
                  <a:srgbClr val="FFFFFF"/>
                </a:solidFill>
                <a:latin typeface="Arial"/>
                <a:ea typeface="方正兰亭粗黑_GBK" charset="-122"/>
              </a:rPr>
              <a:t>”</a:t>
            </a:r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。比如有的網站（</a:t>
            </a: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look.com.ua</a:t>
            </a:r>
            <a:r>
              <a:rPr lang="zh-CN" altLang="en-US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）不具備搜索功能，只能通過平時不斷淘圖。</a:t>
            </a:r>
            <a:endParaRPr lang="zh-CN" altLang="en-US" dirty="0">
              <a:solidFill>
                <a:srgbClr val="FFFFFF"/>
              </a:solidFill>
              <a:latin typeface="方正兰亭粗黑_GBK" charset="-122"/>
              <a:ea typeface="方正兰亭粗黑_GBK" charset="-122"/>
              <a:sym typeface="Calibr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15" name="组合 14"/>
          <p:cNvGrpSpPr>
            <a:grpSpLocks/>
          </p:cNvGrpSpPr>
          <p:nvPr/>
        </p:nvGrpSpPr>
        <p:grpSpPr bwMode="auto">
          <a:xfrm>
            <a:off x="1938338" y="2049463"/>
            <a:ext cx="2116137" cy="2116137"/>
            <a:chOff x="0" y="0"/>
            <a:chExt cx="2116920" cy="2116920"/>
          </a:xfrm>
        </p:grpSpPr>
        <p:sp>
          <p:nvSpPr>
            <p:cNvPr id="38916" name="椭圆 20"/>
            <p:cNvSpPr>
              <a:spLocks noChangeArrowheads="1"/>
            </p:cNvSpPr>
            <p:nvPr/>
          </p:nvSpPr>
          <p:spPr bwMode="auto">
            <a:xfrm>
              <a:off x="0" y="0"/>
              <a:ext cx="2116920" cy="2116920"/>
            </a:xfrm>
            <a:prstGeom prst="ellipse">
              <a:avLst/>
            </a:prstGeom>
            <a:solidFill>
              <a:srgbClr val="F2F2F2"/>
            </a:solidFill>
            <a:ln w="57150" cap="flat" cmpd="sng">
              <a:solidFill>
                <a:srgbClr val="00B0F0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方正兰亭粗黑_GBK" charset="-122"/>
                <a:ea typeface="方正兰亭粗黑_GBK" charset="-122"/>
              </a:endParaRPr>
            </a:p>
          </p:txBody>
        </p:sp>
        <p:grpSp>
          <p:nvGrpSpPr>
            <p:cNvPr id="38917" name="组合 21"/>
            <p:cNvGrpSpPr>
              <a:grpSpLocks/>
            </p:cNvGrpSpPr>
            <p:nvPr/>
          </p:nvGrpSpPr>
          <p:grpSpPr bwMode="auto">
            <a:xfrm>
              <a:off x="461855" y="280091"/>
              <a:ext cx="1193210" cy="1836829"/>
              <a:chOff x="0" y="0"/>
              <a:chExt cx="2598738" cy="4000499"/>
            </a:xfrm>
          </p:grpSpPr>
          <p:sp>
            <p:nvSpPr>
              <p:cNvPr id="38918" name="Freeform 1281"/>
              <p:cNvSpPr>
                <a:spLocks noChangeArrowheads="1"/>
              </p:cNvSpPr>
              <p:nvPr/>
            </p:nvSpPr>
            <p:spPr bwMode="auto">
              <a:xfrm>
                <a:off x="1435100" y="3543299"/>
                <a:ext cx="327025" cy="457200"/>
              </a:xfrm>
              <a:custGeom>
                <a:avLst/>
                <a:gdLst>
                  <a:gd name="T0" fmla="*/ 206 w 206"/>
                  <a:gd name="T1" fmla="*/ 0 h 288"/>
                  <a:gd name="T2" fmla="*/ 146 w 206"/>
                  <a:gd name="T3" fmla="*/ 0 h 288"/>
                  <a:gd name="T4" fmla="*/ 61 w 206"/>
                  <a:gd name="T5" fmla="*/ 0 h 288"/>
                  <a:gd name="T6" fmla="*/ 0 w 206"/>
                  <a:gd name="T7" fmla="*/ 0 h 288"/>
                  <a:gd name="T8" fmla="*/ 0 w 206"/>
                  <a:gd name="T9" fmla="*/ 8 h 288"/>
                  <a:gd name="T10" fmla="*/ 61 w 206"/>
                  <a:gd name="T11" fmla="*/ 8 h 288"/>
                  <a:gd name="T12" fmla="*/ 61 w 206"/>
                  <a:gd name="T13" fmla="*/ 288 h 288"/>
                  <a:gd name="T14" fmla="*/ 61 w 206"/>
                  <a:gd name="T15" fmla="*/ 288 h 288"/>
                  <a:gd name="T16" fmla="*/ 146 w 206"/>
                  <a:gd name="T17" fmla="*/ 288 h 288"/>
                  <a:gd name="T18" fmla="*/ 146 w 206"/>
                  <a:gd name="T19" fmla="*/ 288 h 288"/>
                  <a:gd name="T20" fmla="*/ 146 w 206"/>
                  <a:gd name="T21" fmla="*/ 8 h 288"/>
                  <a:gd name="T22" fmla="*/ 206 w 206"/>
                  <a:gd name="T23" fmla="*/ 8 h 288"/>
                  <a:gd name="T24" fmla="*/ 206 w 206"/>
                  <a:gd name="T25" fmla="*/ 0 h 28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6"/>
                  <a:gd name="T40" fmla="*/ 0 h 288"/>
                  <a:gd name="T41" fmla="*/ 206 w 206"/>
                  <a:gd name="T42" fmla="*/ 288 h 28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6" h="288">
                    <a:moveTo>
                      <a:pt x="206" y="0"/>
                    </a:moveTo>
                    <a:lnTo>
                      <a:pt x="146" y="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61" y="8"/>
                    </a:lnTo>
                    <a:lnTo>
                      <a:pt x="61" y="288"/>
                    </a:lnTo>
                    <a:lnTo>
                      <a:pt x="61" y="288"/>
                    </a:lnTo>
                    <a:lnTo>
                      <a:pt x="146" y="288"/>
                    </a:lnTo>
                    <a:lnTo>
                      <a:pt x="146" y="288"/>
                    </a:lnTo>
                    <a:lnTo>
                      <a:pt x="146" y="8"/>
                    </a:lnTo>
                    <a:lnTo>
                      <a:pt x="206" y="8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19" name="Freeform 1283"/>
              <p:cNvSpPr>
                <a:spLocks noChangeArrowheads="1"/>
              </p:cNvSpPr>
              <p:nvPr/>
            </p:nvSpPr>
            <p:spPr bwMode="auto">
              <a:xfrm>
                <a:off x="1820863" y="3541712"/>
                <a:ext cx="328613" cy="458787"/>
              </a:xfrm>
              <a:custGeom>
                <a:avLst/>
                <a:gdLst>
                  <a:gd name="T0" fmla="*/ 207 w 207"/>
                  <a:gd name="T1" fmla="*/ 0 h 289"/>
                  <a:gd name="T2" fmla="*/ 85 w 207"/>
                  <a:gd name="T3" fmla="*/ 0 h 289"/>
                  <a:gd name="T4" fmla="*/ 55 w 207"/>
                  <a:gd name="T5" fmla="*/ 0 h 289"/>
                  <a:gd name="T6" fmla="*/ 0 w 207"/>
                  <a:gd name="T7" fmla="*/ 0 h 289"/>
                  <a:gd name="T8" fmla="*/ 0 w 207"/>
                  <a:gd name="T9" fmla="*/ 289 h 289"/>
                  <a:gd name="T10" fmla="*/ 55 w 207"/>
                  <a:gd name="T11" fmla="*/ 289 h 289"/>
                  <a:gd name="T12" fmla="*/ 85 w 207"/>
                  <a:gd name="T13" fmla="*/ 289 h 289"/>
                  <a:gd name="T14" fmla="*/ 207 w 207"/>
                  <a:gd name="T15" fmla="*/ 289 h 289"/>
                  <a:gd name="T16" fmla="*/ 207 w 207"/>
                  <a:gd name="T17" fmla="*/ 281 h 289"/>
                  <a:gd name="T18" fmla="*/ 85 w 207"/>
                  <a:gd name="T19" fmla="*/ 281 h 289"/>
                  <a:gd name="T20" fmla="*/ 85 w 207"/>
                  <a:gd name="T21" fmla="*/ 64 h 289"/>
                  <a:gd name="T22" fmla="*/ 161 w 207"/>
                  <a:gd name="T23" fmla="*/ 64 h 289"/>
                  <a:gd name="T24" fmla="*/ 161 w 207"/>
                  <a:gd name="T25" fmla="*/ 56 h 289"/>
                  <a:gd name="T26" fmla="*/ 85 w 207"/>
                  <a:gd name="T27" fmla="*/ 56 h 289"/>
                  <a:gd name="T28" fmla="*/ 85 w 207"/>
                  <a:gd name="T29" fmla="*/ 8 h 289"/>
                  <a:gd name="T30" fmla="*/ 207 w 207"/>
                  <a:gd name="T31" fmla="*/ 8 h 289"/>
                  <a:gd name="T32" fmla="*/ 207 w 207"/>
                  <a:gd name="T33" fmla="*/ 0 h 289"/>
                  <a:gd name="T34" fmla="*/ 207 w 207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7"/>
                  <a:gd name="T55" fmla="*/ 0 h 289"/>
                  <a:gd name="T56" fmla="*/ 207 w 207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7" h="289">
                    <a:moveTo>
                      <a:pt x="207" y="0"/>
                    </a:moveTo>
                    <a:lnTo>
                      <a:pt x="85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289"/>
                    </a:lnTo>
                    <a:lnTo>
                      <a:pt x="55" y="289"/>
                    </a:lnTo>
                    <a:lnTo>
                      <a:pt x="85" y="289"/>
                    </a:lnTo>
                    <a:lnTo>
                      <a:pt x="207" y="289"/>
                    </a:lnTo>
                    <a:lnTo>
                      <a:pt x="207" y="281"/>
                    </a:lnTo>
                    <a:lnTo>
                      <a:pt x="85" y="281"/>
                    </a:lnTo>
                    <a:lnTo>
                      <a:pt x="85" y="64"/>
                    </a:lnTo>
                    <a:lnTo>
                      <a:pt x="161" y="64"/>
                    </a:lnTo>
                    <a:lnTo>
                      <a:pt x="161" y="56"/>
                    </a:lnTo>
                    <a:lnTo>
                      <a:pt x="85" y="56"/>
                    </a:lnTo>
                    <a:lnTo>
                      <a:pt x="85" y="8"/>
                    </a:lnTo>
                    <a:lnTo>
                      <a:pt x="207" y="8"/>
                    </a:lnTo>
                    <a:lnTo>
                      <a:pt x="207" y="0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20" name="Freeform 1284"/>
              <p:cNvSpPr>
                <a:spLocks noChangeArrowheads="1"/>
              </p:cNvSpPr>
              <p:nvPr/>
            </p:nvSpPr>
            <p:spPr bwMode="auto">
              <a:xfrm>
                <a:off x="2598738" y="3733799"/>
                <a:ext cx="1" cy="317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1 h 2"/>
                  <a:gd name="T4" fmla="*/ 0 w 1"/>
                  <a:gd name="T5" fmla="*/ 2 h 2"/>
                  <a:gd name="T6" fmla="*/ 0 w 1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21" name="Freeform 1289"/>
              <p:cNvSpPr>
                <a:spLocks noChangeArrowheads="1"/>
              </p:cNvSpPr>
              <p:nvPr/>
            </p:nvSpPr>
            <p:spPr bwMode="auto">
              <a:xfrm>
                <a:off x="1112838" y="3733799"/>
                <a:ext cx="1" cy="3175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3 h 3"/>
                  <a:gd name="T6" fmla="*/ 0 w 1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"/>
                  <a:gd name="T14" fmla="*/ 1 w 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22" name="Freeform 1292"/>
              <p:cNvSpPr>
                <a:spLocks noChangeArrowheads="1"/>
              </p:cNvSpPr>
              <p:nvPr/>
            </p:nvSpPr>
            <p:spPr bwMode="auto">
              <a:xfrm>
                <a:off x="0" y="3543299"/>
                <a:ext cx="395288" cy="457200"/>
              </a:xfrm>
              <a:custGeom>
                <a:avLst/>
                <a:gdLst>
                  <a:gd name="T0" fmla="*/ 249 w 249"/>
                  <a:gd name="T1" fmla="*/ 0 h 288"/>
                  <a:gd name="T2" fmla="*/ 207 w 249"/>
                  <a:gd name="T3" fmla="*/ 0 h 288"/>
                  <a:gd name="T4" fmla="*/ 164 w 249"/>
                  <a:gd name="T5" fmla="*/ 0 h 288"/>
                  <a:gd name="T6" fmla="*/ 164 w 249"/>
                  <a:gd name="T7" fmla="*/ 55 h 288"/>
                  <a:gd name="T8" fmla="*/ 85 w 249"/>
                  <a:gd name="T9" fmla="*/ 55 h 288"/>
                  <a:gd name="T10" fmla="*/ 85 w 249"/>
                  <a:gd name="T11" fmla="*/ 0 h 288"/>
                  <a:gd name="T12" fmla="*/ 0 w 249"/>
                  <a:gd name="T13" fmla="*/ 0 h 288"/>
                  <a:gd name="T14" fmla="*/ 0 w 249"/>
                  <a:gd name="T15" fmla="*/ 288 h 288"/>
                  <a:gd name="T16" fmla="*/ 85 w 249"/>
                  <a:gd name="T17" fmla="*/ 288 h 288"/>
                  <a:gd name="T18" fmla="*/ 85 w 249"/>
                  <a:gd name="T19" fmla="*/ 64 h 288"/>
                  <a:gd name="T20" fmla="*/ 164 w 249"/>
                  <a:gd name="T21" fmla="*/ 64 h 288"/>
                  <a:gd name="T22" fmla="*/ 164 w 249"/>
                  <a:gd name="T23" fmla="*/ 288 h 288"/>
                  <a:gd name="T24" fmla="*/ 207 w 249"/>
                  <a:gd name="T25" fmla="*/ 288 h 288"/>
                  <a:gd name="T26" fmla="*/ 249 w 249"/>
                  <a:gd name="T27" fmla="*/ 288 h 288"/>
                  <a:gd name="T28" fmla="*/ 249 w 249"/>
                  <a:gd name="T29" fmla="*/ 288 h 288"/>
                  <a:gd name="T30" fmla="*/ 249 w 249"/>
                  <a:gd name="T31" fmla="*/ 0 h 2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88"/>
                  <a:gd name="T50" fmla="*/ 249 w 249"/>
                  <a:gd name="T51" fmla="*/ 288 h 2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88">
                    <a:moveTo>
                      <a:pt x="249" y="0"/>
                    </a:moveTo>
                    <a:lnTo>
                      <a:pt x="207" y="0"/>
                    </a:lnTo>
                    <a:lnTo>
                      <a:pt x="164" y="0"/>
                    </a:lnTo>
                    <a:lnTo>
                      <a:pt x="164" y="55"/>
                    </a:lnTo>
                    <a:lnTo>
                      <a:pt x="85" y="55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85" y="288"/>
                    </a:lnTo>
                    <a:lnTo>
                      <a:pt x="85" y="64"/>
                    </a:lnTo>
                    <a:lnTo>
                      <a:pt x="164" y="64"/>
                    </a:lnTo>
                    <a:lnTo>
                      <a:pt x="164" y="288"/>
                    </a:lnTo>
                    <a:lnTo>
                      <a:pt x="207" y="288"/>
                    </a:lnTo>
                    <a:lnTo>
                      <a:pt x="249" y="288"/>
                    </a:lnTo>
                    <a:lnTo>
                      <a:pt x="249" y="288"/>
                    </a:lnTo>
                    <a:lnTo>
                      <a:pt x="2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23" name="Freeform 1293"/>
              <p:cNvSpPr>
                <a:spLocks noEditPoints="1" noChangeArrowheads="1"/>
              </p:cNvSpPr>
              <p:nvPr/>
            </p:nvSpPr>
            <p:spPr bwMode="auto">
              <a:xfrm>
                <a:off x="319088" y="1646237"/>
                <a:ext cx="1916113" cy="677862"/>
              </a:xfrm>
              <a:custGeom>
                <a:avLst/>
                <a:gdLst>
                  <a:gd name="T0" fmla="*/ 1658 w 1660"/>
                  <a:gd name="T1" fmla="*/ 103 h 587"/>
                  <a:gd name="T2" fmla="*/ 1596 w 1660"/>
                  <a:gd name="T3" fmla="*/ 68 h 587"/>
                  <a:gd name="T4" fmla="*/ 1096 w 1660"/>
                  <a:gd name="T5" fmla="*/ 39 h 587"/>
                  <a:gd name="T6" fmla="*/ 837 w 1660"/>
                  <a:gd name="T7" fmla="*/ 149 h 587"/>
                  <a:gd name="T8" fmla="*/ 823 w 1660"/>
                  <a:gd name="T9" fmla="*/ 149 h 587"/>
                  <a:gd name="T10" fmla="*/ 564 w 1660"/>
                  <a:gd name="T11" fmla="*/ 39 h 587"/>
                  <a:gd name="T12" fmla="*/ 64 w 1660"/>
                  <a:gd name="T13" fmla="*/ 68 h 587"/>
                  <a:gd name="T14" fmla="*/ 2 w 1660"/>
                  <a:gd name="T15" fmla="*/ 103 h 587"/>
                  <a:gd name="T16" fmla="*/ 27 w 1660"/>
                  <a:gd name="T17" fmla="*/ 161 h 587"/>
                  <a:gd name="T18" fmla="*/ 98 w 1660"/>
                  <a:gd name="T19" fmla="*/ 296 h 587"/>
                  <a:gd name="T20" fmla="*/ 214 w 1660"/>
                  <a:gd name="T21" fmla="*/ 541 h 587"/>
                  <a:gd name="T22" fmla="*/ 614 w 1660"/>
                  <a:gd name="T23" fmla="*/ 537 h 587"/>
                  <a:gd name="T24" fmla="*/ 828 w 1660"/>
                  <a:gd name="T25" fmla="*/ 238 h 587"/>
                  <a:gd name="T26" fmla="*/ 832 w 1660"/>
                  <a:gd name="T27" fmla="*/ 238 h 587"/>
                  <a:gd name="T28" fmla="*/ 1046 w 1660"/>
                  <a:gd name="T29" fmla="*/ 537 h 587"/>
                  <a:gd name="T30" fmla="*/ 1446 w 1660"/>
                  <a:gd name="T31" fmla="*/ 541 h 587"/>
                  <a:gd name="T32" fmla="*/ 1562 w 1660"/>
                  <a:gd name="T33" fmla="*/ 296 h 587"/>
                  <a:gd name="T34" fmla="*/ 1633 w 1660"/>
                  <a:gd name="T35" fmla="*/ 161 h 587"/>
                  <a:gd name="T36" fmla="*/ 1658 w 1660"/>
                  <a:gd name="T37" fmla="*/ 103 h 587"/>
                  <a:gd name="T38" fmla="*/ 670 w 1660"/>
                  <a:gd name="T39" fmla="*/ 341 h 587"/>
                  <a:gd name="T40" fmla="*/ 588 w 1660"/>
                  <a:gd name="T41" fmla="*/ 489 h 587"/>
                  <a:gd name="T42" fmla="*/ 411 w 1660"/>
                  <a:gd name="T43" fmla="*/ 519 h 587"/>
                  <a:gd name="T44" fmla="*/ 234 w 1660"/>
                  <a:gd name="T45" fmla="*/ 490 h 587"/>
                  <a:gd name="T46" fmla="*/ 160 w 1660"/>
                  <a:gd name="T47" fmla="*/ 316 h 587"/>
                  <a:gd name="T48" fmla="*/ 146 w 1660"/>
                  <a:gd name="T49" fmla="*/ 132 h 587"/>
                  <a:gd name="T50" fmla="*/ 405 w 1660"/>
                  <a:gd name="T51" fmla="*/ 89 h 587"/>
                  <a:gd name="T52" fmla="*/ 702 w 1660"/>
                  <a:gd name="T53" fmla="*/ 170 h 587"/>
                  <a:gd name="T54" fmla="*/ 670 w 1660"/>
                  <a:gd name="T55" fmla="*/ 341 h 587"/>
                  <a:gd name="T56" fmla="*/ 1500 w 1660"/>
                  <a:gd name="T57" fmla="*/ 316 h 587"/>
                  <a:gd name="T58" fmla="*/ 1426 w 1660"/>
                  <a:gd name="T59" fmla="*/ 490 h 587"/>
                  <a:gd name="T60" fmla="*/ 1249 w 1660"/>
                  <a:gd name="T61" fmla="*/ 519 h 587"/>
                  <a:gd name="T62" fmla="*/ 1072 w 1660"/>
                  <a:gd name="T63" fmla="*/ 489 h 587"/>
                  <a:gd name="T64" fmla="*/ 990 w 1660"/>
                  <a:gd name="T65" fmla="*/ 341 h 587"/>
                  <a:gd name="T66" fmla="*/ 958 w 1660"/>
                  <a:gd name="T67" fmla="*/ 170 h 587"/>
                  <a:gd name="T68" fmla="*/ 1255 w 1660"/>
                  <a:gd name="T69" fmla="*/ 89 h 587"/>
                  <a:gd name="T70" fmla="*/ 1514 w 1660"/>
                  <a:gd name="T71" fmla="*/ 132 h 587"/>
                  <a:gd name="T72" fmla="*/ 1500 w 1660"/>
                  <a:gd name="T73" fmla="*/ 316 h 58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60"/>
                  <a:gd name="T112" fmla="*/ 0 h 587"/>
                  <a:gd name="T113" fmla="*/ 1660 w 1660"/>
                  <a:gd name="T114" fmla="*/ 587 h 58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60" h="587">
                    <a:moveTo>
                      <a:pt x="1658" y="103"/>
                    </a:moveTo>
                    <a:cubicBezTo>
                      <a:pt x="1658" y="71"/>
                      <a:pt x="1653" y="83"/>
                      <a:pt x="1596" y="68"/>
                    </a:cubicBezTo>
                    <a:cubicBezTo>
                      <a:pt x="1539" y="52"/>
                      <a:pt x="1364" y="0"/>
                      <a:pt x="1096" y="39"/>
                    </a:cubicBezTo>
                    <a:cubicBezTo>
                      <a:pt x="872" y="72"/>
                      <a:pt x="929" y="146"/>
                      <a:pt x="837" y="149"/>
                    </a:cubicBezTo>
                    <a:cubicBezTo>
                      <a:pt x="823" y="149"/>
                      <a:pt x="823" y="149"/>
                      <a:pt x="823" y="149"/>
                    </a:cubicBezTo>
                    <a:cubicBezTo>
                      <a:pt x="731" y="146"/>
                      <a:pt x="788" y="72"/>
                      <a:pt x="564" y="39"/>
                    </a:cubicBezTo>
                    <a:cubicBezTo>
                      <a:pt x="296" y="0"/>
                      <a:pt x="121" y="52"/>
                      <a:pt x="64" y="68"/>
                    </a:cubicBezTo>
                    <a:cubicBezTo>
                      <a:pt x="7" y="83"/>
                      <a:pt x="2" y="71"/>
                      <a:pt x="2" y="103"/>
                    </a:cubicBezTo>
                    <a:cubicBezTo>
                      <a:pt x="3" y="135"/>
                      <a:pt x="0" y="161"/>
                      <a:pt x="27" y="161"/>
                    </a:cubicBezTo>
                    <a:cubicBezTo>
                      <a:pt x="55" y="161"/>
                      <a:pt x="55" y="161"/>
                      <a:pt x="98" y="296"/>
                    </a:cubicBezTo>
                    <a:cubicBezTo>
                      <a:pt x="150" y="458"/>
                      <a:pt x="164" y="504"/>
                      <a:pt x="214" y="541"/>
                    </a:cubicBezTo>
                    <a:cubicBezTo>
                      <a:pt x="275" y="587"/>
                      <a:pt x="531" y="587"/>
                      <a:pt x="614" y="537"/>
                    </a:cubicBezTo>
                    <a:cubicBezTo>
                      <a:pt x="717" y="475"/>
                      <a:pt x="704" y="241"/>
                      <a:pt x="828" y="238"/>
                    </a:cubicBezTo>
                    <a:cubicBezTo>
                      <a:pt x="829" y="238"/>
                      <a:pt x="831" y="238"/>
                      <a:pt x="832" y="238"/>
                    </a:cubicBezTo>
                    <a:cubicBezTo>
                      <a:pt x="956" y="241"/>
                      <a:pt x="943" y="475"/>
                      <a:pt x="1046" y="537"/>
                    </a:cubicBezTo>
                    <a:cubicBezTo>
                      <a:pt x="1129" y="587"/>
                      <a:pt x="1385" y="587"/>
                      <a:pt x="1446" y="541"/>
                    </a:cubicBezTo>
                    <a:cubicBezTo>
                      <a:pt x="1496" y="504"/>
                      <a:pt x="1510" y="458"/>
                      <a:pt x="1562" y="296"/>
                    </a:cubicBezTo>
                    <a:cubicBezTo>
                      <a:pt x="1605" y="161"/>
                      <a:pt x="1605" y="161"/>
                      <a:pt x="1633" y="161"/>
                    </a:cubicBezTo>
                    <a:cubicBezTo>
                      <a:pt x="1660" y="161"/>
                      <a:pt x="1657" y="135"/>
                      <a:pt x="1658" y="103"/>
                    </a:cubicBezTo>
                    <a:close/>
                    <a:moveTo>
                      <a:pt x="670" y="341"/>
                    </a:moveTo>
                    <a:cubicBezTo>
                      <a:pt x="644" y="407"/>
                      <a:pt x="624" y="465"/>
                      <a:pt x="588" y="489"/>
                    </a:cubicBezTo>
                    <a:cubicBezTo>
                      <a:pt x="550" y="515"/>
                      <a:pt x="494" y="520"/>
                      <a:pt x="411" y="519"/>
                    </a:cubicBezTo>
                    <a:cubicBezTo>
                      <a:pt x="341" y="517"/>
                      <a:pt x="266" y="520"/>
                      <a:pt x="234" y="490"/>
                    </a:cubicBezTo>
                    <a:cubicBezTo>
                      <a:pt x="208" y="465"/>
                      <a:pt x="182" y="386"/>
                      <a:pt x="160" y="316"/>
                    </a:cubicBezTo>
                    <a:cubicBezTo>
                      <a:pt x="129" y="219"/>
                      <a:pt x="115" y="161"/>
                      <a:pt x="146" y="132"/>
                    </a:cubicBezTo>
                    <a:cubicBezTo>
                      <a:pt x="185" y="97"/>
                      <a:pt x="286" y="91"/>
                      <a:pt x="405" y="89"/>
                    </a:cubicBezTo>
                    <a:cubicBezTo>
                      <a:pt x="524" y="88"/>
                      <a:pt x="682" y="123"/>
                      <a:pt x="702" y="170"/>
                    </a:cubicBezTo>
                    <a:cubicBezTo>
                      <a:pt x="718" y="205"/>
                      <a:pt x="693" y="282"/>
                      <a:pt x="670" y="341"/>
                    </a:cubicBezTo>
                    <a:close/>
                    <a:moveTo>
                      <a:pt x="1500" y="316"/>
                    </a:moveTo>
                    <a:cubicBezTo>
                      <a:pt x="1478" y="386"/>
                      <a:pt x="1452" y="465"/>
                      <a:pt x="1426" y="490"/>
                    </a:cubicBezTo>
                    <a:cubicBezTo>
                      <a:pt x="1394" y="520"/>
                      <a:pt x="1319" y="517"/>
                      <a:pt x="1249" y="519"/>
                    </a:cubicBezTo>
                    <a:cubicBezTo>
                      <a:pt x="1166" y="520"/>
                      <a:pt x="1110" y="515"/>
                      <a:pt x="1072" y="489"/>
                    </a:cubicBezTo>
                    <a:cubicBezTo>
                      <a:pt x="1036" y="465"/>
                      <a:pt x="1016" y="407"/>
                      <a:pt x="990" y="341"/>
                    </a:cubicBezTo>
                    <a:cubicBezTo>
                      <a:pt x="967" y="282"/>
                      <a:pt x="942" y="205"/>
                      <a:pt x="958" y="170"/>
                    </a:cubicBezTo>
                    <a:cubicBezTo>
                      <a:pt x="978" y="123"/>
                      <a:pt x="1136" y="88"/>
                      <a:pt x="1255" y="89"/>
                    </a:cubicBezTo>
                    <a:cubicBezTo>
                      <a:pt x="1374" y="91"/>
                      <a:pt x="1475" y="97"/>
                      <a:pt x="1514" y="132"/>
                    </a:cubicBezTo>
                    <a:cubicBezTo>
                      <a:pt x="1546" y="161"/>
                      <a:pt x="1531" y="219"/>
                      <a:pt x="1500" y="316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24" name="Freeform 1294"/>
              <p:cNvSpPr>
                <a:spLocks noChangeArrowheads="1"/>
              </p:cNvSpPr>
              <p:nvPr/>
            </p:nvSpPr>
            <p:spPr bwMode="auto">
              <a:xfrm>
                <a:off x="663575" y="2454274"/>
                <a:ext cx="622300" cy="488950"/>
              </a:xfrm>
              <a:custGeom>
                <a:avLst/>
                <a:gdLst>
                  <a:gd name="T0" fmla="*/ 0 w 538"/>
                  <a:gd name="T1" fmla="*/ 347 h 424"/>
                  <a:gd name="T2" fmla="*/ 153 w 538"/>
                  <a:gd name="T3" fmla="*/ 300 h 424"/>
                  <a:gd name="T4" fmla="*/ 342 w 538"/>
                  <a:gd name="T5" fmla="*/ 163 h 424"/>
                  <a:gd name="T6" fmla="*/ 530 w 538"/>
                  <a:gd name="T7" fmla="*/ 87 h 424"/>
                  <a:gd name="T8" fmla="*/ 407 w 538"/>
                  <a:gd name="T9" fmla="*/ 2 h 424"/>
                  <a:gd name="T10" fmla="*/ 148 w 538"/>
                  <a:gd name="T11" fmla="*/ 180 h 424"/>
                  <a:gd name="T12" fmla="*/ 82 w 538"/>
                  <a:gd name="T13" fmla="*/ 326 h 424"/>
                  <a:gd name="T14" fmla="*/ 0 w 538"/>
                  <a:gd name="T15" fmla="*/ 347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0" y="347"/>
                    </a:moveTo>
                    <a:cubicBezTo>
                      <a:pt x="0" y="347"/>
                      <a:pt x="82" y="424"/>
                      <a:pt x="153" y="300"/>
                    </a:cubicBezTo>
                    <a:cubicBezTo>
                      <a:pt x="209" y="203"/>
                      <a:pt x="220" y="166"/>
                      <a:pt x="342" y="163"/>
                    </a:cubicBezTo>
                    <a:cubicBezTo>
                      <a:pt x="465" y="160"/>
                      <a:pt x="522" y="141"/>
                      <a:pt x="530" y="87"/>
                    </a:cubicBezTo>
                    <a:cubicBezTo>
                      <a:pt x="538" y="33"/>
                      <a:pt x="492" y="0"/>
                      <a:pt x="407" y="2"/>
                    </a:cubicBezTo>
                    <a:cubicBezTo>
                      <a:pt x="323" y="4"/>
                      <a:pt x="210" y="54"/>
                      <a:pt x="148" y="180"/>
                    </a:cubicBezTo>
                    <a:cubicBezTo>
                      <a:pt x="104" y="269"/>
                      <a:pt x="108" y="298"/>
                      <a:pt x="82" y="326"/>
                    </a:cubicBezTo>
                    <a:cubicBezTo>
                      <a:pt x="56" y="354"/>
                      <a:pt x="0" y="347"/>
                      <a:pt x="0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25" name="Freeform 1295"/>
              <p:cNvSpPr>
                <a:spLocks noChangeArrowheads="1"/>
              </p:cNvSpPr>
              <p:nvPr/>
            </p:nvSpPr>
            <p:spPr bwMode="auto">
              <a:xfrm>
                <a:off x="1268413" y="2454274"/>
                <a:ext cx="622300" cy="488950"/>
              </a:xfrm>
              <a:custGeom>
                <a:avLst/>
                <a:gdLst>
                  <a:gd name="T0" fmla="*/ 538 w 538"/>
                  <a:gd name="T1" fmla="*/ 347 h 424"/>
                  <a:gd name="T2" fmla="*/ 385 w 538"/>
                  <a:gd name="T3" fmla="*/ 300 h 424"/>
                  <a:gd name="T4" fmla="*/ 196 w 538"/>
                  <a:gd name="T5" fmla="*/ 163 h 424"/>
                  <a:gd name="T6" fmla="*/ 8 w 538"/>
                  <a:gd name="T7" fmla="*/ 87 h 424"/>
                  <a:gd name="T8" fmla="*/ 131 w 538"/>
                  <a:gd name="T9" fmla="*/ 2 h 424"/>
                  <a:gd name="T10" fmla="*/ 390 w 538"/>
                  <a:gd name="T11" fmla="*/ 180 h 424"/>
                  <a:gd name="T12" fmla="*/ 456 w 538"/>
                  <a:gd name="T13" fmla="*/ 326 h 424"/>
                  <a:gd name="T14" fmla="*/ 538 w 538"/>
                  <a:gd name="T15" fmla="*/ 347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538" y="347"/>
                    </a:moveTo>
                    <a:cubicBezTo>
                      <a:pt x="538" y="347"/>
                      <a:pt x="456" y="424"/>
                      <a:pt x="385" y="300"/>
                    </a:cubicBezTo>
                    <a:cubicBezTo>
                      <a:pt x="329" y="203"/>
                      <a:pt x="318" y="166"/>
                      <a:pt x="196" y="163"/>
                    </a:cubicBezTo>
                    <a:cubicBezTo>
                      <a:pt x="74" y="160"/>
                      <a:pt x="16" y="141"/>
                      <a:pt x="8" y="87"/>
                    </a:cubicBezTo>
                    <a:cubicBezTo>
                      <a:pt x="0" y="33"/>
                      <a:pt x="46" y="0"/>
                      <a:pt x="131" y="2"/>
                    </a:cubicBezTo>
                    <a:cubicBezTo>
                      <a:pt x="215" y="4"/>
                      <a:pt x="328" y="54"/>
                      <a:pt x="390" y="180"/>
                    </a:cubicBezTo>
                    <a:cubicBezTo>
                      <a:pt x="434" y="269"/>
                      <a:pt x="430" y="298"/>
                      <a:pt x="456" y="326"/>
                    </a:cubicBezTo>
                    <a:cubicBezTo>
                      <a:pt x="482" y="354"/>
                      <a:pt x="538" y="347"/>
                      <a:pt x="538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26" name="Freeform 1296"/>
              <p:cNvSpPr>
                <a:spLocks noChangeArrowheads="1"/>
              </p:cNvSpPr>
              <p:nvPr/>
            </p:nvSpPr>
            <p:spPr bwMode="auto">
              <a:xfrm>
                <a:off x="454025" y="2387599"/>
                <a:ext cx="1647825" cy="1027112"/>
              </a:xfrm>
              <a:custGeom>
                <a:avLst/>
                <a:gdLst>
                  <a:gd name="T0" fmla="*/ 1260 w 1427"/>
                  <a:gd name="T1" fmla="*/ 225 h 890"/>
                  <a:gd name="T2" fmla="*/ 1018 w 1427"/>
                  <a:gd name="T3" fmla="*/ 547 h 890"/>
                  <a:gd name="T4" fmla="*/ 792 w 1427"/>
                  <a:gd name="T5" fmla="*/ 416 h 890"/>
                  <a:gd name="T6" fmla="*/ 713 w 1427"/>
                  <a:gd name="T7" fmla="*/ 375 h 890"/>
                  <a:gd name="T8" fmla="*/ 634 w 1427"/>
                  <a:gd name="T9" fmla="*/ 416 h 890"/>
                  <a:gd name="T10" fmla="*/ 408 w 1427"/>
                  <a:gd name="T11" fmla="*/ 547 h 890"/>
                  <a:gd name="T12" fmla="*/ 166 w 1427"/>
                  <a:gd name="T13" fmla="*/ 225 h 890"/>
                  <a:gd name="T14" fmla="*/ 0 w 1427"/>
                  <a:gd name="T15" fmla="*/ 0 h 890"/>
                  <a:gd name="T16" fmla="*/ 90 w 1427"/>
                  <a:gd name="T17" fmla="*/ 446 h 890"/>
                  <a:gd name="T18" fmla="*/ 462 w 1427"/>
                  <a:gd name="T19" fmla="*/ 788 h 890"/>
                  <a:gd name="T20" fmla="*/ 713 w 1427"/>
                  <a:gd name="T21" fmla="*/ 880 h 890"/>
                  <a:gd name="T22" fmla="*/ 964 w 1427"/>
                  <a:gd name="T23" fmla="*/ 788 h 890"/>
                  <a:gd name="T24" fmla="*/ 1336 w 1427"/>
                  <a:gd name="T25" fmla="*/ 446 h 890"/>
                  <a:gd name="T26" fmla="*/ 1427 w 1427"/>
                  <a:gd name="T27" fmla="*/ 0 h 890"/>
                  <a:gd name="T28" fmla="*/ 1260 w 1427"/>
                  <a:gd name="T29" fmla="*/ 225 h 8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7"/>
                  <a:gd name="T46" fmla="*/ 0 h 890"/>
                  <a:gd name="T47" fmla="*/ 1427 w 1427"/>
                  <a:gd name="T48" fmla="*/ 890 h 8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7" h="890">
                    <a:moveTo>
                      <a:pt x="1260" y="225"/>
                    </a:moveTo>
                    <a:cubicBezTo>
                      <a:pt x="1249" y="317"/>
                      <a:pt x="1157" y="492"/>
                      <a:pt x="1018" y="547"/>
                    </a:cubicBezTo>
                    <a:cubicBezTo>
                      <a:pt x="879" y="602"/>
                      <a:pt x="841" y="467"/>
                      <a:pt x="792" y="416"/>
                    </a:cubicBezTo>
                    <a:cubicBezTo>
                      <a:pt x="753" y="376"/>
                      <a:pt x="724" y="374"/>
                      <a:pt x="713" y="375"/>
                    </a:cubicBezTo>
                    <a:cubicBezTo>
                      <a:pt x="702" y="374"/>
                      <a:pt x="673" y="376"/>
                      <a:pt x="634" y="416"/>
                    </a:cubicBezTo>
                    <a:cubicBezTo>
                      <a:pt x="585" y="467"/>
                      <a:pt x="547" y="602"/>
                      <a:pt x="408" y="547"/>
                    </a:cubicBezTo>
                    <a:cubicBezTo>
                      <a:pt x="269" y="492"/>
                      <a:pt x="177" y="317"/>
                      <a:pt x="166" y="225"/>
                    </a:cubicBezTo>
                    <a:cubicBezTo>
                      <a:pt x="143" y="32"/>
                      <a:pt x="0" y="0"/>
                      <a:pt x="0" y="0"/>
                    </a:cubicBezTo>
                    <a:cubicBezTo>
                      <a:pt x="0" y="0"/>
                      <a:pt x="41" y="368"/>
                      <a:pt x="90" y="446"/>
                    </a:cubicBezTo>
                    <a:cubicBezTo>
                      <a:pt x="139" y="523"/>
                      <a:pt x="332" y="684"/>
                      <a:pt x="462" y="788"/>
                    </a:cubicBezTo>
                    <a:cubicBezTo>
                      <a:pt x="590" y="890"/>
                      <a:pt x="643" y="880"/>
                      <a:pt x="713" y="880"/>
                    </a:cubicBezTo>
                    <a:cubicBezTo>
                      <a:pt x="783" y="880"/>
                      <a:pt x="836" y="890"/>
                      <a:pt x="964" y="788"/>
                    </a:cubicBezTo>
                    <a:cubicBezTo>
                      <a:pt x="1095" y="684"/>
                      <a:pt x="1287" y="523"/>
                      <a:pt x="1336" y="446"/>
                    </a:cubicBezTo>
                    <a:cubicBezTo>
                      <a:pt x="1385" y="368"/>
                      <a:pt x="1427" y="0"/>
                      <a:pt x="1427" y="0"/>
                    </a:cubicBezTo>
                    <a:cubicBezTo>
                      <a:pt x="1427" y="0"/>
                      <a:pt x="1284" y="32"/>
                      <a:pt x="1260" y="225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27" name="Oval 1297"/>
              <p:cNvSpPr>
                <a:spLocks noChangeArrowheads="1"/>
              </p:cNvSpPr>
              <p:nvPr/>
            </p:nvSpPr>
            <p:spPr bwMode="auto">
              <a:xfrm>
                <a:off x="19050" y="719137"/>
                <a:ext cx="2516188" cy="909637"/>
              </a:xfrm>
              <a:prstGeom prst="ellipse">
                <a:avLst/>
              </a:pr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28" name="Freeform 1298"/>
              <p:cNvSpPr>
                <a:spLocks noChangeArrowheads="1"/>
              </p:cNvSpPr>
              <p:nvPr/>
            </p:nvSpPr>
            <p:spPr bwMode="auto">
              <a:xfrm>
                <a:off x="449263" y="0"/>
                <a:ext cx="1655763" cy="1004887"/>
              </a:xfrm>
              <a:custGeom>
                <a:avLst/>
                <a:gdLst>
                  <a:gd name="T0" fmla="*/ 1430 w 1434"/>
                  <a:gd name="T1" fmla="*/ 673 h 870"/>
                  <a:gd name="T2" fmla="*/ 1430 w 1434"/>
                  <a:gd name="T3" fmla="*/ 672 h 870"/>
                  <a:gd name="T4" fmla="*/ 1429 w 1434"/>
                  <a:gd name="T5" fmla="*/ 671 h 870"/>
                  <a:gd name="T6" fmla="*/ 1156 w 1434"/>
                  <a:gd name="T7" fmla="*/ 95 h 870"/>
                  <a:gd name="T8" fmla="*/ 743 w 1434"/>
                  <a:gd name="T9" fmla="*/ 202 h 870"/>
                  <a:gd name="T10" fmla="*/ 394 w 1434"/>
                  <a:gd name="T11" fmla="*/ 52 h 870"/>
                  <a:gd name="T12" fmla="*/ 4 w 1434"/>
                  <a:gd name="T13" fmla="*/ 672 h 870"/>
                  <a:gd name="T14" fmla="*/ 4 w 1434"/>
                  <a:gd name="T15" fmla="*/ 672 h 870"/>
                  <a:gd name="T16" fmla="*/ 0 w 1434"/>
                  <a:gd name="T17" fmla="*/ 691 h 870"/>
                  <a:gd name="T18" fmla="*/ 60 w 1434"/>
                  <a:gd name="T19" fmla="*/ 762 h 870"/>
                  <a:gd name="T20" fmla="*/ 717 w 1434"/>
                  <a:gd name="T21" fmla="*/ 870 h 870"/>
                  <a:gd name="T22" fmla="*/ 1374 w 1434"/>
                  <a:gd name="T23" fmla="*/ 762 h 870"/>
                  <a:gd name="T24" fmla="*/ 1434 w 1434"/>
                  <a:gd name="T25" fmla="*/ 691 h 870"/>
                  <a:gd name="T26" fmla="*/ 1430 w 1434"/>
                  <a:gd name="T27" fmla="*/ 673 h 8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34"/>
                  <a:gd name="T43" fmla="*/ 0 h 870"/>
                  <a:gd name="T44" fmla="*/ 1434 w 1434"/>
                  <a:gd name="T45" fmla="*/ 870 h 8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34" h="870">
                    <a:moveTo>
                      <a:pt x="1430" y="673"/>
                    </a:moveTo>
                    <a:cubicBezTo>
                      <a:pt x="1430" y="672"/>
                      <a:pt x="1430" y="672"/>
                      <a:pt x="1430" y="672"/>
                    </a:cubicBezTo>
                    <a:cubicBezTo>
                      <a:pt x="1429" y="671"/>
                      <a:pt x="1429" y="671"/>
                      <a:pt x="1429" y="671"/>
                    </a:cubicBezTo>
                    <a:cubicBezTo>
                      <a:pt x="1429" y="671"/>
                      <a:pt x="1245" y="189"/>
                      <a:pt x="1156" y="95"/>
                    </a:cubicBezTo>
                    <a:cubicBezTo>
                      <a:pt x="1067" y="0"/>
                      <a:pt x="934" y="156"/>
                      <a:pt x="743" y="202"/>
                    </a:cubicBezTo>
                    <a:cubicBezTo>
                      <a:pt x="606" y="234"/>
                      <a:pt x="550" y="74"/>
                      <a:pt x="394" y="52"/>
                    </a:cubicBezTo>
                    <a:cubicBezTo>
                      <a:pt x="262" y="34"/>
                      <a:pt x="14" y="646"/>
                      <a:pt x="4" y="672"/>
                    </a:cubicBezTo>
                    <a:cubicBezTo>
                      <a:pt x="4" y="672"/>
                      <a:pt x="4" y="672"/>
                      <a:pt x="4" y="672"/>
                    </a:cubicBezTo>
                    <a:cubicBezTo>
                      <a:pt x="1" y="678"/>
                      <a:pt x="0" y="684"/>
                      <a:pt x="0" y="691"/>
                    </a:cubicBezTo>
                    <a:cubicBezTo>
                      <a:pt x="0" y="716"/>
                      <a:pt x="22" y="740"/>
                      <a:pt x="60" y="762"/>
                    </a:cubicBezTo>
                    <a:cubicBezTo>
                      <a:pt x="171" y="826"/>
                      <a:pt x="423" y="870"/>
                      <a:pt x="717" y="870"/>
                    </a:cubicBezTo>
                    <a:cubicBezTo>
                      <a:pt x="1011" y="870"/>
                      <a:pt x="1263" y="826"/>
                      <a:pt x="1374" y="762"/>
                    </a:cubicBezTo>
                    <a:cubicBezTo>
                      <a:pt x="1412" y="740"/>
                      <a:pt x="1434" y="716"/>
                      <a:pt x="1434" y="691"/>
                    </a:cubicBezTo>
                    <a:cubicBezTo>
                      <a:pt x="1434" y="685"/>
                      <a:pt x="1433" y="679"/>
                      <a:pt x="1430" y="673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29" name="Freeform 1299"/>
              <p:cNvSpPr>
                <a:spLocks noChangeArrowheads="1"/>
              </p:cNvSpPr>
              <p:nvPr/>
            </p:nvSpPr>
            <p:spPr bwMode="auto">
              <a:xfrm>
                <a:off x="433388" y="785812"/>
                <a:ext cx="25400" cy="44450"/>
              </a:xfrm>
              <a:custGeom>
                <a:avLst/>
                <a:gdLst>
                  <a:gd name="T0" fmla="*/ 13 w 22"/>
                  <a:gd name="T1" fmla="*/ 11 h 39"/>
                  <a:gd name="T2" fmla="*/ 14 w 22"/>
                  <a:gd name="T3" fmla="*/ 0 h 39"/>
                  <a:gd name="T4" fmla="*/ 14 w 22"/>
                  <a:gd name="T5" fmla="*/ 0 h 39"/>
                  <a:gd name="T6" fmla="*/ 0 w 22"/>
                  <a:gd name="T7" fmla="*/ 37 h 39"/>
                  <a:gd name="T8" fmla="*/ 22 w 22"/>
                  <a:gd name="T9" fmla="*/ 39 h 39"/>
                  <a:gd name="T10" fmla="*/ 13 w 22"/>
                  <a:gd name="T11" fmla="*/ 11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39"/>
                  <a:gd name="T20" fmla="*/ 22 w 22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39">
                    <a:moveTo>
                      <a:pt x="13" y="11"/>
                    </a:moveTo>
                    <a:cubicBezTo>
                      <a:pt x="13" y="7"/>
                      <a:pt x="14" y="3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6" y="30"/>
                      <a:pt x="13" y="20"/>
                      <a:pt x="13" y="11"/>
                    </a:cubicBez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30" name="Freeform 1300"/>
              <p:cNvSpPr>
                <a:spLocks noChangeArrowheads="1"/>
              </p:cNvSpPr>
              <p:nvPr/>
            </p:nvSpPr>
            <p:spPr bwMode="auto">
              <a:xfrm>
                <a:off x="760413" y="1246187"/>
                <a:ext cx="411163" cy="38100"/>
              </a:xfrm>
              <a:custGeom>
                <a:avLst/>
                <a:gdLst>
                  <a:gd name="T0" fmla="*/ 0 w 355"/>
                  <a:gd name="T1" fmla="*/ 1 h 33"/>
                  <a:gd name="T2" fmla="*/ 250 w 355"/>
                  <a:gd name="T3" fmla="*/ 33 h 33"/>
                  <a:gd name="T4" fmla="*/ 355 w 355"/>
                  <a:gd name="T5" fmla="*/ 0 h 33"/>
                  <a:gd name="T6" fmla="*/ 0 w 355"/>
                  <a:gd name="T7" fmla="*/ 1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5"/>
                  <a:gd name="T13" fmla="*/ 0 h 33"/>
                  <a:gd name="T14" fmla="*/ 355 w 35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5" h="33">
                    <a:moveTo>
                      <a:pt x="0" y="1"/>
                    </a:moveTo>
                    <a:cubicBezTo>
                      <a:pt x="75" y="16"/>
                      <a:pt x="159" y="27"/>
                      <a:pt x="250" y="33"/>
                    </a:cubicBezTo>
                    <a:cubicBezTo>
                      <a:pt x="355" y="0"/>
                      <a:pt x="355" y="0"/>
                      <a:pt x="35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31" name="Freeform 1301"/>
              <p:cNvSpPr>
                <a:spLocks noChangeArrowheads="1"/>
              </p:cNvSpPr>
              <p:nvPr/>
            </p:nvSpPr>
            <p:spPr bwMode="auto">
              <a:xfrm>
                <a:off x="450850" y="776287"/>
                <a:ext cx="3175" cy="9525"/>
              </a:xfrm>
              <a:custGeom>
                <a:avLst/>
                <a:gdLst>
                  <a:gd name="T0" fmla="*/ 3 w 3"/>
                  <a:gd name="T1" fmla="*/ 0 h 8"/>
                  <a:gd name="T2" fmla="*/ 3 w 3"/>
                  <a:gd name="T3" fmla="*/ 1 h 8"/>
                  <a:gd name="T4" fmla="*/ 0 w 3"/>
                  <a:gd name="T5" fmla="*/ 8 h 8"/>
                  <a:gd name="T6" fmla="*/ 0 w 3"/>
                  <a:gd name="T7" fmla="*/ 8 h 8"/>
                  <a:gd name="T8" fmla="*/ 3 w 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8"/>
                  <a:gd name="T17" fmla="*/ 3 w 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8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32" name="Freeform 1302"/>
              <p:cNvSpPr>
                <a:spLocks noChangeArrowheads="1"/>
              </p:cNvSpPr>
              <p:nvPr/>
            </p:nvSpPr>
            <p:spPr bwMode="auto">
              <a:xfrm>
                <a:off x="1355725" y="1117599"/>
                <a:ext cx="485775" cy="128587"/>
              </a:xfrm>
              <a:custGeom>
                <a:avLst/>
                <a:gdLst>
                  <a:gd name="T0" fmla="*/ 0 w 421"/>
                  <a:gd name="T1" fmla="*/ 86 h 112"/>
                  <a:gd name="T2" fmla="*/ 382 w 421"/>
                  <a:gd name="T3" fmla="*/ 112 h 112"/>
                  <a:gd name="T4" fmla="*/ 421 w 421"/>
                  <a:gd name="T5" fmla="*/ 104 h 112"/>
                  <a:gd name="T6" fmla="*/ 320 w 421"/>
                  <a:gd name="T7" fmla="*/ 0 h 112"/>
                  <a:gd name="T8" fmla="*/ 0 w 421"/>
                  <a:gd name="T9" fmla="*/ 86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"/>
                  <a:gd name="T16" fmla="*/ 0 h 112"/>
                  <a:gd name="T17" fmla="*/ 421 w 42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" h="112">
                    <a:moveTo>
                      <a:pt x="0" y="86"/>
                    </a:moveTo>
                    <a:cubicBezTo>
                      <a:pt x="382" y="112"/>
                      <a:pt x="382" y="112"/>
                      <a:pt x="382" y="112"/>
                    </a:cubicBezTo>
                    <a:cubicBezTo>
                      <a:pt x="395" y="109"/>
                      <a:pt x="408" y="107"/>
                      <a:pt x="421" y="104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33" name="Freeform 1303"/>
              <p:cNvSpPr>
                <a:spLocks noChangeArrowheads="1"/>
              </p:cNvSpPr>
              <p:nvPr/>
            </p:nvSpPr>
            <p:spPr bwMode="auto">
              <a:xfrm>
                <a:off x="1065213" y="998537"/>
                <a:ext cx="180975" cy="47625"/>
              </a:xfrm>
              <a:custGeom>
                <a:avLst/>
                <a:gdLst>
                  <a:gd name="T0" fmla="*/ 156 w 156"/>
                  <a:gd name="T1" fmla="*/ 6 h 42"/>
                  <a:gd name="T2" fmla="*/ 0 w 156"/>
                  <a:gd name="T3" fmla="*/ 0 h 42"/>
                  <a:gd name="T4" fmla="*/ 11 w 156"/>
                  <a:gd name="T5" fmla="*/ 42 h 42"/>
                  <a:gd name="T6" fmla="*/ 156 w 156"/>
                  <a:gd name="T7" fmla="*/ 6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42"/>
                  <a:gd name="T14" fmla="*/ 156 w 156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42">
                    <a:moveTo>
                      <a:pt x="156" y="6"/>
                    </a:moveTo>
                    <a:cubicBezTo>
                      <a:pt x="102" y="5"/>
                      <a:pt x="50" y="3"/>
                      <a:pt x="0" y="0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156" y="6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34" name="Freeform 1304"/>
              <p:cNvSpPr>
                <a:spLocks noChangeArrowheads="1"/>
              </p:cNvSpPr>
              <p:nvPr/>
            </p:nvSpPr>
            <p:spPr bwMode="auto">
              <a:xfrm>
                <a:off x="1077913" y="1004887"/>
                <a:ext cx="244475" cy="60325"/>
              </a:xfrm>
              <a:custGeom>
                <a:avLst/>
                <a:gdLst>
                  <a:gd name="T0" fmla="*/ 144 w 211"/>
                  <a:gd name="T1" fmla="*/ 52 h 52"/>
                  <a:gd name="T2" fmla="*/ 211 w 211"/>
                  <a:gd name="T3" fmla="*/ 0 h 52"/>
                  <a:gd name="T4" fmla="*/ 172 w 211"/>
                  <a:gd name="T5" fmla="*/ 0 h 52"/>
                  <a:gd name="T6" fmla="*/ 145 w 211"/>
                  <a:gd name="T7" fmla="*/ 0 h 52"/>
                  <a:gd name="T8" fmla="*/ 0 w 211"/>
                  <a:gd name="T9" fmla="*/ 36 h 52"/>
                  <a:gd name="T10" fmla="*/ 144 w 211"/>
                  <a:gd name="T11" fmla="*/ 52 h 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1"/>
                  <a:gd name="T19" fmla="*/ 0 h 52"/>
                  <a:gd name="T20" fmla="*/ 211 w 211"/>
                  <a:gd name="T21" fmla="*/ 52 h 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1" h="52">
                    <a:moveTo>
                      <a:pt x="144" y="52"/>
                    </a:moveTo>
                    <a:cubicBezTo>
                      <a:pt x="211" y="0"/>
                      <a:pt x="211" y="0"/>
                      <a:pt x="211" y="0"/>
                    </a:cubicBezTo>
                    <a:cubicBezTo>
                      <a:pt x="198" y="0"/>
                      <a:pt x="185" y="0"/>
                      <a:pt x="172" y="0"/>
                    </a:cubicBezTo>
                    <a:cubicBezTo>
                      <a:pt x="163" y="0"/>
                      <a:pt x="154" y="0"/>
                      <a:pt x="145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144" y="5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35" name="Freeform 1305"/>
              <p:cNvSpPr>
                <a:spLocks noChangeArrowheads="1"/>
              </p:cNvSpPr>
              <p:nvPr/>
            </p:nvSpPr>
            <p:spPr bwMode="auto">
              <a:xfrm>
                <a:off x="633413" y="927099"/>
                <a:ext cx="1588" cy="1587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36" name="Freeform 1306"/>
              <p:cNvSpPr>
                <a:spLocks noChangeArrowheads="1"/>
              </p:cNvSpPr>
              <p:nvPr/>
            </p:nvSpPr>
            <p:spPr bwMode="auto">
              <a:xfrm>
                <a:off x="423863" y="828674"/>
                <a:ext cx="158750" cy="80962"/>
              </a:xfrm>
              <a:custGeom>
                <a:avLst/>
                <a:gdLst>
                  <a:gd name="T0" fmla="*/ 82 w 137"/>
                  <a:gd name="T1" fmla="*/ 45 h 71"/>
                  <a:gd name="T2" fmla="*/ 31 w 137"/>
                  <a:gd name="T3" fmla="*/ 2 h 71"/>
                  <a:gd name="T4" fmla="*/ 9 w 137"/>
                  <a:gd name="T5" fmla="*/ 0 h 71"/>
                  <a:gd name="T6" fmla="*/ 0 w 137"/>
                  <a:gd name="T7" fmla="*/ 23 h 71"/>
                  <a:gd name="T8" fmla="*/ 137 w 137"/>
                  <a:gd name="T9" fmla="*/ 71 h 71"/>
                  <a:gd name="T10" fmla="*/ 82 w 137"/>
                  <a:gd name="T11" fmla="*/ 45 h 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71"/>
                  <a:gd name="T20" fmla="*/ 137 w 137"/>
                  <a:gd name="T21" fmla="*/ 71 h 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71">
                    <a:moveTo>
                      <a:pt x="82" y="45"/>
                    </a:moveTo>
                    <a:cubicBezTo>
                      <a:pt x="58" y="32"/>
                      <a:pt x="41" y="17"/>
                      <a:pt x="3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16" y="63"/>
                      <a:pt x="98" y="54"/>
                      <a:pt x="82" y="45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37" name="Freeform 1307"/>
              <p:cNvSpPr>
                <a:spLocks noChangeArrowheads="1"/>
              </p:cNvSpPr>
              <p:nvPr/>
            </p:nvSpPr>
            <p:spPr bwMode="auto">
              <a:xfrm>
                <a:off x="361950" y="855662"/>
                <a:ext cx="273050" cy="247650"/>
              </a:xfrm>
              <a:custGeom>
                <a:avLst/>
                <a:gdLst>
                  <a:gd name="T0" fmla="*/ 234 w 236"/>
                  <a:gd name="T1" fmla="*/ 63 h 215"/>
                  <a:gd name="T2" fmla="*/ 190 w 236"/>
                  <a:gd name="T3" fmla="*/ 48 h 215"/>
                  <a:gd name="T4" fmla="*/ 53 w 236"/>
                  <a:gd name="T5" fmla="*/ 0 h 215"/>
                  <a:gd name="T6" fmla="*/ 5 w 236"/>
                  <a:gd name="T7" fmla="*/ 124 h 215"/>
                  <a:gd name="T8" fmla="*/ 4 w 236"/>
                  <a:gd name="T9" fmla="*/ 128 h 215"/>
                  <a:gd name="T10" fmla="*/ 3 w 236"/>
                  <a:gd name="T11" fmla="*/ 130 h 215"/>
                  <a:gd name="T12" fmla="*/ 3 w 236"/>
                  <a:gd name="T13" fmla="*/ 130 h 215"/>
                  <a:gd name="T14" fmla="*/ 0 w 236"/>
                  <a:gd name="T15" fmla="*/ 150 h 215"/>
                  <a:gd name="T16" fmla="*/ 32 w 236"/>
                  <a:gd name="T17" fmla="*/ 215 h 215"/>
                  <a:gd name="T18" fmla="*/ 236 w 236"/>
                  <a:gd name="T19" fmla="*/ 64 h 215"/>
                  <a:gd name="T20" fmla="*/ 234 w 236"/>
                  <a:gd name="T21" fmla="*/ 63 h 21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6"/>
                  <a:gd name="T34" fmla="*/ 0 h 215"/>
                  <a:gd name="T35" fmla="*/ 236 w 236"/>
                  <a:gd name="T36" fmla="*/ 215 h 21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6" h="215">
                    <a:moveTo>
                      <a:pt x="234" y="63"/>
                    </a:moveTo>
                    <a:cubicBezTo>
                      <a:pt x="218" y="58"/>
                      <a:pt x="204" y="53"/>
                      <a:pt x="190" y="4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1" y="137"/>
                      <a:pt x="0" y="144"/>
                      <a:pt x="0" y="150"/>
                    </a:cubicBezTo>
                    <a:cubicBezTo>
                      <a:pt x="0" y="173"/>
                      <a:pt x="11" y="194"/>
                      <a:pt x="32" y="215"/>
                    </a:cubicBezTo>
                    <a:cubicBezTo>
                      <a:pt x="236" y="64"/>
                      <a:pt x="236" y="64"/>
                      <a:pt x="236" y="64"/>
                    </a:cubicBezTo>
                    <a:lnTo>
                      <a:pt x="234" y="63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38" name="Freeform 1308"/>
              <p:cNvSpPr>
                <a:spLocks noChangeArrowheads="1"/>
              </p:cNvSpPr>
              <p:nvPr/>
            </p:nvSpPr>
            <p:spPr bwMode="auto">
              <a:xfrm>
                <a:off x="1355725" y="1216024"/>
                <a:ext cx="441325" cy="58737"/>
              </a:xfrm>
              <a:custGeom>
                <a:avLst/>
                <a:gdLst>
                  <a:gd name="T0" fmla="*/ 217 w 382"/>
                  <a:gd name="T1" fmla="*/ 51 h 51"/>
                  <a:gd name="T2" fmla="*/ 382 w 382"/>
                  <a:gd name="T3" fmla="*/ 26 h 51"/>
                  <a:gd name="T4" fmla="*/ 0 w 382"/>
                  <a:gd name="T5" fmla="*/ 0 h 51"/>
                  <a:gd name="T6" fmla="*/ 217 w 382"/>
                  <a:gd name="T7" fmla="*/ 51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2"/>
                  <a:gd name="T13" fmla="*/ 0 h 51"/>
                  <a:gd name="T14" fmla="*/ 382 w 382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2" h="51">
                    <a:moveTo>
                      <a:pt x="217" y="51"/>
                    </a:moveTo>
                    <a:cubicBezTo>
                      <a:pt x="276" y="45"/>
                      <a:pt x="331" y="36"/>
                      <a:pt x="382" y="2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7" y="51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39" name="Freeform 1309"/>
              <p:cNvSpPr>
                <a:spLocks noChangeArrowheads="1"/>
              </p:cNvSpPr>
              <p:nvPr/>
            </p:nvSpPr>
            <p:spPr bwMode="auto">
              <a:xfrm>
                <a:off x="1077913" y="1046162"/>
                <a:ext cx="166688" cy="38100"/>
              </a:xfrm>
              <a:custGeom>
                <a:avLst/>
                <a:gdLst>
                  <a:gd name="T0" fmla="*/ 105 w 105"/>
                  <a:gd name="T1" fmla="*/ 12 h 24"/>
                  <a:gd name="T2" fmla="*/ 0 w 105"/>
                  <a:gd name="T3" fmla="*/ 0 h 24"/>
                  <a:gd name="T4" fmla="*/ 82 w 105"/>
                  <a:gd name="T5" fmla="*/ 24 h 24"/>
                  <a:gd name="T6" fmla="*/ 105 w 105"/>
                  <a:gd name="T7" fmla="*/ 12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24"/>
                  <a:gd name="T14" fmla="*/ 105 w 105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24">
                    <a:moveTo>
                      <a:pt x="105" y="12"/>
                    </a:moveTo>
                    <a:lnTo>
                      <a:pt x="0" y="0"/>
                    </a:lnTo>
                    <a:lnTo>
                      <a:pt x="82" y="24"/>
                    </a:lnTo>
                    <a:lnTo>
                      <a:pt x="105" y="1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40" name="Freeform 1310"/>
              <p:cNvSpPr>
                <a:spLocks noChangeArrowheads="1"/>
              </p:cNvSpPr>
              <p:nvPr/>
            </p:nvSpPr>
            <p:spPr bwMode="auto">
              <a:xfrm>
                <a:off x="1171575" y="1084262"/>
                <a:ext cx="184150" cy="161925"/>
              </a:xfrm>
              <a:custGeom>
                <a:avLst/>
                <a:gdLst>
                  <a:gd name="T0" fmla="*/ 0 w 116"/>
                  <a:gd name="T1" fmla="*/ 102 h 102"/>
                  <a:gd name="T2" fmla="*/ 116 w 116"/>
                  <a:gd name="T3" fmla="*/ 83 h 102"/>
                  <a:gd name="T4" fmla="*/ 23 w 116"/>
                  <a:gd name="T5" fmla="*/ 0 h 102"/>
                  <a:gd name="T6" fmla="*/ 0 w 11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6"/>
                  <a:gd name="T13" fmla="*/ 0 h 102"/>
                  <a:gd name="T14" fmla="*/ 116 w 116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6" h="102">
                    <a:moveTo>
                      <a:pt x="0" y="102"/>
                    </a:moveTo>
                    <a:lnTo>
                      <a:pt x="116" y="83"/>
                    </a:lnTo>
                    <a:lnTo>
                      <a:pt x="23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41" name="Freeform 1311"/>
              <p:cNvSpPr>
                <a:spLocks noChangeArrowheads="1"/>
              </p:cNvSpPr>
              <p:nvPr/>
            </p:nvSpPr>
            <p:spPr bwMode="auto">
              <a:xfrm>
                <a:off x="1208088" y="1065212"/>
                <a:ext cx="147638" cy="150812"/>
              </a:xfrm>
              <a:custGeom>
                <a:avLst/>
                <a:gdLst>
                  <a:gd name="T0" fmla="*/ 0 w 93"/>
                  <a:gd name="T1" fmla="*/ 12 h 95"/>
                  <a:gd name="T2" fmla="*/ 93 w 93"/>
                  <a:gd name="T3" fmla="*/ 95 h 95"/>
                  <a:gd name="T4" fmla="*/ 23 w 93"/>
                  <a:gd name="T5" fmla="*/ 0 h 95"/>
                  <a:gd name="T6" fmla="*/ 0 w 93"/>
                  <a:gd name="T7" fmla="*/ 12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95"/>
                  <a:gd name="T14" fmla="*/ 93 w 9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95">
                    <a:moveTo>
                      <a:pt x="0" y="12"/>
                    </a:moveTo>
                    <a:lnTo>
                      <a:pt x="93" y="95"/>
                    </a:lnTo>
                    <a:lnTo>
                      <a:pt x="2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42" name="Rectangle 1312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43" name="Freeform 1313"/>
              <p:cNvSpPr>
                <a:spLocks noChangeArrowheads="1"/>
              </p:cNvSpPr>
              <p:nvPr/>
            </p:nvSpPr>
            <p:spPr bwMode="auto">
              <a:xfrm>
                <a:off x="661988" y="1065212"/>
                <a:ext cx="509588" cy="182562"/>
              </a:xfrm>
              <a:custGeom>
                <a:avLst/>
                <a:gdLst>
                  <a:gd name="T0" fmla="*/ 153 w 441"/>
                  <a:gd name="T1" fmla="*/ 0 h 158"/>
                  <a:gd name="T2" fmla="*/ 0 w 441"/>
                  <a:gd name="T3" fmla="*/ 138 h 158"/>
                  <a:gd name="T4" fmla="*/ 86 w 441"/>
                  <a:gd name="T5" fmla="*/ 158 h 158"/>
                  <a:gd name="T6" fmla="*/ 441 w 441"/>
                  <a:gd name="T7" fmla="*/ 157 h 158"/>
                  <a:gd name="T8" fmla="*/ 153 w 441"/>
                  <a:gd name="T9" fmla="*/ 0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1"/>
                  <a:gd name="T16" fmla="*/ 0 h 158"/>
                  <a:gd name="T17" fmla="*/ 441 w 441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1" h="158">
                    <a:moveTo>
                      <a:pt x="153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27" y="145"/>
                      <a:pt x="56" y="152"/>
                      <a:pt x="86" y="158"/>
                    </a:cubicBezTo>
                    <a:cubicBezTo>
                      <a:pt x="441" y="157"/>
                      <a:pt x="441" y="157"/>
                      <a:pt x="441" y="15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44" name="Freeform 1314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307975" cy="136525"/>
              </a:xfrm>
              <a:custGeom>
                <a:avLst/>
                <a:gdLst>
                  <a:gd name="T0" fmla="*/ 176 w 267"/>
                  <a:gd name="T1" fmla="*/ 118 h 118"/>
                  <a:gd name="T2" fmla="*/ 267 w 267"/>
                  <a:gd name="T3" fmla="*/ 51 h 118"/>
                  <a:gd name="T4" fmla="*/ 1 w 267"/>
                  <a:gd name="T5" fmla="*/ 0 h 118"/>
                  <a:gd name="T6" fmla="*/ 0 w 267"/>
                  <a:gd name="T7" fmla="*/ 0 h 118"/>
                  <a:gd name="T8" fmla="*/ 176 w 267"/>
                  <a:gd name="T9" fmla="*/ 118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"/>
                  <a:gd name="T17" fmla="*/ 267 w 267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">
                    <a:moveTo>
                      <a:pt x="176" y="118"/>
                    </a:moveTo>
                    <a:cubicBezTo>
                      <a:pt x="267" y="51"/>
                      <a:pt x="267" y="51"/>
                      <a:pt x="267" y="51"/>
                    </a:cubicBezTo>
                    <a:cubicBezTo>
                      <a:pt x="163" y="39"/>
                      <a:pt x="72" y="22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45" name="Freeform 1315"/>
              <p:cNvSpPr>
                <a:spLocks noChangeArrowheads="1"/>
              </p:cNvSpPr>
              <p:nvPr/>
            </p:nvSpPr>
            <p:spPr bwMode="auto">
              <a:xfrm>
                <a:off x="838200" y="987424"/>
                <a:ext cx="239713" cy="77787"/>
              </a:xfrm>
              <a:custGeom>
                <a:avLst/>
                <a:gdLst>
                  <a:gd name="T0" fmla="*/ 208 w 208"/>
                  <a:gd name="T1" fmla="*/ 51 h 67"/>
                  <a:gd name="T2" fmla="*/ 197 w 208"/>
                  <a:gd name="T3" fmla="*/ 9 h 67"/>
                  <a:gd name="T4" fmla="*/ 91 w 208"/>
                  <a:gd name="T5" fmla="*/ 0 h 67"/>
                  <a:gd name="T6" fmla="*/ 0 w 208"/>
                  <a:gd name="T7" fmla="*/ 67 h 67"/>
                  <a:gd name="T8" fmla="*/ 208 w 208"/>
                  <a:gd name="T9" fmla="*/ 51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67"/>
                  <a:gd name="T17" fmla="*/ 208 w 20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67">
                    <a:moveTo>
                      <a:pt x="208" y="51"/>
                    </a:moveTo>
                    <a:cubicBezTo>
                      <a:pt x="197" y="9"/>
                      <a:pt x="197" y="9"/>
                      <a:pt x="197" y="9"/>
                    </a:cubicBezTo>
                    <a:cubicBezTo>
                      <a:pt x="160" y="7"/>
                      <a:pt x="125" y="4"/>
                      <a:pt x="91" y="0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208" y="51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46" name="Freeform 1316"/>
              <p:cNvSpPr>
                <a:spLocks noChangeArrowheads="1"/>
              </p:cNvSpPr>
              <p:nvPr/>
            </p:nvSpPr>
            <p:spPr bwMode="auto">
              <a:xfrm>
                <a:off x="838200" y="1046162"/>
                <a:ext cx="369888" cy="38100"/>
              </a:xfrm>
              <a:custGeom>
                <a:avLst/>
                <a:gdLst>
                  <a:gd name="T0" fmla="*/ 151 w 233"/>
                  <a:gd name="T1" fmla="*/ 0 h 24"/>
                  <a:gd name="T2" fmla="*/ 0 w 233"/>
                  <a:gd name="T3" fmla="*/ 12 h 24"/>
                  <a:gd name="T4" fmla="*/ 233 w 233"/>
                  <a:gd name="T5" fmla="*/ 24 h 24"/>
                  <a:gd name="T6" fmla="*/ 151 w 233"/>
                  <a:gd name="T7" fmla="*/ 0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24"/>
                  <a:gd name="T14" fmla="*/ 233 w 233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24">
                    <a:moveTo>
                      <a:pt x="151" y="0"/>
                    </a:moveTo>
                    <a:lnTo>
                      <a:pt x="0" y="12"/>
                    </a:lnTo>
                    <a:lnTo>
                      <a:pt x="233" y="2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47" name="Freeform 1317"/>
              <p:cNvSpPr>
                <a:spLocks noChangeArrowheads="1"/>
              </p:cNvSpPr>
              <p:nvPr/>
            </p:nvSpPr>
            <p:spPr bwMode="auto">
              <a:xfrm>
                <a:off x="838200" y="1065212"/>
                <a:ext cx="369888" cy="180975"/>
              </a:xfrm>
              <a:custGeom>
                <a:avLst/>
                <a:gdLst>
                  <a:gd name="T0" fmla="*/ 0 w 233"/>
                  <a:gd name="T1" fmla="*/ 0 h 114"/>
                  <a:gd name="T2" fmla="*/ 210 w 233"/>
                  <a:gd name="T3" fmla="*/ 114 h 114"/>
                  <a:gd name="T4" fmla="*/ 233 w 233"/>
                  <a:gd name="T5" fmla="*/ 12 h 114"/>
                  <a:gd name="T6" fmla="*/ 0 w 23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114"/>
                  <a:gd name="T14" fmla="*/ 233 w 233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114">
                    <a:moveTo>
                      <a:pt x="0" y="0"/>
                    </a:moveTo>
                    <a:lnTo>
                      <a:pt x="210" y="114"/>
                    </a:lnTo>
                    <a:lnTo>
                      <a:pt x="23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48" name="Freeform 1318"/>
              <p:cNvSpPr>
                <a:spLocks noChangeArrowheads="1"/>
              </p:cNvSpPr>
              <p:nvPr/>
            </p:nvSpPr>
            <p:spPr bwMode="auto">
              <a:xfrm>
                <a:off x="642938" y="1065212"/>
                <a:ext cx="195263" cy="158750"/>
              </a:xfrm>
              <a:custGeom>
                <a:avLst/>
                <a:gdLst>
                  <a:gd name="T0" fmla="*/ 25 w 169"/>
                  <a:gd name="T1" fmla="*/ 45 h 138"/>
                  <a:gd name="T2" fmla="*/ 0 w 169"/>
                  <a:gd name="T3" fmla="*/ 134 h 138"/>
                  <a:gd name="T4" fmla="*/ 16 w 169"/>
                  <a:gd name="T5" fmla="*/ 138 h 138"/>
                  <a:gd name="T6" fmla="*/ 169 w 169"/>
                  <a:gd name="T7" fmla="*/ 0 h 138"/>
                  <a:gd name="T8" fmla="*/ 25 w 169"/>
                  <a:gd name="T9" fmla="*/ 45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38"/>
                  <a:gd name="T17" fmla="*/ 169 w 169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38">
                    <a:moveTo>
                      <a:pt x="25" y="45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1" y="136"/>
                      <a:pt x="16" y="138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25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49" name="Freeform 131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203200" cy="188912"/>
              </a:xfrm>
              <a:custGeom>
                <a:avLst/>
                <a:gdLst>
                  <a:gd name="T0" fmla="*/ 23 w 128"/>
                  <a:gd name="T1" fmla="*/ 119 h 119"/>
                  <a:gd name="T2" fmla="*/ 128 w 128"/>
                  <a:gd name="T3" fmla="*/ 86 h 119"/>
                  <a:gd name="T4" fmla="*/ 0 w 128"/>
                  <a:gd name="T5" fmla="*/ 0 h 119"/>
                  <a:gd name="T6" fmla="*/ 23 w 128"/>
                  <a:gd name="T7" fmla="*/ 119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"/>
                  <a:gd name="T13" fmla="*/ 0 h 119"/>
                  <a:gd name="T14" fmla="*/ 128 w 12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" h="119">
                    <a:moveTo>
                      <a:pt x="23" y="119"/>
                    </a:moveTo>
                    <a:lnTo>
                      <a:pt x="128" y="86"/>
                    </a:lnTo>
                    <a:lnTo>
                      <a:pt x="0" y="0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50" name="Freeform 1320"/>
              <p:cNvSpPr>
                <a:spLocks noChangeArrowheads="1"/>
              </p:cNvSpPr>
              <p:nvPr/>
            </p:nvSpPr>
            <p:spPr bwMode="auto">
              <a:xfrm>
                <a:off x="463550" y="1117599"/>
                <a:ext cx="207963" cy="103187"/>
              </a:xfrm>
              <a:custGeom>
                <a:avLst/>
                <a:gdLst>
                  <a:gd name="T0" fmla="*/ 0 w 181"/>
                  <a:gd name="T1" fmla="*/ 28 h 89"/>
                  <a:gd name="T2" fmla="*/ 156 w 181"/>
                  <a:gd name="T3" fmla="*/ 89 h 89"/>
                  <a:gd name="T4" fmla="*/ 181 w 181"/>
                  <a:gd name="T5" fmla="*/ 0 h 89"/>
                  <a:gd name="T6" fmla="*/ 0 w 181"/>
                  <a:gd name="T7" fmla="*/ 28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89"/>
                  <a:gd name="T14" fmla="*/ 181 w 181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89">
                    <a:moveTo>
                      <a:pt x="0" y="28"/>
                    </a:moveTo>
                    <a:cubicBezTo>
                      <a:pt x="41" y="51"/>
                      <a:pt x="93" y="71"/>
                      <a:pt x="156" y="89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51" name="Freeform 1321"/>
              <p:cNvSpPr>
                <a:spLocks noChangeArrowheads="1"/>
              </p:cNvSpPr>
              <p:nvPr/>
            </p:nvSpPr>
            <p:spPr bwMode="auto">
              <a:xfrm>
                <a:off x="400050" y="928687"/>
                <a:ext cx="271463" cy="220662"/>
              </a:xfrm>
              <a:custGeom>
                <a:avLst/>
                <a:gdLst>
                  <a:gd name="T0" fmla="*/ 204 w 236"/>
                  <a:gd name="T1" fmla="*/ 0 h 191"/>
                  <a:gd name="T2" fmla="*/ 0 w 236"/>
                  <a:gd name="T3" fmla="*/ 151 h 191"/>
                  <a:gd name="T4" fmla="*/ 55 w 236"/>
                  <a:gd name="T5" fmla="*/ 191 h 191"/>
                  <a:gd name="T6" fmla="*/ 236 w 236"/>
                  <a:gd name="T7" fmla="*/ 163 h 191"/>
                  <a:gd name="T8" fmla="*/ 204 w 236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6"/>
                  <a:gd name="T16" fmla="*/ 0 h 191"/>
                  <a:gd name="T17" fmla="*/ 236 w 236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6" h="191">
                    <a:moveTo>
                      <a:pt x="20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4" y="165"/>
                      <a:pt x="33" y="178"/>
                      <a:pt x="55" y="191"/>
                    </a:cubicBezTo>
                    <a:cubicBezTo>
                      <a:pt x="236" y="163"/>
                      <a:pt x="236" y="163"/>
                      <a:pt x="236" y="163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52" name="Freeform 1322"/>
              <p:cNvSpPr>
                <a:spLocks noChangeArrowheads="1"/>
              </p:cNvSpPr>
              <p:nvPr/>
            </p:nvSpPr>
            <p:spPr bwMode="auto">
              <a:xfrm>
                <a:off x="1049338" y="1246187"/>
                <a:ext cx="220663" cy="47625"/>
              </a:xfrm>
              <a:custGeom>
                <a:avLst/>
                <a:gdLst>
                  <a:gd name="T0" fmla="*/ 0 w 191"/>
                  <a:gd name="T1" fmla="*/ 33 h 41"/>
                  <a:gd name="T2" fmla="*/ 191 w 191"/>
                  <a:gd name="T3" fmla="*/ 41 h 41"/>
                  <a:gd name="T4" fmla="*/ 105 w 191"/>
                  <a:gd name="T5" fmla="*/ 0 h 41"/>
                  <a:gd name="T6" fmla="*/ 0 w 191"/>
                  <a:gd name="T7" fmla="*/ 33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"/>
                  <a:gd name="T13" fmla="*/ 0 h 41"/>
                  <a:gd name="T14" fmla="*/ 191 w 191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" h="41">
                    <a:moveTo>
                      <a:pt x="0" y="33"/>
                    </a:moveTo>
                    <a:cubicBezTo>
                      <a:pt x="61" y="38"/>
                      <a:pt x="125" y="40"/>
                      <a:pt x="191" y="41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53" name="Freeform 1323"/>
              <p:cNvSpPr>
                <a:spLocks noChangeArrowheads="1"/>
              </p:cNvSpPr>
              <p:nvPr/>
            </p:nvSpPr>
            <p:spPr bwMode="auto">
              <a:xfrm>
                <a:off x="1171575" y="1216024"/>
                <a:ext cx="184150" cy="77787"/>
              </a:xfrm>
              <a:custGeom>
                <a:avLst/>
                <a:gdLst>
                  <a:gd name="T0" fmla="*/ 0 w 160"/>
                  <a:gd name="T1" fmla="*/ 26 h 67"/>
                  <a:gd name="T2" fmla="*/ 86 w 160"/>
                  <a:gd name="T3" fmla="*/ 67 h 67"/>
                  <a:gd name="T4" fmla="*/ 92 w 160"/>
                  <a:gd name="T5" fmla="*/ 67 h 67"/>
                  <a:gd name="T6" fmla="*/ 136 w 160"/>
                  <a:gd name="T7" fmla="*/ 66 h 67"/>
                  <a:gd name="T8" fmla="*/ 160 w 160"/>
                  <a:gd name="T9" fmla="*/ 0 h 67"/>
                  <a:gd name="T10" fmla="*/ 0 w 160"/>
                  <a:gd name="T11" fmla="*/ 2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"/>
                  <a:gd name="T19" fmla="*/ 0 h 67"/>
                  <a:gd name="T20" fmla="*/ 160 w 160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" h="67">
                    <a:moveTo>
                      <a:pt x="0" y="26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8" y="67"/>
                      <a:pt x="90" y="67"/>
                      <a:pt x="92" y="67"/>
                    </a:cubicBezTo>
                    <a:cubicBezTo>
                      <a:pt x="107" y="67"/>
                      <a:pt x="121" y="66"/>
                      <a:pt x="136" y="66"/>
                    </a:cubicBezTo>
                    <a:cubicBezTo>
                      <a:pt x="160" y="0"/>
                      <a:pt x="160" y="0"/>
                      <a:pt x="160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54" name="Freeform 1324"/>
              <p:cNvSpPr>
                <a:spLocks noChangeArrowheads="1"/>
              </p:cNvSpPr>
              <p:nvPr/>
            </p:nvSpPr>
            <p:spPr bwMode="auto">
              <a:xfrm>
                <a:off x="1328738" y="1216024"/>
                <a:ext cx="277813" cy="76200"/>
              </a:xfrm>
              <a:custGeom>
                <a:avLst/>
                <a:gdLst>
                  <a:gd name="T0" fmla="*/ 0 w 241"/>
                  <a:gd name="T1" fmla="*/ 66 h 66"/>
                  <a:gd name="T2" fmla="*/ 241 w 241"/>
                  <a:gd name="T3" fmla="*/ 51 h 66"/>
                  <a:gd name="T4" fmla="*/ 24 w 241"/>
                  <a:gd name="T5" fmla="*/ 0 h 66"/>
                  <a:gd name="T6" fmla="*/ 0 w 241"/>
                  <a:gd name="T7" fmla="*/ 66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66"/>
                  <a:gd name="T14" fmla="*/ 241 w 241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66">
                    <a:moveTo>
                      <a:pt x="0" y="66"/>
                    </a:moveTo>
                    <a:cubicBezTo>
                      <a:pt x="84" y="65"/>
                      <a:pt x="165" y="60"/>
                      <a:pt x="241" y="5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55" name="Freeform 1325"/>
              <p:cNvSpPr>
                <a:spLocks noChangeArrowheads="1"/>
              </p:cNvSpPr>
              <p:nvPr/>
            </p:nvSpPr>
            <p:spPr bwMode="auto">
              <a:xfrm>
                <a:off x="1725613" y="1117599"/>
                <a:ext cx="358775" cy="119062"/>
              </a:xfrm>
              <a:custGeom>
                <a:avLst/>
                <a:gdLst>
                  <a:gd name="T0" fmla="*/ 101 w 311"/>
                  <a:gd name="T1" fmla="*/ 104 h 104"/>
                  <a:gd name="T2" fmla="*/ 311 w 311"/>
                  <a:gd name="T3" fmla="*/ 31 h 104"/>
                  <a:gd name="T4" fmla="*/ 0 w 311"/>
                  <a:gd name="T5" fmla="*/ 0 h 104"/>
                  <a:gd name="T6" fmla="*/ 101 w 311"/>
                  <a:gd name="T7" fmla="*/ 104 h 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104"/>
                  <a:gd name="T14" fmla="*/ 311 w 311"/>
                  <a:gd name="T15" fmla="*/ 104 h 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1" h="104">
                    <a:moveTo>
                      <a:pt x="101" y="104"/>
                    </a:moveTo>
                    <a:cubicBezTo>
                      <a:pt x="188" y="84"/>
                      <a:pt x="259" y="59"/>
                      <a:pt x="311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1" y="104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56" name="Freeform 1326"/>
              <p:cNvSpPr>
                <a:spLocks noChangeArrowheads="1"/>
              </p:cNvSpPr>
              <p:nvPr/>
            </p:nvSpPr>
            <p:spPr bwMode="auto">
              <a:xfrm>
                <a:off x="2085975" y="811212"/>
                <a:ext cx="106363" cy="315912"/>
              </a:xfrm>
              <a:custGeom>
                <a:avLst/>
                <a:gdLst>
                  <a:gd name="T0" fmla="*/ 0 w 91"/>
                  <a:gd name="T1" fmla="*/ 26 h 273"/>
                  <a:gd name="T2" fmla="*/ 36 w 91"/>
                  <a:gd name="T3" fmla="*/ 273 h 273"/>
                  <a:gd name="T4" fmla="*/ 91 w 91"/>
                  <a:gd name="T5" fmla="*/ 188 h 273"/>
                  <a:gd name="T6" fmla="*/ 86 w 91"/>
                  <a:gd name="T7" fmla="*/ 162 h 273"/>
                  <a:gd name="T8" fmla="*/ 86 w 91"/>
                  <a:gd name="T9" fmla="*/ 162 h 273"/>
                  <a:gd name="T10" fmla="*/ 36 w 91"/>
                  <a:gd name="T11" fmla="*/ 33 h 273"/>
                  <a:gd name="T12" fmla="*/ 14 w 91"/>
                  <a:gd name="T13" fmla="*/ 0 h 273"/>
                  <a:gd name="T14" fmla="*/ 0 w 91"/>
                  <a:gd name="T15" fmla="*/ 26 h 2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"/>
                  <a:gd name="T25" fmla="*/ 0 h 273"/>
                  <a:gd name="T26" fmla="*/ 91 w 91"/>
                  <a:gd name="T27" fmla="*/ 273 h 2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" h="273">
                    <a:moveTo>
                      <a:pt x="0" y="26"/>
                    </a:moveTo>
                    <a:cubicBezTo>
                      <a:pt x="36" y="273"/>
                      <a:pt x="36" y="273"/>
                      <a:pt x="36" y="273"/>
                    </a:cubicBezTo>
                    <a:cubicBezTo>
                      <a:pt x="71" y="247"/>
                      <a:pt x="91" y="218"/>
                      <a:pt x="91" y="188"/>
                    </a:cubicBezTo>
                    <a:cubicBezTo>
                      <a:pt x="91" y="179"/>
                      <a:pt x="89" y="171"/>
                      <a:pt x="86" y="162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9"/>
                      <a:pt x="7" y="18"/>
                      <a:pt x="0" y="26"/>
                    </a:cubicBez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57" name="Freeform 1327"/>
              <p:cNvSpPr>
                <a:spLocks noChangeArrowheads="1"/>
              </p:cNvSpPr>
              <p:nvPr/>
            </p:nvSpPr>
            <p:spPr bwMode="auto">
              <a:xfrm>
                <a:off x="1725613" y="841374"/>
                <a:ext cx="403225" cy="311150"/>
              </a:xfrm>
              <a:custGeom>
                <a:avLst/>
                <a:gdLst>
                  <a:gd name="T0" fmla="*/ 269 w 349"/>
                  <a:gd name="T1" fmla="*/ 34 h 270"/>
                  <a:gd name="T2" fmla="*/ 165 w 349"/>
                  <a:gd name="T3" fmla="*/ 77 h 270"/>
                  <a:gd name="T4" fmla="*/ 0 w 349"/>
                  <a:gd name="T5" fmla="*/ 239 h 270"/>
                  <a:gd name="T6" fmla="*/ 311 w 349"/>
                  <a:gd name="T7" fmla="*/ 270 h 270"/>
                  <a:gd name="T8" fmla="*/ 349 w 349"/>
                  <a:gd name="T9" fmla="*/ 247 h 270"/>
                  <a:gd name="T10" fmla="*/ 313 w 349"/>
                  <a:gd name="T11" fmla="*/ 0 h 270"/>
                  <a:gd name="T12" fmla="*/ 269 w 349"/>
                  <a:gd name="T13" fmla="*/ 34 h 2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9"/>
                  <a:gd name="T22" fmla="*/ 0 h 270"/>
                  <a:gd name="T23" fmla="*/ 349 w 349"/>
                  <a:gd name="T24" fmla="*/ 270 h 2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9" h="270">
                    <a:moveTo>
                      <a:pt x="269" y="34"/>
                    </a:moveTo>
                    <a:cubicBezTo>
                      <a:pt x="242" y="50"/>
                      <a:pt x="207" y="64"/>
                      <a:pt x="165" y="7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25" y="262"/>
                      <a:pt x="338" y="255"/>
                      <a:pt x="349" y="247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03" y="12"/>
                      <a:pt x="288" y="23"/>
                      <a:pt x="269" y="34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58" name="Rectangle 1328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59" name="Freeform 132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1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60" name="Freeform 1330"/>
              <p:cNvSpPr>
                <a:spLocks noChangeArrowheads="1"/>
              </p:cNvSpPr>
              <p:nvPr/>
            </p:nvSpPr>
            <p:spPr bwMode="auto">
              <a:xfrm>
                <a:off x="1244600" y="1065212"/>
                <a:ext cx="369888" cy="150812"/>
              </a:xfrm>
              <a:custGeom>
                <a:avLst/>
                <a:gdLst>
                  <a:gd name="T0" fmla="*/ 0 w 233"/>
                  <a:gd name="T1" fmla="*/ 0 h 95"/>
                  <a:gd name="T2" fmla="*/ 70 w 233"/>
                  <a:gd name="T3" fmla="*/ 95 h 95"/>
                  <a:gd name="T4" fmla="*/ 233 w 233"/>
                  <a:gd name="T5" fmla="*/ 13 h 95"/>
                  <a:gd name="T6" fmla="*/ 0 w 233"/>
                  <a:gd name="T7" fmla="*/ 0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95"/>
                  <a:gd name="T14" fmla="*/ 233 w 23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95">
                    <a:moveTo>
                      <a:pt x="0" y="0"/>
                    </a:moveTo>
                    <a:lnTo>
                      <a:pt x="70" y="95"/>
                    </a:lnTo>
                    <a:lnTo>
                      <a:pt x="23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61" name="Freeform 1331"/>
              <p:cNvSpPr>
                <a:spLocks noChangeArrowheads="1"/>
              </p:cNvSpPr>
              <p:nvPr/>
            </p:nvSpPr>
            <p:spPr bwMode="auto">
              <a:xfrm>
                <a:off x="1244600" y="1003299"/>
                <a:ext cx="369888" cy="82550"/>
              </a:xfrm>
              <a:custGeom>
                <a:avLst/>
                <a:gdLst>
                  <a:gd name="T0" fmla="*/ 320 w 320"/>
                  <a:gd name="T1" fmla="*/ 72 h 72"/>
                  <a:gd name="T2" fmla="*/ 148 w 320"/>
                  <a:gd name="T3" fmla="*/ 0 h 72"/>
                  <a:gd name="T4" fmla="*/ 67 w 320"/>
                  <a:gd name="T5" fmla="*/ 2 h 72"/>
                  <a:gd name="T6" fmla="*/ 0 w 320"/>
                  <a:gd name="T7" fmla="*/ 54 h 72"/>
                  <a:gd name="T8" fmla="*/ 320 w 320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72"/>
                  <a:gd name="T17" fmla="*/ 320 w 3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72">
                    <a:moveTo>
                      <a:pt x="320" y="72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21" y="1"/>
                      <a:pt x="94" y="1"/>
                      <a:pt x="67" y="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320" y="72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62" name="Freeform 1332"/>
              <p:cNvSpPr>
                <a:spLocks noChangeArrowheads="1"/>
              </p:cNvSpPr>
              <p:nvPr/>
            </p:nvSpPr>
            <p:spPr bwMode="auto">
              <a:xfrm>
                <a:off x="1355725" y="1085849"/>
                <a:ext cx="369888" cy="130175"/>
              </a:xfrm>
              <a:custGeom>
                <a:avLst/>
                <a:gdLst>
                  <a:gd name="T0" fmla="*/ 0 w 233"/>
                  <a:gd name="T1" fmla="*/ 82 h 82"/>
                  <a:gd name="T2" fmla="*/ 233 w 233"/>
                  <a:gd name="T3" fmla="*/ 20 h 82"/>
                  <a:gd name="T4" fmla="*/ 163 w 233"/>
                  <a:gd name="T5" fmla="*/ 0 h 82"/>
                  <a:gd name="T6" fmla="*/ 0 w 233"/>
                  <a:gd name="T7" fmla="*/ 82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82"/>
                  <a:gd name="T14" fmla="*/ 233 w 233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82">
                    <a:moveTo>
                      <a:pt x="0" y="82"/>
                    </a:moveTo>
                    <a:lnTo>
                      <a:pt x="233" y="20"/>
                    </a:lnTo>
                    <a:lnTo>
                      <a:pt x="16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63" name="Freeform 1333"/>
              <p:cNvSpPr>
                <a:spLocks noChangeArrowheads="1"/>
              </p:cNvSpPr>
              <p:nvPr/>
            </p:nvSpPr>
            <p:spPr bwMode="auto">
              <a:xfrm>
                <a:off x="1416050" y="985837"/>
                <a:ext cx="206375" cy="100012"/>
              </a:xfrm>
              <a:custGeom>
                <a:avLst/>
                <a:gdLst>
                  <a:gd name="T0" fmla="*/ 179 w 179"/>
                  <a:gd name="T1" fmla="*/ 0 h 86"/>
                  <a:gd name="T2" fmla="*/ 0 w 179"/>
                  <a:gd name="T3" fmla="*/ 14 h 86"/>
                  <a:gd name="T4" fmla="*/ 172 w 179"/>
                  <a:gd name="T5" fmla="*/ 86 h 86"/>
                  <a:gd name="T6" fmla="*/ 179 w 17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9"/>
                  <a:gd name="T13" fmla="*/ 0 h 86"/>
                  <a:gd name="T14" fmla="*/ 179 w 17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9" h="86">
                    <a:moveTo>
                      <a:pt x="179" y="0"/>
                    </a:moveTo>
                    <a:cubicBezTo>
                      <a:pt x="123" y="6"/>
                      <a:pt x="63" y="11"/>
                      <a:pt x="0" y="14"/>
                    </a:cubicBezTo>
                    <a:cubicBezTo>
                      <a:pt x="172" y="86"/>
                      <a:pt x="172" y="86"/>
                      <a:pt x="172" y="86"/>
                    </a:cubicBez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64" name="Freeform 1334"/>
              <p:cNvSpPr>
                <a:spLocks noChangeArrowheads="1"/>
              </p:cNvSpPr>
              <p:nvPr/>
            </p:nvSpPr>
            <p:spPr bwMode="auto">
              <a:xfrm>
                <a:off x="1614488" y="957262"/>
                <a:ext cx="188913" cy="128587"/>
              </a:xfrm>
              <a:custGeom>
                <a:avLst/>
                <a:gdLst>
                  <a:gd name="T0" fmla="*/ 163 w 163"/>
                  <a:gd name="T1" fmla="*/ 0 h 111"/>
                  <a:gd name="T2" fmla="*/ 7 w 163"/>
                  <a:gd name="T3" fmla="*/ 25 h 111"/>
                  <a:gd name="T4" fmla="*/ 0 w 163"/>
                  <a:gd name="T5" fmla="*/ 111 h 111"/>
                  <a:gd name="T6" fmla="*/ 163 w 163"/>
                  <a:gd name="T7" fmla="*/ 0 h 1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111"/>
                  <a:gd name="T14" fmla="*/ 163 w 163"/>
                  <a:gd name="T15" fmla="*/ 111 h 1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111">
                    <a:moveTo>
                      <a:pt x="163" y="0"/>
                    </a:moveTo>
                    <a:cubicBezTo>
                      <a:pt x="116" y="10"/>
                      <a:pt x="63" y="18"/>
                      <a:pt x="7" y="25"/>
                    </a:cubicBezTo>
                    <a:cubicBezTo>
                      <a:pt x="0" y="111"/>
                      <a:pt x="0" y="111"/>
                      <a:pt x="0" y="11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65" name="Freeform 1335"/>
              <p:cNvSpPr>
                <a:spLocks noChangeArrowheads="1"/>
              </p:cNvSpPr>
              <p:nvPr/>
            </p:nvSpPr>
            <p:spPr bwMode="auto">
              <a:xfrm>
                <a:off x="1614488" y="930274"/>
                <a:ext cx="301625" cy="187325"/>
              </a:xfrm>
              <a:custGeom>
                <a:avLst/>
                <a:gdLst>
                  <a:gd name="T0" fmla="*/ 96 w 261"/>
                  <a:gd name="T1" fmla="*/ 162 h 162"/>
                  <a:gd name="T2" fmla="*/ 261 w 261"/>
                  <a:gd name="T3" fmla="*/ 0 h 162"/>
                  <a:gd name="T4" fmla="*/ 163 w 261"/>
                  <a:gd name="T5" fmla="*/ 24 h 162"/>
                  <a:gd name="T6" fmla="*/ 0 w 261"/>
                  <a:gd name="T7" fmla="*/ 135 h 162"/>
                  <a:gd name="T8" fmla="*/ 96 w 261"/>
                  <a:gd name="T9" fmla="*/ 162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"/>
                  <a:gd name="T16" fmla="*/ 0 h 162"/>
                  <a:gd name="T17" fmla="*/ 261 w 261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" h="162">
                    <a:moveTo>
                      <a:pt x="96" y="162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32" y="9"/>
                      <a:pt x="199" y="17"/>
                      <a:pt x="163" y="24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96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  <p:sp>
            <p:nvSpPr>
              <p:cNvPr id="38966" name="Freeform 1336"/>
              <p:cNvSpPr>
                <a:spLocks noChangeArrowheads="1"/>
              </p:cNvSpPr>
              <p:nvPr/>
            </p:nvSpPr>
            <p:spPr bwMode="auto">
              <a:xfrm>
                <a:off x="2100263" y="777874"/>
                <a:ext cx="28575" cy="71437"/>
              </a:xfrm>
              <a:custGeom>
                <a:avLst/>
                <a:gdLst>
                  <a:gd name="T0" fmla="*/ 4 w 24"/>
                  <a:gd name="T1" fmla="*/ 18 h 62"/>
                  <a:gd name="T2" fmla="*/ 2 w 24"/>
                  <a:gd name="T3" fmla="*/ 29 h 62"/>
                  <a:gd name="T4" fmla="*/ 24 w 24"/>
                  <a:gd name="T5" fmla="*/ 62 h 62"/>
                  <a:gd name="T6" fmla="*/ 0 w 24"/>
                  <a:gd name="T7" fmla="*/ 0 h 62"/>
                  <a:gd name="T8" fmla="*/ 4 w 24"/>
                  <a:gd name="T9" fmla="*/ 18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2"/>
                  <a:gd name="T17" fmla="*/ 24 w 24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2">
                    <a:moveTo>
                      <a:pt x="4" y="18"/>
                    </a:moveTo>
                    <a:cubicBezTo>
                      <a:pt x="4" y="21"/>
                      <a:pt x="3" y="25"/>
                      <a:pt x="2" y="29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4" y="12"/>
                      <a:pt x="4" y="18"/>
                    </a:cubicBez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</p:grpSp>
      </p:grpSp>
      <p:sp>
        <p:nvSpPr>
          <p:cNvPr id="38967" name="任意多边形 71"/>
          <p:cNvSpPr>
            <a:spLocks noChangeArrowheads="1"/>
          </p:cNvSpPr>
          <p:nvPr/>
        </p:nvSpPr>
        <p:spPr bwMode="auto">
          <a:xfrm>
            <a:off x="1831975" y="3897313"/>
            <a:ext cx="2328863" cy="481012"/>
          </a:xfrm>
          <a:custGeom>
            <a:avLst/>
            <a:gdLst>
              <a:gd name="T0" fmla="*/ 0 w 2541974"/>
              <a:gd name="T1" fmla="*/ 0 h 636814"/>
              <a:gd name="T2" fmla="*/ 2541974 w 2541974"/>
              <a:gd name="T3" fmla="*/ 0 h 636814"/>
              <a:gd name="T4" fmla="*/ 2372921 w 2541974"/>
              <a:gd name="T5" fmla="*/ 318407 h 636814"/>
              <a:gd name="T6" fmla="*/ 2541974 w 2541974"/>
              <a:gd name="T7" fmla="*/ 636814 h 636814"/>
              <a:gd name="T8" fmla="*/ 0 w 2541974"/>
              <a:gd name="T9" fmla="*/ 636814 h 636814"/>
              <a:gd name="T10" fmla="*/ 168950 w 2541974"/>
              <a:gd name="T11" fmla="*/ 318407 h 636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1974"/>
              <a:gd name="T19" fmla="*/ 0 h 636814"/>
              <a:gd name="T20" fmla="*/ 2541974 w 2541974"/>
              <a:gd name="T21" fmla="*/ 636814 h 636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1974" h="636814">
                <a:moveTo>
                  <a:pt x="0" y="0"/>
                </a:moveTo>
                <a:lnTo>
                  <a:pt x="2541974" y="0"/>
                </a:lnTo>
                <a:lnTo>
                  <a:pt x="2372921" y="318407"/>
                </a:lnTo>
                <a:lnTo>
                  <a:pt x="2541974" y="636814"/>
                </a:lnTo>
                <a:lnTo>
                  <a:pt x="0" y="636814"/>
                </a:lnTo>
                <a:lnTo>
                  <a:pt x="168950" y="318407"/>
                </a:lnTo>
                <a:close/>
              </a:path>
            </a:pathLst>
          </a:cu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布衣公子作品</a:t>
            </a:r>
          </a:p>
        </p:txBody>
      </p:sp>
      <p:grpSp>
        <p:nvGrpSpPr>
          <p:cNvPr id="38968" name="组合 79"/>
          <p:cNvGrpSpPr>
            <a:grpSpLocks/>
          </p:cNvGrpSpPr>
          <p:nvPr/>
        </p:nvGrpSpPr>
        <p:grpSpPr bwMode="auto">
          <a:xfrm>
            <a:off x="701675" y="949325"/>
            <a:ext cx="4808538" cy="504825"/>
            <a:chOff x="0" y="0"/>
            <a:chExt cx="3908425" cy="409575"/>
          </a:xfrm>
        </p:grpSpPr>
        <p:sp>
          <p:nvSpPr>
            <p:cNvPr id="38969" name="Freeform 14"/>
            <p:cNvSpPr>
              <a:spLocks noEditPoints="1" noChangeArrowheads="1"/>
            </p:cNvSpPr>
            <p:nvPr/>
          </p:nvSpPr>
          <p:spPr bwMode="auto">
            <a:xfrm>
              <a:off x="0" y="0"/>
              <a:ext cx="403225" cy="393700"/>
            </a:xfrm>
            <a:custGeom>
              <a:avLst/>
              <a:gdLst>
                <a:gd name="T0" fmla="*/ 16 w 220"/>
                <a:gd name="T1" fmla="*/ 87 h 214"/>
                <a:gd name="T2" fmla="*/ 0 w 220"/>
                <a:gd name="T3" fmla="*/ 68 h 214"/>
                <a:gd name="T4" fmla="*/ 41 w 220"/>
                <a:gd name="T5" fmla="*/ 167 h 214"/>
                <a:gd name="T6" fmla="*/ 58 w 220"/>
                <a:gd name="T7" fmla="*/ 177 h 214"/>
                <a:gd name="T8" fmla="*/ 24 w 220"/>
                <a:gd name="T9" fmla="*/ 49 h 214"/>
                <a:gd name="T10" fmla="*/ 32 w 220"/>
                <a:gd name="T11" fmla="*/ 2 h 214"/>
                <a:gd name="T12" fmla="*/ 24 w 220"/>
                <a:gd name="T13" fmla="*/ 49 h 214"/>
                <a:gd name="T14" fmla="*/ 51 w 220"/>
                <a:gd name="T15" fmla="*/ 125 h 214"/>
                <a:gd name="T16" fmla="*/ 61 w 220"/>
                <a:gd name="T17" fmla="*/ 18 h 214"/>
                <a:gd name="T18" fmla="*/ 88 w 220"/>
                <a:gd name="T19" fmla="*/ 0 h 214"/>
                <a:gd name="T20" fmla="*/ 115 w 220"/>
                <a:gd name="T21" fmla="*/ 5 h 214"/>
                <a:gd name="T22" fmla="*/ 138 w 220"/>
                <a:gd name="T23" fmla="*/ 18 h 214"/>
                <a:gd name="T24" fmla="*/ 111 w 220"/>
                <a:gd name="T25" fmla="*/ 214 h 214"/>
                <a:gd name="T26" fmla="*/ 94 w 220"/>
                <a:gd name="T27" fmla="*/ 196 h 214"/>
                <a:gd name="T28" fmla="*/ 115 w 220"/>
                <a:gd name="T29" fmla="*/ 186 h 214"/>
                <a:gd name="T30" fmla="*/ 49 w 220"/>
                <a:gd name="T31" fmla="*/ 208 h 214"/>
                <a:gd name="T32" fmla="*/ 93 w 220"/>
                <a:gd name="T33" fmla="*/ 143 h 214"/>
                <a:gd name="T34" fmla="*/ 84 w 220"/>
                <a:gd name="T35" fmla="*/ 36 h 214"/>
                <a:gd name="T36" fmla="*/ 115 w 220"/>
                <a:gd name="T37" fmla="*/ 54 h 214"/>
                <a:gd name="T38" fmla="*/ 84 w 220"/>
                <a:gd name="T39" fmla="*/ 36 h 214"/>
                <a:gd name="T40" fmla="*/ 84 w 220"/>
                <a:gd name="T41" fmla="*/ 90 h 214"/>
                <a:gd name="T42" fmla="*/ 115 w 220"/>
                <a:gd name="T43" fmla="*/ 71 h 214"/>
                <a:gd name="T44" fmla="*/ 84 w 220"/>
                <a:gd name="T45" fmla="*/ 106 h 214"/>
                <a:gd name="T46" fmla="*/ 115 w 220"/>
                <a:gd name="T47" fmla="*/ 125 h 214"/>
                <a:gd name="T48" fmla="*/ 84 w 220"/>
                <a:gd name="T49" fmla="*/ 106 h 214"/>
                <a:gd name="T50" fmla="*/ 144 w 220"/>
                <a:gd name="T51" fmla="*/ 79 h 214"/>
                <a:gd name="T52" fmla="*/ 176 w 220"/>
                <a:gd name="T53" fmla="*/ 140 h 214"/>
                <a:gd name="T54" fmla="*/ 145 w 220"/>
                <a:gd name="T55" fmla="*/ 58 h 214"/>
                <a:gd name="T56" fmla="*/ 180 w 220"/>
                <a:gd name="T57" fmla="*/ 39 h 214"/>
                <a:gd name="T58" fmla="*/ 206 w 220"/>
                <a:gd name="T59" fmla="*/ 1 h 214"/>
                <a:gd name="T60" fmla="*/ 220 w 220"/>
                <a:gd name="T61" fmla="*/ 39 h 214"/>
                <a:gd name="T62" fmla="*/ 206 w 220"/>
                <a:gd name="T63" fmla="*/ 58 h 214"/>
                <a:gd name="T64" fmla="*/ 177 w 220"/>
                <a:gd name="T65" fmla="*/ 214 h 214"/>
                <a:gd name="T66" fmla="*/ 157 w 220"/>
                <a:gd name="T67" fmla="*/ 194 h 214"/>
                <a:gd name="T68" fmla="*/ 180 w 220"/>
                <a:gd name="T69" fmla="*/ 184 h 214"/>
                <a:gd name="T70" fmla="*/ 145 w 220"/>
                <a:gd name="T71" fmla="*/ 58 h 21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0"/>
                <a:gd name="T109" fmla="*/ 0 h 214"/>
                <a:gd name="T110" fmla="*/ 220 w 220"/>
                <a:gd name="T111" fmla="*/ 214 h 21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0" h="214">
                  <a:moveTo>
                    <a:pt x="16" y="203"/>
                  </a:moveTo>
                  <a:cubicBezTo>
                    <a:pt x="16" y="87"/>
                    <a:pt x="16" y="87"/>
                    <a:pt x="16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167"/>
                    <a:pt x="41" y="167"/>
                    <a:pt x="41" y="167"/>
                  </a:cubicBezTo>
                  <a:cubicBezTo>
                    <a:pt x="47" y="164"/>
                    <a:pt x="53" y="161"/>
                    <a:pt x="58" y="15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47" y="188"/>
                    <a:pt x="33" y="196"/>
                    <a:pt x="16" y="203"/>
                  </a:cubicBezTo>
                  <a:close/>
                  <a:moveTo>
                    <a:pt x="24" y="49"/>
                  </a:moveTo>
                  <a:cubicBezTo>
                    <a:pt x="22" y="36"/>
                    <a:pt x="17" y="20"/>
                    <a:pt x="9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40" y="17"/>
                    <a:pt x="45" y="33"/>
                    <a:pt x="48" y="49"/>
                  </a:cubicBezTo>
                  <a:lnTo>
                    <a:pt x="24" y="49"/>
                  </a:lnTo>
                  <a:close/>
                  <a:moveTo>
                    <a:pt x="51" y="143"/>
                  </a:moveTo>
                  <a:cubicBezTo>
                    <a:pt x="51" y="125"/>
                    <a:pt x="51" y="125"/>
                    <a:pt x="5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6" y="13"/>
                    <a:pt x="88" y="7"/>
                    <a:pt x="88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5" y="1"/>
                    <a:pt x="115" y="3"/>
                    <a:pt x="115" y="5"/>
                  </a:cubicBezTo>
                  <a:cubicBezTo>
                    <a:pt x="113" y="11"/>
                    <a:pt x="112" y="15"/>
                    <a:pt x="111" y="18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39" y="206"/>
                    <a:pt x="130" y="214"/>
                    <a:pt x="111" y="214"/>
                  </a:cubicBezTo>
                  <a:cubicBezTo>
                    <a:pt x="94" y="214"/>
                    <a:pt x="94" y="214"/>
                    <a:pt x="94" y="214"/>
                  </a:cubicBezTo>
                  <a:cubicBezTo>
                    <a:pt x="94" y="196"/>
                    <a:pt x="94" y="196"/>
                    <a:pt x="94" y="196"/>
                  </a:cubicBezTo>
                  <a:cubicBezTo>
                    <a:pt x="105" y="196"/>
                    <a:pt x="105" y="196"/>
                    <a:pt x="105" y="196"/>
                  </a:cubicBezTo>
                  <a:cubicBezTo>
                    <a:pt x="112" y="196"/>
                    <a:pt x="115" y="193"/>
                    <a:pt x="115" y="186"/>
                  </a:cubicBezTo>
                  <a:cubicBezTo>
                    <a:pt x="115" y="150"/>
                    <a:pt x="115" y="150"/>
                    <a:pt x="115" y="150"/>
                  </a:cubicBezTo>
                  <a:cubicBezTo>
                    <a:pt x="104" y="175"/>
                    <a:pt x="82" y="195"/>
                    <a:pt x="49" y="208"/>
                  </a:cubicBezTo>
                  <a:cubicBezTo>
                    <a:pt x="49" y="192"/>
                    <a:pt x="49" y="192"/>
                    <a:pt x="49" y="192"/>
                  </a:cubicBezTo>
                  <a:cubicBezTo>
                    <a:pt x="70" y="178"/>
                    <a:pt x="85" y="162"/>
                    <a:pt x="93" y="143"/>
                  </a:cubicBezTo>
                  <a:lnTo>
                    <a:pt x="51" y="143"/>
                  </a:lnTo>
                  <a:close/>
                  <a:moveTo>
                    <a:pt x="84" y="36"/>
                  </a:moveTo>
                  <a:cubicBezTo>
                    <a:pt x="84" y="54"/>
                    <a:pt x="84" y="54"/>
                    <a:pt x="84" y="54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5" y="36"/>
                    <a:pt x="115" y="36"/>
                    <a:pt x="115" y="36"/>
                  </a:cubicBezTo>
                  <a:lnTo>
                    <a:pt x="84" y="36"/>
                  </a:lnTo>
                  <a:close/>
                  <a:moveTo>
                    <a:pt x="84" y="71"/>
                  </a:moveTo>
                  <a:cubicBezTo>
                    <a:pt x="84" y="90"/>
                    <a:pt x="84" y="90"/>
                    <a:pt x="84" y="90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115" y="71"/>
                    <a:pt x="115" y="71"/>
                    <a:pt x="115" y="71"/>
                  </a:cubicBezTo>
                  <a:lnTo>
                    <a:pt x="84" y="71"/>
                  </a:lnTo>
                  <a:close/>
                  <a:moveTo>
                    <a:pt x="84" y="106"/>
                  </a:moveTo>
                  <a:cubicBezTo>
                    <a:pt x="84" y="125"/>
                    <a:pt x="84" y="125"/>
                    <a:pt x="84" y="125"/>
                  </a:cubicBezTo>
                  <a:cubicBezTo>
                    <a:pt x="115" y="125"/>
                    <a:pt x="115" y="125"/>
                    <a:pt x="115" y="125"/>
                  </a:cubicBezTo>
                  <a:cubicBezTo>
                    <a:pt x="115" y="106"/>
                    <a:pt x="115" y="106"/>
                    <a:pt x="115" y="106"/>
                  </a:cubicBezTo>
                  <a:lnTo>
                    <a:pt x="84" y="106"/>
                  </a:lnTo>
                  <a:close/>
                  <a:moveTo>
                    <a:pt x="155" y="140"/>
                  </a:moveTo>
                  <a:cubicBezTo>
                    <a:pt x="154" y="126"/>
                    <a:pt x="150" y="105"/>
                    <a:pt x="144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9" y="101"/>
                    <a:pt x="174" y="122"/>
                    <a:pt x="176" y="140"/>
                  </a:cubicBezTo>
                  <a:lnTo>
                    <a:pt x="155" y="140"/>
                  </a:lnTo>
                  <a:close/>
                  <a:moveTo>
                    <a:pt x="145" y="58"/>
                  </a:moveTo>
                  <a:cubicBezTo>
                    <a:pt x="145" y="39"/>
                    <a:pt x="145" y="39"/>
                    <a:pt x="145" y="39"/>
                  </a:cubicBezTo>
                  <a:cubicBezTo>
                    <a:pt x="180" y="39"/>
                    <a:pt x="180" y="39"/>
                    <a:pt x="180" y="39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206" y="1"/>
                    <a:pt x="206" y="1"/>
                    <a:pt x="206" y="1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220" y="58"/>
                    <a:pt x="220" y="58"/>
                    <a:pt x="220" y="58"/>
                  </a:cubicBezTo>
                  <a:cubicBezTo>
                    <a:pt x="206" y="58"/>
                    <a:pt x="206" y="58"/>
                    <a:pt x="206" y="58"/>
                  </a:cubicBezTo>
                  <a:cubicBezTo>
                    <a:pt x="206" y="186"/>
                    <a:pt x="206" y="186"/>
                    <a:pt x="206" y="186"/>
                  </a:cubicBezTo>
                  <a:cubicBezTo>
                    <a:pt x="206" y="204"/>
                    <a:pt x="196" y="214"/>
                    <a:pt x="177" y="214"/>
                  </a:cubicBezTo>
                  <a:cubicBezTo>
                    <a:pt x="157" y="214"/>
                    <a:pt x="157" y="214"/>
                    <a:pt x="157" y="214"/>
                  </a:cubicBezTo>
                  <a:cubicBezTo>
                    <a:pt x="157" y="194"/>
                    <a:pt x="157" y="194"/>
                    <a:pt x="157" y="194"/>
                  </a:cubicBezTo>
                  <a:cubicBezTo>
                    <a:pt x="169" y="194"/>
                    <a:pt x="169" y="194"/>
                    <a:pt x="169" y="194"/>
                  </a:cubicBezTo>
                  <a:cubicBezTo>
                    <a:pt x="177" y="194"/>
                    <a:pt x="181" y="191"/>
                    <a:pt x="180" y="184"/>
                  </a:cubicBezTo>
                  <a:cubicBezTo>
                    <a:pt x="180" y="58"/>
                    <a:pt x="180" y="58"/>
                    <a:pt x="180" y="58"/>
                  </a:cubicBezTo>
                  <a:lnTo>
                    <a:pt x="145" y="58"/>
                  </a:lnTo>
                  <a:close/>
                </a:path>
              </a:pathLst>
            </a:custGeom>
            <a:solidFill>
              <a:srgbClr val="F3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38970" name="Freeform 15"/>
            <p:cNvSpPr>
              <a:spLocks noEditPoints="1" noChangeArrowheads="1"/>
            </p:cNvSpPr>
            <p:nvPr/>
          </p:nvSpPr>
          <p:spPr bwMode="auto">
            <a:xfrm>
              <a:off x="439737" y="0"/>
              <a:ext cx="401638" cy="393700"/>
            </a:xfrm>
            <a:custGeom>
              <a:avLst/>
              <a:gdLst>
                <a:gd name="T0" fmla="*/ 16 w 220"/>
                <a:gd name="T1" fmla="*/ 87 h 214"/>
                <a:gd name="T2" fmla="*/ 0 w 220"/>
                <a:gd name="T3" fmla="*/ 68 h 214"/>
                <a:gd name="T4" fmla="*/ 41 w 220"/>
                <a:gd name="T5" fmla="*/ 167 h 214"/>
                <a:gd name="T6" fmla="*/ 58 w 220"/>
                <a:gd name="T7" fmla="*/ 177 h 214"/>
                <a:gd name="T8" fmla="*/ 24 w 220"/>
                <a:gd name="T9" fmla="*/ 49 h 214"/>
                <a:gd name="T10" fmla="*/ 32 w 220"/>
                <a:gd name="T11" fmla="*/ 2 h 214"/>
                <a:gd name="T12" fmla="*/ 24 w 220"/>
                <a:gd name="T13" fmla="*/ 49 h 214"/>
                <a:gd name="T14" fmla="*/ 51 w 220"/>
                <a:gd name="T15" fmla="*/ 125 h 214"/>
                <a:gd name="T16" fmla="*/ 61 w 220"/>
                <a:gd name="T17" fmla="*/ 18 h 214"/>
                <a:gd name="T18" fmla="*/ 88 w 220"/>
                <a:gd name="T19" fmla="*/ 0 h 214"/>
                <a:gd name="T20" fmla="*/ 115 w 220"/>
                <a:gd name="T21" fmla="*/ 5 h 214"/>
                <a:gd name="T22" fmla="*/ 138 w 220"/>
                <a:gd name="T23" fmla="*/ 18 h 214"/>
                <a:gd name="T24" fmla="*/ 111 w 220"/>
                <a:gd name="T25" fmla="*/ 214 h 214"/>
                <a:gd name="T26" fmla="*/ 94 w 220"/>
                <a:gd name="T27" fmla="*/ 196 h 214"/>
                <a:gd name="T28" fmla="*/ 115 w 220"/>
                <a:gd name="T29" fmla="*/ 186 h 214"/>
                <a:gd name="T30" fmla="*/ 49 w 220"/>
                <a:gd name="T31" fmla="*/ 208 h 214"/>
                <a:gd name="T32" fmla="*/ 93 w 220"/>
                <a:gd name="T33" fmla="*/ 143 h 214"/>
                <a:gd name="T34" fmla="*/ 84 w 220"/>
                <a:gd name="T35" fmla="*/ 36 h 214"/>
                <a:gd name="T36" fmla="*/ 115 w 220"/>
                <a:gd name="T37" fmla="*/ 54 h 214"/>
                <a:gd name="T38" fmla="*/ 84 w 220"/>
                <a:gd name="T39" fmla="*/ 36 h 214"/>
                <a:gd name="T40" fmla="*/ 84 w 220"/>
                <a:gd name="T41" fmla="*/ 90 h 214"/>
                <a:gd name="T42" fmla="*/ 115 w 220"/>
                <a:gd name="T43" fmla="*/ 71 h 214"/>
                <a:gd name="T44" fmla="*/ 84 w 220"/>
                <a:gd name="T45" fmla="*/ 106 h 214"/>
                <a:gd name="T46" fmla="*/ 115 w 220"/>
                <a:gd name="T47" fmla="*/ 125 h 214"/>
                <a:gd name="T48" fmla="*/ 84 w 220"/>
                <a:gd name="T49" fmla="*/ 106 h 214"/>
                <a:gd name="T50" fmla="*/ 144 w 220"/>
                <a:gd name="T51" fmla="*/ 79 h 214"/>
                <a:gd name="T52" fmla="*/ 176 w 220"/>
                <a:gd name="T53" fmla="*/ 140 h 214"/>
                <a:gd name="T54" fmla="*/ 145 w 220"/>
                <a:gd name="T55" fmla="*/ 58 h 214"/>
                <a:gd name="T56" fmla="*/ 180 w 220"/>
                <a:gd name="T57" fmla="*/ 39 h 214"/>
                <a:gd name="T58" fmla="*/ 206 w 220"/>
                <a:gd name="T59" fmla="*/ 1 h 214"/>
                <a:gd name="T60" fmla="*/ 220 w 220"/>
                <a:gd name="T61" fmla="*/ 39 h 214"/>
                <a:gd name="T62" fmla="*/ 206 w 220"/>
                <a:gd name="T63" fmla="*/ 58 h 214"/>
                <a:gd name="T64" fmla="*/ 177 w 220"/>
                <a:gd name="T65" fmla="*/ 214 h 214"/>
                <a:gd name="T66" fmla="*/ 157 w 220"/>
                <a:gd name="T67" fmla="*/ 194 h 214"/>
                <a:gd name="T68" fmla="*/ 180 w 220"/>
                <a:gd name="T69" fmla="*/ 184 h 214"/>
                <a:gd name="T70" fmla="*/ 145 w 220"/>
                <a:gd name="T71" fmla="*/ 58 h 21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0"/>
                <a:gd name="T109" fmla="*/ 0 h 214"/>
                <a:gd name="T110" fmla="*/ 220 w 220"/>
                <a:gd name="T111" fmla="*/ 214 h 21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0" h="214">
                  <a:moveTo>
                    <a:pt x="16" y="203"/>
                  </a:moveTo>
                  <a:cubicBezTo>
                    <a:pt x="16" y="87"/>
                    <a:pt x="16" y="87"/>
                    <a:pt x="16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167"/>
                    <a:pt x="41" y="167"/>
                    <a:pt x="41" y="167"/>
                  </a:cubicBezTo>
                  <a:cubicBezTo>
                    <a:pt x="47" y="164"/>
                    <a:pt x="53" y="161"/>
                    <a:pt x="58" y="15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47" y="188"/>
                    <a:pt x="33" y="196"/>
                    <a:pt x="16" y="203"/>
                  </a:cubicBezTo>
                  <a:close/>
                  <a:moveTo>
                    <a:pt x="24" y="49"/>
                  </a:moveTo>
                  <a:cubicBezTo>
                    <a:pt x="22" y="36"/>
                    <a:pt x="17" y="20"/>
                    <a:pt x="9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40" y="17"/>
                    <a:pt x="45" y="33"/>
                    <a:pt x="48" y="49"/>
                  </a:cubicBezTo>
                  <a:lnTo>
                    <a:pt x="24" y="49"/>
                  </a:lnTo>
                  <a:close/>
                  <a:moveTo>
                    <a:pt x="51" y="143"/>
                  </a:moveTo>
                  <a:cubicBezTo>
                    <a:pt x="51" y="125"/>
                    <a:pt x="51" y="125"/>
                    <a:pt x="5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6" y="13"/>
                    <a:pt x="88" y="7"/>
                    <a:pt x="88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5" y="1"/>
                    <a:pt x="115" y="3"/>
                    <a:pt x="115" y="5"/>
                  </a:cubicBezTo>
                  <a:cubicBezTo>
                    <a:pt x="113" y="11"/>
                    <a:pt x="112" y="15"/>
                    <a:pt x="111" y="18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39" y="206"/>
                    <a:pt x="130" y="214"/>
                    <a:pt x="111" y="214"/>
                  </a:cubicBezTo>
                  <a:cubicBezTo>
                    <a:pt x="94" y="214"/>
                    <a:pt x="94" y="214"/>
                    <a:pt x="94" y="214"/>
                  </a:cubicBezTo>
                  <a:cubicBezTo>
                    <a:pt x="94" y="196"/>
                    <a:pt x="94" y="196"/>
                    <a:pt x="94" y="196"/>
                  </a:cubicBezTo>
                  <a:cubicBezTo>
                    <a:pt x="105" y="196"/>
                    <a:pt x="105" y="196"/>
                    <a:pt x="105" y="196"/>
                  </a:cubicBezTo>
                  <a:cubicBezTo>
                    <a:pt x="112" y="196"/>
                    <a:pt x="115" y="193"/>
                    <a:pt x="115" y="186"/>
                  </a:cubicBezTo>
                  <a:cubicBezTo>
                    <a:pt x="115" y="150"/>
                    <a:pt x="115" y="150"/>
                    <a:pt x="115" y="150"/>
                  </a:cubicBezTo>
                  <a:cubicBezTo>
                    <a:pt x="104" y="175"/>
                    <a:pt x="82" y="195"/>
                    <a:pt x="49" y="208"/>
                  </a:cubicBezTo>
                  <a:cubicBezTo>
                    <a:pt x="49" y="192"/>
                    <a:pt x="49" y="192"/>
                    <a:pt x="49" y="192"/>
                  </a:cubicBezTo>
                  <a:cubicBezTo>
                    <a:pt x="70" y="178"/>
                    <a:pt x="85" y="162"/>
                    <a:pt x="93" y="143"/>
                  </a:cubicBezTo>
                  <a:lnTo>
                    <a:pt x="51" y="143"/>
                  </a:lnTo>
                  <a:close/>
                  <a:moveTo>
                    <a:pt x="84" y="36"/>
                  </a:moveTo>
                  <a:cubicBezTo>
                    <a:pt x="84" y="54"/>
                    <a:pt x="84" y="54"/>
                    <a:pt x="84" y="54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5" y="36"/>
                    <a:pt x="115" y="36"/>
                    <a:pt x="115" y="36"/>
                  </a:cubicBezTo>
                  <a:lnTo>
                    <a:pt x="84" y="36"/>
                  </a:lnTo>
                  <a:close/>
                  <a:moveTo>
                    <a:pt x="84" y="71"/>
                  </a:moveTo>
                  <a:cubicBezTo>
                    <a:pt x="84" y="90"/>
                    <a:pt x="84" y="90"/>
                    <a:pt x="84" y="90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115" y="71"/>
                    <a:pt x="115" y="71"/>
                    <a:pt x="115" y="71"/>
                  </a:cubicBezTo>
                  <a:lnTo>
                    <a:pt x="84" y="71"/>
                  </a:lnTo>
                  <a:close/>
                  <a:moveTo>
                    <a:pt x="84" y="106"/>
                  </a:moveTo>
                  <a:cubicBezTo>
                    <a:pt x="84" y="125"/>
                    <a:pt x="84" y="125"/>
                    <a:pt x="84" y="125"/>
                  </a:cubicBezTo>
                  <a:cubicBezTo>
                    <a:pt x="115" y="125"/>
                    <a:pt x="115" y="125"/>
                    <a:pt x="115" y="125"/>
                  </a:cubicBezTo>
                  <a:cubicBezTo>
                    <a:pt x="115" y="106"/>
                    <a:pt x="115" y="106"/>
                    <a:pt x="115" y="106"/>
                  </a:cubicBezTo>
                  <a:lnTo>
                    <a:pt x="84" y="106"/>
                  </a:lnTo>
                  <a:close/>
                  <a:moveTo>
                    <a:pt x="155" y="140"/>
                  </a:moveTo>
                  <a:cubicBezTo>
                    <a:pt x="154" y="126"/>
                    <a:pt x="150" y="105"/>
                    <a:pt x="144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9" y="101"/>
                    <a:pt x="174" y="122"/>
                    <a:pt x="176" y="140"/>
                  </a:cubicBezTo>
                  <a:lnTo>
                    <a:pt x="155" y="140"/>
                  </a:lnTo>
                  <a:close/>
                  <a:moveTo>
                    <a:pt x="145" y="58"/>
                  </a:moveTo>
                  <a:cubicBezTo>
                    <a:pt x="145" y="39"/>
                    <a:pt x="145" y="39"/>
                    <a:pt x="145" y="39"/>
                  </a:cubicBezTo>
                  <a:cubicBezTo>
                    <a:pt x="180" y="39"/>
                    <a:pt x="180" y="39"/>
                    <a:pt x="180" y="39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206" y="1"/>
                    <a:pt x="206" y="1"/>
                    <a:pt x="206" y="1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220" y="58"/>
                    <a:pt x="220" y="58"/>
                    <a:pt x="220" y="58"/>
                  </a:cubicBezTo>
                  <a:cubicBezTo>
                    <a:pt x="206" y="58"/>
                    <a:pt x="206" y="58"/>
                    <a:pt x="206" y="58"/>
                  </a:cubicBezTo>
                  <a:cubicBezTo>
                    <a:pt x="206" y="186"/>
                    <a:pt x="206" y="186"/>
                    <a:pt x="206" y="186"/>
                  </a:cubicBezTo>
                  <a:cubicBezTo>
                    <a:pt x="206" y="204"/>
                    <a:pt x="196" y="214"/>
                    <a:pt x="177" y="214"/>
                  </a:cubicBezTo>
                  <a:cubicBezTo>
                    <a:pt x="157" y="214"/>
                    <a:pt x="157" y="214"/>
                    <a:pt x="157" y="214"/>
                  </a:cubicBezTo>
                  <a:cubicBezTo>
                    <a:pt x="157" y="194"/>
                    <a:pt x="157" y="194"/>
                    <a:pt x="157" y="194"/>
                  </a:cubicBezTo>
                  <a:cubicBezTo>
                    <a:pt x="169" y="194"/>
                    <a:pt x="169" y="194"/>
                    <a:pt x="169" y="194"/>
                  </a:cubicBezTo>
                  <a:cubicBezTo>
                    <a:pt x="177" y="194"/>
                    <a:pt x="181" y="191"/>
                    <a:pt x="180" y="184"/>
                  </a:cubicBezTo>
                  <a:cubicBezTo>
                    <a:pt x="180" y="58"/>
                    <a:pt x="180" y="58"/>
                    <a:pt x="180" y="58"/>
                  </a:cubicBezTo>
                  <a:lnTo>
                    <a:pt x="145" y="58"/>
                  </a:lnTo>
                  <a:close/>
                </a:path>
              </a:pathLst>
            </a:custGeom>
            <a:solidFill>
              <a:srgbClr val="F3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38971" name="Freeform 16"/>
            <p:cNvSpPr>
              <a:spLocks noEditPoints="1" noChangeArrowheads="1"/>
            </p:cNvSpPr>
            <p:nvPr/>
          </p:nvSpPr>
          <p:spPr bwMode="auto">
            <a:xfrm>
              <a:off x="896937" y="1587"/>
              <a:ext cx="382588" cy="395288"/>
            </a:xfrm>
            <a:custGeom>
              <a:avLst/>
              <a:gdLst>
                <a:gd name="T0" fmla="*/ 0 w 209"/>
                <a:gd name="T1" fmla="*/ 176 h 215"/>
                <a:gd name="T2" fmla="*/ 0 w 209"/>
                <a:gd name="T3" fmla="*/ 24 h 215"/>
                <a:gd name="T4" fmla="*/ 25 w 209"/>
                <a:gd name="T5" fmla="*/ 24 h 215"/>
                <a:gd name="T6" fmla="*/ 25 w 209"/>
                <a:gd name="T7" fmla="*/ 147 h 215"/>
                <a:gd name="T8" fmla="*/ 43 w 209"/>
                <a:gd name="T9" fmla="*/ 143 h 215"/>
                <a:gd name="T10" fmla="*/ 46 w 209"/>
                <a:gd name="T11" fmla="*/ 142 h 215"/>
                <a:gd name="T12" fmla="*/ 46 w 209"/>
                <a:gd name="T13" fmla="*/ 0 h 215"/>
                <a:gd name="T14" fmla="*/ 72 w 209"/>
                <a:gd name="T15" fmla="*/ 0 h 215"/>
                <a:gd name="T16" fmla="*/ 72 w 209"/>
                <a:gd name="T17" fmla="*/ 214 h 215"/>
                <a:gd name="T18" fmla="*/ 46 w 209"/>
                <a:gd name="T19" fmla="*/ 214 h 215"/>
                <a:gd name="T20" fmla="*/ 46 w 209"/>
                <a:gd name="T21" fmla="*/ 165 h 215"/>
                <a:gd name="T22" fmla="*/ 0 w 209"/>
                <a:gd name="T23" fmla="*/ 176 h 215"/>
                <a:gd name="T24" fmla="*/ 78 w 209"/>
                <a:gd name="T25" fmla="*/ 83 h 215"/>
                <a:gd name="T26" fmla="*/ 78 w 209"/>
                <a:gd name="T27" fmla="*/ 64 h 215"/>
                <a:gd name="T28" fmla="*/ 108 w 209"/>
                <a:gd name="T29" fmla="*/ 0 h 215"/>
                <a:gd name="T30" fmla="*/ 137 w 209"/>
                <a:gd name="T31" fmla="*/ 0 h 215"/>
                <a:gd name="T32" fmla="*/ 132 w 209"/>
                <a:gd name="T33" fmla="*/ 25 h 215"/>
                <a:gd name="T34" fmla="*/ 209 w 209"/>
                <a:gd name="T35" fmla="*/ 25 h 215"/>
                <a:gd name="T36" fmla="*/ 209 w 209"/>
                <a:gd name="T37" fmla="*/ 45 h 215"/>
                <a:gd name="T38" fmla="*/ 189 w 209"/>
                <a:gd name="T39" fmla="*/ 45 h 215"/>
                <a:gd name="T40" fmla="*/ 158 w 209"/>
                <a:gd name="T41" fmla="*/ 159 h 215"/>
                <a:gd name="T42" fmla="*/ 207 w 209"/>
                <a:gd name="T43" fmla="*/ 195 h 215"/>
                <a:gd name="T44" fmla="*/ 207 w 209"/>
                <a:gd name="T45" fmla="*/ 215 h 215"/>
                <a:gd name="T46" fmla="*/ 143 w 209"/>
                <a:gd name="T47" fmla="*/ 176 h 215"/>
                <a:gd name="T48" fmla="*/ 81 w 209"/>
                <a:gd name="T49" fmla="*/ 215 h 215"/>
                <a:gd name="T50" fmla="*/ 81 w 209"/>
                <a:gd name="T51" fmla="*/ 196 h 215"/>
                <a:gd name="T52" fmla="*/ 128 w 209"/>
                <a:gd name="T53" fmla="*/ 159 h 215"/>
                <a:gd name="T54" fmla="*/ 93 w 209"/>
                <a:gd name="T55" fmla="*/ 76 h 215"/>
                <a:gd name="T56" fmla="*/ 84 w 209"/>
                <a:gd name="T57" fmla="*/ 80 h 215"/>
                <a:gd name="T58" fmla="*/ 78 w 209"/>
                <a:gd name="T59" fmla="*/ 83 h 215"/>
                <a:gd name="T60" fmla="*/ 120 w 209"/>
                <a:gd name="T61" fmla="*/ 66 h 215"/>
                <a:gd name="T62" fmla="*/ 143 w 209"/>
                <a:gd name="T63" fmla="*/ 138 h 215"/>
                <a:gd name="T64" fmla="*/ 162 w 209"/>
                <a:gd name="T65" fmla="*/ 45 h 215"/>
                <a:gd name="T66" fmla="*/ 123 w 209"/>
                <a:gd name="T67" fmla="*/ 45 h 215"/>
                <a:gd name="T68" fmla="*/ 106 w 209"/>
                <a:gd name="T69" fmla="*/ 66 h 215"/>
                <a:gd name="T70" fmla="*/ 120 w 209"/>
                <a:gd name="T71" fmla="*/ 66 h 21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09"/>
                <a:gd name="T109" fmla="*/ 0 h 215"/>
                <a:gd name="T110" fmla="*/ 209 w 209"/>
                <a:gd name="T111" fmla="*/ 215 h 21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09" h="215">
                  <a:moveTo>
                    <a:pt x="0" y="176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30" y="146"/>
                    <a:pt x="36" y="145"/>
                    <a:pt x="43" y="143"/>
                  </a:cubicBezTo>
                  <a:cubicBezTo>
                    <a:pt x="42" y="143"/>
                    <a:pt x="43" y="143"/>
                    <a:pt x="46" y="14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214"/>
                    <a:pt x="72" y="214"/>
                    <a:pt x="72" y="214"/>
                  </a:cubicBezTo>
                  <a:cubicBezTo>
                    <a:pt x="46" y="214"/>
                    <a:pt x="46" y="214"/>
                    <a:pt x="46" y="214"/>
                  </a:cubicBezTo>
                  <a:cubicBezTo>
                    <a:pt x="46" y="165"/>
                    <a:pt x="46" y="165"/>
                    <a:pt x="46" y="165"/>
                  </a:cubicBezTo>
                  <a:cubicBezTo>
                    <a:pt x="32" y="170"/>
                    <a:pt x="16" y="173"/>
                    <a:pt x="0" y="176"/>
                  </a:cubicBezTo>
                  <a:close/>
                  <a:moveTo>
                    <a:pt x="78" y="83"/>
                  </a:moveTo>
                  <a:cubicBezTo>
                    <a:pt x="78" y="64"/>
                    <a:pt x="78" y="64"/>
                    <a:pt x="78" y="64"/>
                  </a:cubicBezTo>
                  <a:cubicBezTo>
                    <a:pt x="96" y="49"/>
                    <a:pt x="106" y="28"/>
                    <a:pt x="108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6" y="9"/>
                    <a:pt x="134" y="18"/>
                    <a:pt x="132" y="25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189" y="45"/>
                    <a:pt x="189" y="45"/>
                    <a:pt x="189" y="45"/>
                  </a:cubicBezTo>
                  <a:cubicBezTo>
                    <a:pt x="188" y="95"/>
                    <a:pt x="178" y="133"/>
                    <a:pt x="158" y="159"/>
                  </a:cubicBezTo>
                  <a:cubicBezTo>
                    <a:pt x="172" y="174"/>
                    <a:pt x="189" y="186"/>
                    <a:pt x="207" y="195"/>
                  </a:cubicBezTo>
                  <a:cubicBezTo>
                    <a:pt x="207" y="215"/>
                    <a:pt x="207" y="215"/>
                    <a:pt x="207" y="215"/>
                  </a:cubicBezTo>
                  <a:cubicBezTo>
                    <a:pt x="179" y="203"/>
                    <a:pt x="158" y="190"/>
                    <a:pt x="143" y="176"/>
                  </a:cubicBezTo>
                  <a:cubicBezTo>
                    <a:pt x="130" y="188"/>
                    <a:pt x="110" y="201"/>
                    <a:pt x="81" y="215"/>
                  </a:cubicBezTo>
                  <a:cubicBezTo>
                    <a:pt x="81" y="196"/>
                    <a:pt x="81" y="196"/>
                    <a:pt x="81" y="196"/>
                  </a:cubicBezTo>
                  <a:cubicBezTo>
                    <a:pt x="100" y="184"/>
                    <a:pt x="116" y="172"/>
                    <a:pt x="128" y="159"/>
                  </a:cubicBezTo>
                  <a:cubicBezTo>
                    <a:pt x="112" y="138"/>
                    <a:pt x="101" y="110"/>
                    <a:pt x="93" y="76"/>
                  </a:cubicBezTo>
                  <a:cubicBezTo>
                    <a:pt x="91" y="77"/>
                    <a:pt x="88" y="78"/>
                    <a:pt x="84" y="80"/>
                  </a:cubicBezTo>
                  <a:cubicBezTo>
                    <a:pt x="81" y="82"/>
                    <a:pt x="80" y="83"/>
                    <a:pt x="78" y="83"/>
                  </a:cubicBezTo>
                  <a:close/>
                  <a:moveTo>
                    <a:pt x="120" y="66"/>
                  </a:moveTo>
                  <a:cubicBezTo>
                    <a:pt x="124" y="96"/>
                    <a:pt x="132" y="119"/>
                    <a:pt x="143" y="138"/>
                  </a:cubicBezTo>
                  <a:cubicBezTo>
                    <a:pt x="155" y="116"/>
                    <a:pt x="161" y="85"/>
                    <a:pt x="162" y="45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18" y="53"/>
                    <a:pt x="112" y="60"/>
                    <a:pt x="106" y="66"/>
                  </a:cubicBezTo>
                  <a:lnTo>
                    <a:pt x="120" y="66"/>
                  </a:lnTo>
                  <a:close/>
                </a:path>
              </a:pathLst>
            </a:custGeom>
            <a:solidFill>
              <a:srgbClr val="F3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38972" name="Freeform 17"/>
            <p:cNvSpPr>
              <a:spLocks noEditPoints="1" noChangeArrowheads="1"/>
            </p:cNvSpPr>
            <p:nvPr/>
          </p:nvSpPr>
          <p:spPr bwMode="auto">
            <a:xfrm>
              <a:off x="1322387" y="4762"/>
              <a:ext cx="398463" cy="384175"/>
            </a:xfrm>
            <a:custGeom>
              <a:avLst/>
              <a:gdLst>
                <a:gd name="T0" fmla="*/ 10 w 217"/>
                <a:gd name="T1" fmla="*/ 23 h 209"/>
                <a:gd name="T2" fmla="*/ 10 w 217"/>
                <a:gd name="T3" fmla="*/ 6 h 209"/>
                <a:gd name="T4" fmla="*/ 130 w 217"/>
                <a:gd name="T5" fmla="*/ 6 h 209"/>
                <a:gd name="T6" fmla="*/ 203 w 217"/>
                <a:gd name="T7" fmla="*/ 0 h 209"/>
                <a:gd name="T8" fmla="*/ 203 w 217"/>
                <a:gd name="T9" fmla="*/ 17 h 209"/>
                <a:gd name="T10" fmla="*/ 137 w 217"/>
                <a:gd name="T11" fmla="*/ 23 h 209"/>
                <a:gd name="T12" fmla="*/ 117 w 217"/>
                <a:gd name="T13" fmla="*/ 23 h 209"/>
                <a:gd name="T14" fmla="*/ 115 w 217"/>
                <a:gd name="T15" fmla="*/ 30 h 209"/>
                <a:gd name="T16" fmla="*/ 113 w 217"/>
                <a:gd name="T17" fmla="*/ 38 h 209"/>
                <a:gd name="T18" fmla="*/ 200 w 217"/>
                <a:gd name="T19" fmla="*/ 38 h 209"/>
                <a:gd name="T20" fmla="*/ 200 w 217"/>
                <a:gd name="T21" fmla="*/ 54 h 209"/>
                <a:gd name="T22" fmla="*/ 106 w 217"/>
                <a:gd name="T23" fmla="*/ 54 h 209"/>
                <a:gd name="T24" fmla="*/ 98 w 217"/>
                <a:gd name="T25" fmla="*/ 70 h 209"/>
                <a:gd name="T26" fmla="*/ 217 w 217"/>
                <a:gd name="T27" fmla="*/ 70 h 209"/>
                <a:gd name="T28" fmla="*/ 217 w 217"/>
                <a:gd name="T29" fmla="*/ 87 h 209"/>
                <a:gd name="T30" fmla="*/ 85 w 217"/>
                <a:gd name="T31" fmla="*/ 87 h 209"/>
                <a:gd name="T32" fmla="*/ 70 w 217"/>
                <a:gd name="T33" fmla="*/ 102 h 209"/>
                <a:gd name="T34" fmla="*/ 194 w 217"/>
                <a:gd name="T35" fmla="*/ 102 h 209"/>
                <a:gd name="T36" fmla="*/ 194 w 217"/>
                <a:gd name="T37" fmla="*/ 179 h 209"/>
                <a:gd name="T38" fmla="*/ 161 w 217"/>
                <a:gd name="T39" fmla="*/ 209 h 209"/>
                <a:gd name="T40" fmla="*/ 38 w 217"/>
                <a:gd name="T41" fmla="*/ 209 h 209"/>
                <a:gd name="T42" fmla="*/ 38 w 217"/>
                <a:gd name="T43" fmla="*/ 125 h 209"/>
                <a:gd name="T44" fmla="*/ 0 w 217"/>
                <a:gd name="T45" fmla="*/ 145 h 209"/>
                <a:gd name="T46" fmla="*/ 0 w 217"/>
                <a:gd name="T47" fmla="*/ 126 h 209"/>
                <a:gd name="T48" fmla="*/ 53 w 217"/>
                <a:gd name="T49" fmla="*/ 87 h 209"/>
                <a:gd name="T50" fmla="*/ 0 w 217"/>
                <a:gd name="T51" fmla="*/ 87 h 209"/>
                <a:gd name="T52" fmla="*/ 0 w 217"/>
                <a:gd name="T53" fmla="*/ 70 h 209"/>
                <a:gd name="T54" fmla="*/ 66 w 217"/>
                <a:gd name="T55" fmla="*/ 70 h 209"/>
                <a:gd name="T56" fmla="*/ 74 w 217"/>
                <a:gd name="T57" fmla="*/ 54 h 209"/>
                <a:gd name="T58" fmla="*/ 15 w 217"/>
                <a:gd name="T59" fmla="*/ 54 h 209"/>
                <a:gd name="T60" fmla="*/ 15 w 217"/>
                <a:gd name="T61" fmla="*/ 38 h 209"/>
                <a:gd name="T62" fmla="*/ 82 w 217"/>
                <a:gd name="T63" fmla="*/ 38 h 209"/>
                <a:gd name="T64" fmla="*/ 86 w 217"/>
                <a:gd name="T65" fmla="*/ 23 h 209"/>
                <a:gd name="T66" fmla="*/ 10 w 217"/>
                <a:gd name="T67" fmla="*/ 23 h 209"/>
                <a:gd name="T68" fmla="*/ 67 w 217"/>
                <a:gd name="T69" fmla="*/ 118 h 209"/>
                <a:gd name="T70" fmla="*/ 67 w 217"/>
                <a:gd name="T71" fmla="*/ 134 h 209"/>
                <a:gd name="T72" fmla="*/ 166 w 217"/>
                <a:gd name="T73" fmla="*/ 134 h 209"/>
                <a:gd name="T74" fmla="*/ 166 w 217"/>
                <a:gd name="T75" fmla="*/ 118 h 209"/>
                <a:gd name="T76" fmla="*/ 67 w 217"/>
                <a:gd name="T77" fmla="*/ 118 h 209"/>
                <a:gd name="T78" fmla="*/ 67 w 217"/>
                <a:gd name="T79" fmla="*/ 148 h 209"/>
                <a:gd name="T80" fmla="*/ 67 w 217"/>
                <a:gd name="T81" fmla="*/ 164 h 209"/>
                <a:gd name="T82" fmla="*/ 166 w 217"/>
                <a:gd name="T83" fmla="*/ 164 h 209"/>
                <a:gd name="T84" fmla="*/ 166 w 217"/>
                <a:gd name="T85" fmla="*/ 148 h 209"/>
                <a:gd name="T86" fmla="*/ 67 w 217"/>
                <a:gd name="T87" fmla="*/ 148 h 209"/>
                <a:gd name="T88" fmla="*/ 67 w 217"/>
                <a:gd name="T89" fmla="*/ 192 h 209"/>
                <a:gd name="T90" fmla="*/ 152 w 217"/>
                <a:gd name="T91" fmla="*/ 192 h 209"/>
                <a:gd name="T92" fmla="*/ 166 w 217"/>
                <a:gd name="T93" fmla="*/ 179 h 209"/>
                <a:gd name="T94" fmla="*/ 166 w 217"/>
                <a:gd name="T95" fmla="*/ 178 h 209"/>
                <a:gd name="T96" fmla="*/ 67 w 217"/>
                <a:gd name="T97" fmla="*/ 178 h 209"/>
                <a:gd name="T98" fmla="*/ 67 w 217"/>
                <a:gd name="T99" fmla="*/ 192 h 2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17"/>
                <a:gd name="T151" fmla="*/ 0 h 209"/>
                <a:gd name="T152" fmla="*/ 217 w 217"/>
                <a:gd name="T153" fmla="*/ 209 h 20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17" h="209">
                  <a:moveTo>
                    <a:pt x="10" y="23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53" y="7"/>
                    <a:pt x="177" y="5"/>
                    <a:pt x="203" y="0"/>
                  </a:cubicBezTo>
                  <a:cubicBezTo>
                    <a:pt x="203" y="17"/>
                    <a:pt x="203" y="17"/>
                    <a:pt x="203" y="17"/>
                  </a:cubicBezTo>
                  <a:cubicBezTo>
                    <a:pt x="185" y="21"/>
                    <a:pt x="163" y="23"/>
                    <a:pt x="13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5"/>
                    <a:pt x="116" y="27"/>
                    <a:pt x="115" y="30"/>
                  </a:cubicBezTo>
                  <a:cubicBezTo>
                    <a:pt x="114" y="33"/>
                    <a:pt x="113" y="36"/>
                    <a:pt x="113" y="38"/>
                  </a:cubicBezTo>
                  <a:cubicBezTo>
                    <a:pt x="200" y="38"/>
                    <a:pt x="200" y="38"/>
                    <a:pt x="200" y="38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3" y="60"/>
                    <a:pt x="101" y="65"/>
                    <a:pt x="98" y="70"/>
                  </a:cubicBezTo>
                  <a:cubicBezTo>
                    <a:pt x="217" y="70"/>
                    <a:pt x="217" y="70"/>
                    <a:pt x="217" y="70"/>
                  </a:cubicBezTo>
                  <a:cubicBezTo>
                    <a:pt x="217" y="87"/>
                    <a:pt x="217" y="87"/>
                    <a:pt x="217" y="87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81" y="92"/>
                    <a:pt x="76" y="97"/>
                    <a:pt x="70" y="102"/>
                  </a:cubicBezTo>
                  <a:cubicBezTo>
                    <a:pt x="194" y="102"/>
                    <a:pt x="194" y="102"/>
                    <a:pt x="194" y="102"/>
                  </a:cubicBezTo>
                  <a:cubicBezTo>
                    <a:pt x="194" y="179"/>
                    <a:pt x="194" y="179"/>
                    <a:pt x="194" y="179"/>
                  </a:cubicBezTo>
                  <a:cubicBezTo>
                    <a:pt x="195" y="199"/>
                    <a:pt x="184" y="209"/>
                    <a:pt x="161" y="209"/>
                  </a:cubicBezTo>
                  <a:cubicBezTo>
                    <a:pt x="38" y="209"/>
                    <a:pt x="38" y="209"/>
                    <a:pt x="38" y="209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28" y="131"/>
                    <a:pt x="15" y="138"/>
                    <a:pt x="0" y="145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23" y="114"/>
                    <a:pt x="41" y="101"/>
                    <a:pt x="53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9" y="65"/>
                    <a:pt x="72" y="60"/>
                    <a:pt x="74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6" y="23"/>
                    <a:pt x="86" y="23"/>
                    <a:pt x="86" y="23"/>
                  </a:cubicBezTo>
                  <a:lnTo>
                    <a:pt x="10" y="23"/>
                  </a:lnTo>
                  <a:close/>
                  <a:moveTo>
                    <a:pt x="67" y="118"/>
                  </a:moveTo>
                  <a:cubicBezTo>
                    <a:pt x="67" y="134"/>
                    <a:pt x="67" y="134"/>
                    <a:pt x="67" y="134"/>
                  </a:cubicBezTo>
                  <a:cubicBezTo>
                    <a:pt x="166" y="134"/>
                    <a:pt x="166" y="134"/>
                    <a:pt x="166" y="134"/>
                  </a:cubicBezTo>
                  <a:cubicBezTo>
                    <a:pt x="166" y="118"/>
                    <a:pt x="166" y="118"/>
                    <a:pt x="166" y="118"/>
                  </a:cubicBezTo>
                  <a:lnTo>
                    <a:pt x="67" y="118"/>
                  </a:lnTo>
                  <a:close/>
                  <a:moveTo>
                    <a:pt x="67" y="148"/>
                  </a:moveTo>
                  <a:cubicBezTo>
                    <a:pt x="67" y="164"/>
                    <a:pt x="67" y="164"/>
                    <a:pt x="67" y="164"/>
                  </a:cubicBezTo>
                  <a:cubicBezTo>
                    <a:pt x="166" y="164"/>
                    <a:pt x="166" y="164"/>
                    <a:pt x="166" y="164"/>
                  </a:cubicBezTo>
                  <a:cubicBezTo>
                    <a:pt x="166" y="148"/>
                    <a:pt x="166" y="148"/>
                    <a:pt x="166" y="148"/>
                  </a:cubicBezTo>
                  <a:lnTo>
                    <a:pt x="67" y="148"/>
                  </a:lnTo>
                  <a:close/>
                  <a:moveTo>
                    <a:pt x="67" y="192"/>
                  </a:moveTo>
                  <a:cubicBezTo>
                    <a:pt x="152" y="192"/>
                    <a:pt x="152" y="192"/>
                    <a:pt x="152" y="192"/>
                  </a:cubicBezTo>
                  <a:cubicBezTo>
                    <a:pt x="161" y="192"/>
                    <a:pt x="166" y="187"/>
                    <a:pt x="166" y="179"/>
                  </a:cubicBezTo>
                  <a:cubicBezTo>
                    <a:pt x="166" y="178"/>
                    <a:pt x="166" y="178"/>
                    <a:pt x="166" y="178"/>
                  </a:cubicBezTo>
                  <a:cubicBezTo>
                    <a:pt x="67" y="178"/>
                    <a:pt x="67" y="178"/>
                    <a:pt x="67" y="178"/>
                  </a:cubicBezTo>
                  <a:lnTo>
                    <a:pt x="67" y="192"/>
                  </a:lnTo>
                  <a:close/>
                </a:path>
              </a:pathLst>
            </a:custGeom>
            <a:solidFill>
              <a:srgbClr val="F3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38973" name="Freeform 18"/>
            <p:cNvSpPr>
              <a:spLocks noChangeArrowheads="1"/>
            </p:cNvSpPr>
            <p:nvPr/>
          </p:nvSpPr>
          <p:spPr bwMode="auto">
            <a:xfrm>
              <a:off x="1817687" y="261937"/>
              <a:ext cx="65088" cy="147638"/>
            </a:xfrm>
            <a:custGeom>
              <a:avLst/>
              <a:gdLst>
                <a:gd name="T0" fmla="*/ 0 w 36"/>
                <a:gd name="T1" fmla="*/ 80 h 80"/>
                <a:gd name="T2" fmla="*/ 0 w 36"/>
                <a:gd name="T3" fmla="*/ 67 h 80"/>
                <a:gd name="T4" fmla="*/ 21 w 36"/>
                <a:gd name="T5" fmla="*/ 31 h 80"/>
                <a:gd name="T6" fmla="*/ 5 w 36"/>
                <a:gd name="T7" fmla="*/ 31 h 80"/>
                <a:gd name="T8" fmla="*/ 5 w 36"/>
                <a:gd name="T9" fmla="*/ 0 h 80"/>
                <a:gd name="T10" fmla="*/ 35 w 36"/>
                <a:gd name="T11" fmla="*/ 0 h 80"/>
                <a:gd name="T12" fmla="*/ 35 w 36"/>
                <a:gd name="T13" fmla="*/ 27 h 80"/>
                <a:gd name="T14" fmla="*/ 0 w 36"/>
                <a:gd name="T15" fmla="*/ 80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80"/>
                <a:gd name="T26" fmla="*/ 36 w 3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80">
                  <a:moveTo>
                    <a:pt x="0" y="80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13" y="57"/>
                    <a:pt x="20" y="46"/>
                    <a:pt x="21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50"/>
                    <a:pt x="24" y="67"/>
                    <a:pt x="0" y="80"/>
                  </a:cubicBezTo>
                  <a:close/>
                </a:path>
              </a:pathLst>
            </a:custGeom>
            <a:solidFill>
              <a:srgbClr val="F3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38974" name="Freeform 19"/>
            <p:cNvSpPr>
              <a:spLocks noEditPoints="1" noChangeArrowheads="1"/>
            </p:cNvSpPr>
            <p:nvPr/>
          </p:nvSpPr>
          <p:spPr bwMode="auto">
            <a:xfrm>
              <a:off x="2197100" y="0"/>
              <a:ext cx="401638" cy="395288"/>
            </a:xfrm>
            <a:custGeom>
              <a:avLst/>
              <a:gdLst>
                <a:gd name="T0" fmla="*/ 18 w 219"/>
                <a:gd name="T1" fmla="*/ 212 h 215"/>
                <a:gd name="T2" fmla="*/ 18 w 219"/>
                <a:gd name="T3" fmla="*/ 87 h 215"/>
                <a:gd name="T4" fmla="*/ 0 w 219"/>
                <a:gd name="T5" fmla="*/ 87 h 215"/>
                <a:gd name="T6" fmla="*/ 0 w 219"/>
                <a:gd name="T7" fmla="*/ 67 h 215"/>
                <a:gd name="T8" fmla="*/ 46 w 219"/>
                <a:gd name="T9" fmla="*/ 67 h 215"/>
                <a:gd name="T10" fmla="*/ 46 w 219"/>
                <a:gd name="T11" fmla="*/ 175 h 215"/>
                <a:gd name="T12" fmla="*/ 64 w 219"/>
                <a:gd name="T13" fmla="*/ 165 h 215"/>
                <a:gd name="T14" fmla="*/ 64 w 219"/>
                <a:gd name="T15" fmla="*/ 186 h 215"/>
                <a:gd name="T16" fmla="*/ 18 w 219"/>
                <a:gd name="T17" fmla="*/ 212 h 215"/>
                <a:gd name="T18" fmla="*/ 24 w 219"/>
                <a:gd name="T19" fmla="*/ 49 h 215"/>
                <a:gd name="T20" fmla="*/ 6 w 219"/>
                <a:gd name="T21" fmla="*/ 4 h 215"/>
                <a:gd name="T22" fmla="*/ 33 w 219"/>
                <a:gd name="T23" fmla="*/ 4 h 215"/>
                <a:gd name="T24" fmla="*/ 52 w 219"/>
                <a:gd name="T25" fmla="*/ 49 h 215"/>
                <a:gd name="T26" fmla="*/ 24 w 219"/>
                <a:gd name="T27" fmla="*/ 49 h 215"/>
                <a:gd name="T28" fmla="*/ 65 w 219"/>
                <a:gd name="T29" fmla="*/ 28 h 215"/>
                <a:gd name="T30" fmla="*/ 65 w 219"/>
                <a:gd name="T31" fmla="*/ 12 h 215"/>
                <a:gd name="T32" fmla="*/ 124 w 219"/>
                <a:gd name="T33" fmla="*/ 12 h 215"/>
                <a:gd name="T34" fmla="*/ 124 w 219"/>
                <a:gd name="T35" fmla="*/ 0 h 215"/>
                <a:gd name="T36" fmla="*/ 152 w 219"/>
                <a:gd name="T37" fmla="*/ 0 h 215"/>
                <a:gd name="T38" fmla="*/ 152 w 219"/>
                <a:gd name="T39" fmla="*/ 12 h 215"/>
                <a:gd name="T40" fmla="*/ 215 w 219"/>
                <a:gd name="T41" fmla="*/ 12 h 215"/>
                <a:gd name="T42" fmla="*/ 215 w 219"/>
                <a:gd name="T43" fmla="*/ 28 h 215"/>
                <a:gd name="T44" fmla="*/ 152 w 219"/>
                <a:gd name="T45" fmla="*/ 28 h 215"/>
                <a:gd name="T46" fmla="*/ 152 w 219"/>
                <a:gd name="T47" fmla="*/ 42 h 215"/>
                <a:gd name="T48" fmla="*/ 208 w 219"/>
                <a:gd name="T49" fmla="*/ 42 h 215"/>
                <a:gd name="T50" fmla="*/ 208 w 219"/>
                <a:gd name="T51" fmla="*/ 58 h 215"/>
                <a:gd name="T52" fmla="*/ 152 w 219"/>
                <a:gd name="T53" fmla="*/ 58 h 215"/>
                <a:gd name="T54" fmla="*/ 152 w 219"/>
                <a:gd name="T55" fmla="*/ 74 h 215"/>
                <a:gd name="T56" fmla="*/ 219 w 219"/>
                <a:gd name="T57" fmla="*/ 74 h 215"/>
                <a:gd name="T58" fmla="*/ 219 w 219"/>
                <a:gd name="T59" fmla="*/ 90 h 215"/>
                <a:gd name="T60" fmla="*/ 59 w 219"/>
                <a:gd name="T61" fmla="*/ 90 h 215"/>
                <a:gd name="T62" fmla="*/ 59 w 219"/>
                <a:gd name="T63" fmla="*/ 74 h 215"/>
                <a:gd name="T64" fmla="*/ 124 w 219"/>
                <a:gd name="T65" fmla="*/ 74 h 215"/>
                <a:gd name="T66" fmla="*/ 124 w 219"/>
                <a:gd name="T67" fmla="*/ 58 h 215"/>
                <a:gd name="T68" fmla="*/ 69 w 219"/>
                <a:gd name="T69" fmla="*/ 58 h 215"/>
                <a:gd name="T70" fmla="*/ 69 w 219"/>
                <a:gd name="T71" fmla="*/ 42 h 215"/>
                <a:gd name="T72" fmla="*/ 124 w 219"/>
                <a:gd name="T73" fmla="*/ 42 h 215"/>
                <a:gd name="T74" fmla="*/ 124 w 219"/>
                <a:gd name="T75" fmla="*/ 28 h 215"/>
                <a:gd name="T76" fmla="*/ 65 w 219"/>
                <a:gd name="T77" fmla="*/ 28 h 215"/>
                <a:gd name="T78" fmla="*/ 73 w 219"/>
                <a:gd name="T79" fmla="*/ 215 h 215"/>
                <a:gd name="T80" fmla="*/ 73 w 219"/>
                <a:gd name="T81" fmla="*/ 101 h 215"/>
                <a:gd name="T82" fmla="*/ 204 w 219"/>
                <a:gd name="T83" fmla="*/ 101 h 215"/>
                <a:gd name="T84" fmla="*/ 204 w 219"/>
                <a:gd name="T85" fmla="*/ 185 h 215"/>
                <a:gd name="T86" fmla="*/ 176 w 219"/>
                <a:gd name="T87" fmla="*/ 214 h 215"/>
                <a:gd name="T88" fmla="*/ 156 w 219"/>
                <a:gd name="T89" fmla="*/ 214 h 215"/>
                <a:gd name="T90" fmla="*/ 156 w 219"/>
                <a:gd name="T91" fmla="*/ 196 h 215"/>
                <a:gd name="T92" fmla="*/ 164 w 219"/>
                <a:gd name="T93" fmla="*/ 196 h 215"/>
                <a:gd name="T94" fmla="*/ 176 w 219"/>
                <a:gd name="T95" fmla="*/ 185 h 215"/>
                <a:gd name="T96" fmla="*/ 176 w 219"/>
                <a:gd name="T97" fmla="*/ 180 h 215"/>
                <a:gd name="T98" fmla="*/ 100 w 219"/>
                <a:gd name="T99" fmla="*/ 180 h 215"/>
                <a:gd name="T100" fmla="*/ 100 w 219"/>
                <a:gd name="T101" fmla="*/ 215 h 215"/>
                <a:gd name="T102" fmla="*/ 73 w 219"/>
                <a:gd name="T103" fmla="*/ 215 h 215"/>
                <a:gd name="T104" fmla="*/ 100 w 219"/>
                <a:gd name="T105" fmla="*/ 118 h 215"/>
                <a:gd name="T106" fmla="*/ 100 w 219"/>
                <a:gd name="T107" fmla="*/ 134 h 215"/>
                <a:gd name="T108" fmla="*/ 176 w 219"/>
                <a:gd name="T109" fmla="*/ 134 h 215"/>
                <a:gd name="T110" fmla="*/ 176 w 219"/>
                <a:gd name="T111" fmla="*/ 118 h 215"/>
                <a:gd name="T112" fmla="*/ 100 w 219"/>
                <a:gd name="T113" fmla="*/ 118 h 215"/>
                <a:gd name="T114" fmla="*/ 100 w 219"/>
                <a:gd name="T115" fmla="*/ 149 h 215"/>
                <a:gd name="T116" fmla="*/ 100 w 219"/>
                <a:gd name="T117" fmla="*/ 164 h 215"/>
                <a:gd name="T118" fmla="*/ 176 w 219"/>
                <a:gd name="T119" fmla="*/ 164 h 215"/>
                <a:gd name="T120" fmla="*/ 176 w 219"/>
                <a:gd name="T121" fmla="*/ 149 h 215"/>
                <a:gd name="T122" fmla="*/ 100 w 219"/>
                <a:gd name="T123" fmla="*/ 149 h 21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19"/>
                <a:gd name="T187" fmla="*/ 0 h 215"/>
                <a:gd name="T188" fmla="*/ 219 w 219"/>
                <a:gd name="T189" fmla="*/ 215 h 21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19" h="215">
                  <a:moveTo>
                    <a:pt x="18" y="212"/>
                  </a:moveTo>
                  <a:cubicBezTo>
                    <a:pt x="18" y="87"/>
                    <a:pt x="18" y="87"/>
                    <a:pt x="18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6" y="175"/>
                    <a:pt x="46" y="175"/>
                    <a:pt x="46" y="175"/>
                  </a:cubicBezTo>
                  <a:cubicBezTo>
                    <a:pt x="52" y="173"/>
                    <a:pt x="58" y="169"/>
                    <a:pt x="64" y="165"/>
                  </a:cubicBezTo>
                  <a:cubicBezTo>
                    <a:pt x="64" y="186"/>
                    <a:pt x="64" y="186"/>
                    <a:pt x="64" y="186"/>
                  </a:cubicBezTo>
                  <a:cubicBezTo>
                    <a:pt x="51" y="197"/>
                    <a:pt x="35" y="205"/>
                    <a:pt x="18" y="212"/>
                  </a:cubicBezTo>
                  <a:close/>
                  <a:moveTo>
                    <a:pt x="24" y="49"/>
                  </a:moveTo>
                  <a:cubicBezTo>
                    <a:pt x="20" y="34"/>
                    <a:pt x="15" y="19"/>
                    <a:pt x="6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41" y="17"/>
                    <a:pt x="47" y="32"/>
                    <a:pt x="52" y="49"/>
                  </a:cubicBezTo>
                  <a:lnTo>
                    <a:pt x="24" y="49"/>
                  </a:lnTo>
                  <a:close/>
                  <a:moveTo>
                    <a:pt x="65" y="28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124" y="12"/>
                    <a:pt x="124" y="12"/>
                    <a:pt x="124" y="12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12"/>
                    <a:pt x="152" y="12"/>
                    <a:pt x="152" y="12"/>
                  </a:cubicBezTo>
                  <a:cubicBezTo>
                    <a:pt x="215" y="12"/>
                    <a:pt x="215" y="12"/>
                    <a:pt x="215" y="12"/>
                  </a:cubicBezTo>
                  <a:cubicBezTo>
                    <a:pt x="215" y="28"/>
                    <a:pt x="215" y="28"/>
                    <a:pt x="215" y="28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208" y="42"/>
                    <a:pt x="208" y="42"/>
                    <a:pt x="208" y="42"/>
                  </a:cubicBezTo>
                  <a:cubicBezTo>
                    <a:pt x="208" y="58"/>
                    <a:pt x="208" y="58"/>
                    <a:pt x="208" y="58"/>
                  </a:cubicBezTo>
                  <a:cubicBezTo>
                    <a:pt x="152" y="58"/>
                    <a:pt x="152" y="58"/>
                    <a:pt x="152" y="58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219" y="74"/>
                    <a:pt x="219" y="74"/>
                    <a:pt x="219" y="74"/>
                  </a:cubicBezTo>
                  <a:cubicBezTo>
                    <a:pt x="219" y="90"/>
                    <a:pt x="219" y="90"/>
                    <a:pt x="219" y="90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124" y="74"/>
                    <a:pt x="124" y="74"/>
                    <a:pt x="124" y="74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124" y="42"/>
                    <a:pt x="124" y="42"/>
                    <a:pt x="124" y="42"/>
                  </a:cubicBezTo>
                  <a:cubicBezTo>
                    <a:pt x="124" y="28"/>
                    <a:pt x="124" y="28"/>
                    <a:pt x="124" y="28"/>
                  </a:cubicBezTo>
                  <a:lnTo>
                    <a:pt x="65" y="28"/>
                  </a:lnTo>
                  <a:close/>
                  <a:moveTo>
                    <a:pt x="73" y="215"/>
                  </a:moveTo>
                  <a:cubicBezTo>
                    <a:pt x="73" y="101"/>
                    <a:pt x="73" y="101"/>
                    <a:pt x="73" y="101"/>
                  </a:cubicBezTo>
                  <a:cubicBezTo>
                    <a:pt x="204" y="101"/>
                    <a:pt x="204" y="101"/>
                    <a:pt x="204" y="101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4" y="205"/>
                    <a:pt x="195" y="215"/>
                    <a:pt x="176" y="214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6" y="196"/>
                    <a:pt x="156" y="196"/>
                    <a:pt x="156" y="196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73" y="196"/>
                    <a:pt x="177" y="193"/>
                    <a:pt x="176" y="185"/>
                  </a:cubicBezTo>
                  <a:cubicBezTo>
                    <a:pt x="176" y="180"/>
                    <a:pt x="176" y="180"/>
                    <a:pt x="176" y="180"/>
                  </a:cubicBezTo>
                  <a:cubicBezTo>
                    <a:pt x="100" y="180"/>
                    <a:pt x="100" y="180"/>
                    <a:pt x="100" y="180"/>
                  </a:cubicBezTo>
                  <a:cubicBezTo>
                    <a:pt x="100" y="215"/>
                    <a:pt x="100" y="215"/>
                    <a:pt x="100" y="215"/>
                  </a:cubicBezTo>
                  <a:lnTo>
                    <a:pt x="73" y="215"/>
                  </a:lnTo>
                  <a:close/>
                  <a:moveTo>
                    <a:pt x="100" y="118"/>
                  </a:moveTo>
                  <a:cubicBezTo>
                    <a:pt x="100" y="134"/>
                    <a:pt x="100" y="134"/>
                    <a:pt x="100" y="134"/>
                  </a:cubicBezTo>
                  <a:cubicBezTo>
                    <a:pt x="176" y="134"/>
                    <a:pt x="176" y="134"/>
                    <a:pt x="176" y="134"/>
                  </a:cubicBezTo>
                  <a:cubicBezTo>
                    <a:pt x="176" y="118"/>
                    <a:pt x="176" y="118"/>
                    <a:pt x="176" y="118"/>
                  </a:cubicBezTo>
                  <a:lnTo>
                    <a:pt x="100" y="118"/>
                  </a:lnTo>
                  <a:close/>
                  <a:moveTo>
                    <a:pt x="100" y="149"/>
                  </a:moveTo>
                  <a:cubicBezTo>
                    <a:pt x="100" y="164"/>
                    <a:pt x="100" y="164"/>
                    <a:pt x="100" y="164"/>
                  </a:cubicBezTo>
                  <a:cubicBezTo>
                    <a:pt x="176" y="164"/>
                    <a:pt x="176" y="164"/>
                    <a:pt x="176" y="164"/>
                  </a:cubicBezTo>
                  <a:cubicBezTo>
                    <a:pt x="176" y="149"/>
                    <a:pt x="176" y="149"/>
                    <a:pt x="176" y="149"/>
                  </a:cubicBezTo>
                  <a:lnTo>
                    <a:pt x="100" y="149"/>
                  </a:lnTo>
                  <a:close/>
                </a:path>
              </a:pathLst>
            </a:custGeom>
            <a:solidFill>
              <a:srgbClr val="F3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38975" name="Freeform 20"/>
            <p:cNvSpPr>
              <a:spLocks noEditPoints="1" noChangeArrowheads="1"/>
            </p:cNvSpPr>
            <p:nvPr/>
          </p:nvSpPr>
          <p:spPr bwMode="auto">
            <a:xfrm>
              <a:off x="2644775" y="1587"/>
              <a:ext cx="374650" cy="395288"/>
            </a:xfrm>
            <a:custGeom>
              <a:avLst/>
              <a:gdLst>
                <a:gd name="T0" fmla="*/ 13 w 205"/>
                <a:gd name="T1" fmla="*/ 153 h 215"/>
                <a:gd name="T2" fmla="*/ 13 w 205"/>
                <a:gd name="T3" fmla="*/ 136 h 215"/>
                <a:gd name="T4" fmla="*/ 84 w 205"/>
                <a:gd name="T5" fmla="*/ 97 h 215"/>
                <a:gd name="T6" fmla="*/ 1 w 205"/>
                <a:gd name="T7" fmla="*/ 114 h 215"/>
                <a:gd name="T8" fmla="*/ 1 w 205"/>
                <a:gd name="T9" fmla="*/ 95 h 215"/>
                <a:gd name="T10" fmla="*/ 79 w 205"/>
                <a:gd name="T11" fmla="*/ 77 h 215"/>
                <a:gd name="T12" fmla="*/ 36 w 205"/>
                <a:gd name="T13" fmla="*/ 65 h 215"/>
                <a:gd name="T14" fmla="*/ 36 w 205"/>
                <a:gd name="T15" fmla="*/ 52 h 215"/>
                <a:gd name="T16" fmla="*/ 4 w 205"/>
                <a:gd name="T17" fmla="*/ 60 h 215"/>
                <a:gd name="T18" fmla="*/ 4 w 205"/>
                <a:gd name="T19" fmla="*/ 44 h 215"/>
                <a:gd name="T20" fmla="*/ 73 w 205"/>
                <a:gd name="T21" fmla="*/ 0 h 215"/>
                <a:gd name="T22" fmla="*/ 107 w 205"/>
                <a:gd name="T23" fmla="*/ 0 h 215"/>
                <a:gd name="T24" fmla="*/ 102 w 205"/>
                <a:gd name="T25" fmla="*/ 6 h 215"/>
                <a:gd name="T26" fmla="*/ 96 w 205"/>
                <a:gd name="T27" fmla="*/ 14 h 215"/>
                <a:gd name="T28" fmla="*/ 196 w 205"/>
                <a:gd name="T29" fmla="*/ 14 h 215"/>
                <a:gd name="T30" fmla="*/ 196 w 205"/>
                <a:gd name="T31" fmla="*/ 33 h 215"/>
                <a:gd name="T32" fmla="*/ 107 w 205"/>
                <a:gd name="T33" fmla="*/ 91 h 215"/>
                <a:gd name="T34" fmla="*/ 126 w 205"/>
                <a:gd name="T35" fmla="*/ 91 h 215"/>
                <a:gd name="T36" fmla="*/ 114 w 205"/>
                <a:gd name="T37" fmla="*/ 105 h 215"/>
                <a:gd name="T38" fmla="*/ 205 w 205"/>
                <a:gd name="T39" fmla="*/ 105 h 215"/>
                <a:gd name="T40" fmla="*/ 205 w 205"/>
                <a:gd name="T41" fmla="*/ 124 h 215"/>
                <a:gd name="T42" fmla="*/ 0 w 205"/>
                <a:gd name="T43" fmla="*/ 215 h 215"/>
                <a:gd name="T44" fmla="*/ 0 w 205"/>
                <a:gd name="T45" fmla="*/ 197 h 215"/>
                <a:gd name="T46" fmla="*/ 96 w 205"/>
                <a:gd name="T47" fmla="*/ 172 h 215"/>
                <a:gd name="T48" fmla="*/ 45 w 205"/>
                <a:gd name="T49" fmla="*/ 157 h 215"/>
                <a:gd name="T50" fmla="*/ 45 w 205"/>
                <a:gd name="T51" fmla="*/ 145 h 215"/>
                <a:gd name="T52" fmla="*/ 13 w 205"/>
                <a:gd name="T53" fmla="*/ 153 h 215"/>
                <a:gd name="T54" fmla="*/ 156 w 205"/>
                <a:gd name="T55" fmla="*/ 33 h 215"/>
                <a:gd name="T56" fmla="*/ 76 w 205"/>
                <a:gd name="T57" fmla="*/ 33 h 215"/>
                <a:gd name="T58" fmla="*/ 50 w 205"/>
                <a:gd name="T59" fmla="*/ 48 h 215"/>
                <a:gd name="T60" fmla="*/ 102 w 205"/>
                <a:gd name="T61" fmla="*/ 61 h 215"/>
                <a:gd name="T62" fmla="*/ 102 w 205"/>
                <a:gd name="T63" fmla="*/ 67 h 215"/>
                <a:gd name="T64" fmla="*/ 156 w 205"/>
                <a:gd name="T65" fmla="*/ 33 h 215"/>
                <a:gd name="T66" fmla="*/ 164 w 205"/>
                <a:gd name="T67" fmla="*/ 124 h 215"/>
                <a:gd name="T68" fmla="*/ 92 w 205"/>
                <a:gd name="T69" fmla="*/ 124 h 215"/>
                <a:gd name="T70" fmla="*/ 59 w 205"/>
                <a:gd name="T71" fmla="*/ 140 h 215"/>
                <a:gd name="T72" fmla="*/ 113 w 205"/>
                <a:gd name="T73" fmla="*/ 154 h 215"/>
                <a:gd name="T74" fmla="*/ 113 w 205"/>
                <a:gd name="T75" fmla="*/ 164 h 215"/>
                <a:gd name="T76" fmla="*/ 164 w 205"/>
                <a:gd name="T77" fmla="*/ 124 h 21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5"/>
                <a:gd name="T118" fmla="*/ 0 h 215"/>
                <a:gd name="T119" fmla="*/ 205 w 205"/>
                <a:gd name="T120" fmla="*/ 215 h 21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5" h="215">
                  <a:moveTo>
                    <a:pt x="13" y="153"/>
                  </a:moveTo>
                  <a:cubicBezTo>
                    <a:pt x="13" y="136"/>
                    <a:pt x="13" y="136"/>
                    <a:pt x="13" y="136"/>
                  </a:cubicBezTo>
                  <a:cubicBezTo>
                    <a:pt x="46" y="126"/>
                    <a:pt x="69" y="113"/>
                    <a:pt x="84" y="97"/>
                  </a:cubicBezTo>
                  <a:cubicBezTo>
                    <a:pt x="66" y="103"/>
                    <a:pt x="38" y="109"/>
                    <a:pt x="1" y="114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33" y="90"/>
                    <a:pt x="59" y="83"/>
                    <a:pt x="79" y="77"/>
                  </a:cubicBezTo>
                  <a:cubicBezTo>
                    <a:pt x="69" y="72"/>
                    <a:pt x="54" y="68"/>
                    <a:pt x="36" y="65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26" y="55"/>
                    <a:pt x="16" y="58"/>
                    <a:pt x="4" y="6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5" y="35"/>
                    <a:pt x="58" y="20"/>
                    <a:pt x="73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6" y="1"/>
                    <a:pt x="104" y="3"/>
                    <a:pt x="102" y="6"/>
                  </a:cubicBezTo>
                  <a:cubicBezTo>
                    <a:pt x="100" y="9"/>
                    <a:pt x="98" y="12"/>
                    <a:pt x="96" y="14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70" y="60"/>
                    <a:pt x="141" y="79"/>
                    <a:pt x="107" y="91"/>
                  </a:cubicBezTo>
                  <a:cubicBezTo>
                    <a:pt x="126" y="91"/>
                    <a:pt x="126" y="91"/>
                    <a:pt x="126" y="91"/>
                  </a:cubicBezTo>
                  <a:cubicBezTo>
                    <a:pt x="122" y="95"/>
                    <a:pt x="118" y="100"/>
                    <a:pt x="114" y="105"/>
                  </a:cubicBezTo>
                  <a:cubicBezTo>
                    <a:pt x="205" y="105"/>
                    <a:pt x="205" y="105"/>
                    <a:pt x="205" y="105"/>
                  </a:cubicBezTo>
                  <a:cubicBezTo>
                    <a:pt x="205" y="124"/>
                    <a:pt x="205" y="124"/>
                    <a:pt x="205" y="124"/>
                  </a:cubicBezTo>
                  <a:cubicBezTo>
                    <a:pt x="164" y="175"/>
                    <a:pt x="96" y="205"/>
                    <a:pt x="0" y="215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7" y="192"/>
                    <a:pt x="69" y="184"/>
                    <a:pt x="96" y="172"/>
                  </a:cubicBezTo>
                  <a:cubicBezTo>
                    <a:pt x="79" y="166"/>
                    <a:pt x="62" y="161"/>
                    <a:pt x="45" y="157"/>
                  </a:cubicBezTo>
                  <a:cubicBezTo>
                    <a:pt x="45" y="145"/>
                    <a:pt x="45" y="145"/>
                    <a:pt x="45" y="145"/>
                  </a:cubicBezTo>
                  <a:cubicBezTo>
                    <a:pt x="36" y="148"/>
                    <a:pt x="25" y="151"/>
                    <a:pt x="13" y="153"/>
                  </a:cubicBezTo>
                  <a:close/>
                  <a:moveTo>
                    <a:pt x="156" y="33"/>
                  </a:moveTo>
                  <a:cubicBezTo>
                    <a:pt x="76" y="33"/>
                    <a:pt x="76" y="33"/>
                    <a:pt x="76" y="33"/>
                  </a:cubicBezTo>
                  <a:cubicBezTo>
                    <a:pt x="68" y="39"/>
                    <a:pt x="60" y="44"/>
                    <a:pt x="50" y="48"/>
                  </a:cubicBezTo>
                  <a:cubicBezTo>
                    <a:pt x="68" y="50"/>
                    <a:pt x="86" y="54"/>
                    <a:pt x="102" y="61"/>
                  </a:cubicBezTo>
                  <a:cubicBezTo>
                    <a:pt x="102" y="67"/>
                    <a:pt x="102" y="67"/>
                    <a:pt x="102" y="67"/>
                  </a:cubicBezTo>
                  <a:cubicBezTo>
                    <a:pt x="118" y="61"/>
                    <a:pt x="136" y="50"/>
                    <a:pt x="156" y="33"/>
                  </a:cubicBezTo>
                  <a:close/>
                  <a:moveTo>
                    <a:pt x="164" y="124"/>
                  </a:moveTo>
                  <a:cubicBezTo>
                    <a:pt x="92" y="124"/>
                    <a:pt x="92" y="124"/>
                    <a:pt x="92" y="124"/>
                  </a:cubicBezTo>
                  <a:cubicBezTo>
                    <a:pt x="82" y="131"/>
                    <a:pt x="71" y="136"/>
                    <a:pt x="59" y="140"/>
                  </a:cubicBezTo>
                  <a:cubicBezTo>
                    <a:pt x="80" y="143"/>
                    <a:pt x="98" y="148"/>
                    <a:pt x="113" y="154"/>
                  </a:cubicBezTo>
                  <a:cubicBezTo>
                    <a:pt x="113" y="164"/>
                    <a:pt x="113" y="164"/>
                    <a:pt x="113" y="164"/>
                  </a:cubicBezTo>
                  <a:cubicBezTo>
                    <a:pt x="130" y="154"/>
                    <a:pt x="147" y="141"/>
                    <a:pt x="164" y="124"/>
                  </a:cubicBezTo>
                  <a:close/>
                </a:path>
              </a:pathLst>
            </a:custGeom>
            <a:solidFill>
              <a:srgbClr val="F3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38976" name="Freeform 21"/>
            <p:cNvSpPr>
              <a:spLocks noEditPoints="1" noChangeArrowheads="1"/>
            </p:cNvSpPr>
            <p:nvPr/>
          </p:nvSpPr>
          <p:spPr bwMode="auto">
            <a:xfrm>
              <a:off x="3074987" y="0"/>
              <a:ext cx="393700" cy="393700"/>
            </a:xfrm>
            <a:custGeom>
              <a:avLst/>
              <a:gdLst>
                <a:gd name="T0" fmla="*/ 3 w 216"/>
                <a:gd name="T1" fmla="*/ 53 h 214"/>
                <a:gd name="T2" fmla="*/ 3 w 216"/>
                <a:gd name="T3" fmla="*/ 34 h 214"/>
                <a:gd name="T4" fmla="*/ 26 w 216"/>
                <a:gd name="T5" fmla="*/ 34 h 214"/>
                <a:gd name="T6" fmla="*/ 26 w 216"/>
                <a:gd name="T7" fmla="*/ 1 h 214"/>
                <a:gd name="T8" fmla="*/ 54 w 216"/>
                <a:gd name="T9" fmla="*/ 1 h 214"/>
                <a:gd name="T10" fmla="*/ 54 w 216"/>
                <a:gd name="T11" fmla="*/ 34 h 214"/>
                <a:gd name="T12" fmla="*/ 73 w 216"/>
                <a:gd name="T13" fmla="*/ 34 h 214"/>
                <a:gd name="T14" fmla="*/ 73 w 216"/>
                <a:gd name="T15" fmla="*/ 53 h 214"/>
                <a:gd name="T16" fmla="*/ 54 w 216"/>
                <a:gd name="T17" fmla="*/ 53 h 214"/>
                <a:gd name="T18" fmla="*/ 54 w 216"/>
                <a:gd name="T19" fmla="*/ 98 h 214"/>
                <a:gd name="T20" fmla="*/ 74 w 216"/>
                <a:gd name="T21" fmla="*/ 91 h 214"/>
                <a:gd name="T22" fmla="*/ 74 w 216"/>
                <a:gd name="T23" fmla="*/ 110 h 214"/>
                <a:gd name="T24" fmla="*/ 54 w 216"/>
                <a:gd name="T25" fmla="*/ 120 h 214"/>
                <a:gd name="T26" fmla="*/ 54 w 216"/>
                <a:gd name="T27" fmla="*/ 187 h 214"/>
                <a:gd name="T28" fmla="*/ 25 w 216"/>
                <a:gd name="T29" fmla="*/ 214 h 214"/>
                <a:gd name="T30" fmla="*/ 7 w 216"/>
                <a:gd name="T31" fmla="*/ 214 h 214"/>
                <a:gd name="T32" fmla="*/ 7 w 216"/>
                <a:gd name="T33" fmla="*/ 195 h 214"/>
                <a:gd name="T34" fmla="*/ 14 w 216"/>
                <a:gd name="T35" fmla="*/ 195 h 214"/>
                <a:gd name="T36" fmla="*/ 26 w 216"/>
                <a:gd name="T37" fmla="*/ 185 h 214"/>
                <a:gd name="T38" fmla="*/ 26 w 216"/>
                <a:gd name="T39" fmla="*/ 128 h 214"/>
                <a:gd name="T40" fmla="*/ 11 w 216"/>
                <a:gd name="T41" fmla="*/ 131 h 214"/>
                <a:gd name="T42" fmla="*/ 0 w 216"/>
                <a:gd name="T43" fmla="*/ 133 h 214"/>
                <a:gd name="T44" fmla="*/ 0 w 216"/>
                <a:gd name="T45" fmla="*/ 109 h 214"/>
                <a:gd name="T46" fmla="*/ 26 w 216"/>
                <a:gd name="T47" fmla="*/ 105 h 214"/>
                <a:gd name="T48" fmla="*/ 26 w 216"/>
                <a:gd name="T49" fmla="*/ 53 h 214"/>
                <a:gd name="T50" fmla="*/ 3 w 216"/>
                <a:gd name="T51" fmla="*/ 53 h 214"/>
                <a:gd name="T52" fmla="*/ 114 w 216"/>
                <a:gd name="T53" fmla="*/ 84 h 214"/>
                <a:gd name="T54" fmla="*/ 83 w 216"/>
                <a:gd name="T55" fmla="*/ 52 h 214"/>
                <a:gd name="T56" fmla="*/ 83 w 216"/>
                <a:gd name="T57" fmla="*/ 0 h 214"/>
                <a:gd name="T58" fmla="*/ 112 w 216"/>
                <a:gd name="T59" fmla="*/ 0 h 214"/>
                <a:gd name="T60" fmla="*/ 112 w 216"/>
                <a:gd name="T61" fmla="*/ 31 h 214"/>
                <a:gd name="T62" fmla="*/ 177 w 216"/>
                <a:gd name="T63" fmla="*/ 5 h 214"/>
                <a:gd name="T64" fmla="*/ 212 w 216"/>
                <a:gd name="T65" fmla="*/ 5 h 214"/>
                <a:gd name="T66" fmla="*/ 112 w 216"/>
                <a:gd name="T67" fmla="*/ 47 h 214"/>
                <a:gd name="T68" fmla="*/ 112 w 216"/>
                <a:gd name="T69" fmla="*/ 48 h 214"/>
                <a:gd name="T70" fmla="*/ 127 w 216"/>
                <a:gd name="T71" fmla="*/ 64 h 214"/>
                <a:gd name="T72" fmla="*/ 179 w 216"/>
                <a:gd name="T73" fmla="*/ 64 h 214"/>
                <a:gd name="T74" fmla="*/ 192 w 216"/>
                <a:gd name="T75" fmla="*/ 50 h 214"/>
                <a:gd name="T76" fmla="*/ 192 w 216"/>
                <a:gd name="T77" fmla="*/ 44 h 214"/>
                <a:gd name="T78" fmla="*/ 216 w 216"/>
                <a:gd name="T79" fmla="*/ 44 h 214"/>
                <a:gd name="T80" fmla="*/ 216 w 216"/>
                <a:gd name="T81" fmla="*/ 55 h 214"/>
                <a:gd name="T82" fmla="*/ 187 w 216"/>
                <a:gd name="T83" fmla="*/ 84 h 214"/>
                <a:gd name="T84" fmla="*/ 114 w 216"/>
                <a:gd name="T85" fmla="*/ 84 h 214"/>
                <a:gd name="T86" fmla="*/ 84 w 216"/>
                <a:gd name="T87" fmla="*/ 211 h 214"/>
                <a:gd name="T88" fmla="*/ 84 w 216"/>
                <a:gd name="T89" fmla="*/ 99 h 214"/>
                <a:gd name="T90" fmla="*/ 207 w 216"/>
                <a:gd name="T91" fmla="*/ 99 h 214"/>
                <a:gd name="T92" fmla="*/ 207 w 216"/>
                <a:gd name="T93" fmla="*/ 179 h 214"/>
                <a:gd name="T94" fmla="*/ 175 w 216"/>
                <a:gd name="T95" fmla="*/ 211 h 214"/>
                <a:gd name="T96" fmla="*/ 84 w 216"/>
                <a:gd name="T97" fmla="*/ 211 h 214"/>
                <a:gd name="T98" fmla="*/ 112 w 216"/>
                <a:gd name="T99" fmla="*/ 119 h 214"/>
                <a:gd name="T100" fmla="*/ 112 w 216"/>
                <a:gd name="T101" fmla="*/ 145 h 214"/>
                <a:gd name="T102" fmla="*/ 179 w 216"/>
                <a:gd name="T103" fmla="*/ 145 h 214"/>
                <a:gd name="T104" fmla="*/ 179 w 216"/>
                <a:gd name="T105" fmla="*/ 119 h 214"/>
                <a:gd name="T106" fmla="*/ 112 w 216"/>
                <a:gd name="T107" fmla="*/ 119 h 214"/>
                <a:gd name="T108" fmla="*/ 112 w 216"/>
                <a:gd name="T109" fmla="*/ 193 h 214"/>
                <a:gd name="T110" fmla="*/ 165 w 216"/>
                <a:gd name="T111" fmla="*/ 193 h 214"/>
                <a:gd name="T112" fmla="*/ 179 w 216"/>
                <a:gd name="T113" fmla="*/ 178 h 214"/>
                <a:gd name="T114" fmla="*/ 179 w 216"/>
                <a:gd name="T115" fmla="*/ 164 h 214"/>
                <a:gd name="T116" fmla="*/ 112 w 216"/>
                <a:gd name="T117" fmla="*/ 164 h 214"/>
                <a:gd name="T118" fmla="*/ 112 w 216"/>
                <a:gd name="T119" fmla="*/ 193 h 21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16"/>
                <a:gd name="T181" fmla="*/ 0 h 214"/>
                <a:gd name="T182" fmla="*/ 216 w 216"/>
                <a:gd name="T183" fmla="*/ 214 h 21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16" h="214">
                  <a:moveTo>
                    <a:pt x="3" y="53"/>
                  </a:moveTo>
                  <a:cubicBezTo>
                    <a:pt x="3" y="34"/>
                    <a:pt x="3" y="34"/>
                    <a:pt x="3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60" y="96"/>
                    <a:pt x="67" y="94"/>
                    <a:pt x="74" y="91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67" y="114"/>
                    <a:pt x="60" y="117"/>
                    <a:pt x="54" y="120"/>
                  </a:cubicBezTo>
                  <a:cubicBezTo>
                    <a:pt x="54" y="187"/>
                    <a:pt x="54" y="187"/>
                    <a:pt x="54" y="187"/>
                  </a:cubicBezTo>
                  <a:cubicBezTo>
                    <a:pt x="54" y="205"/>
                    <a:pt x="44" y="214"/>
                    <a:pt x="25" y="214"/>
                  </a:cubicBezTo>
                  <a:cubicBezTo>
                    <a:pt x="7" y="214"/>
                    <a:pt x="7" y="214"/>
                    <a:pt x="7" y="214"/>
                  </a:cubicBezTo>
                  <a:cubicBezTo>
                    <a:pt x="7" y="195"/>
                    <a:pt x="7" y="195"/>
                    <a:pt x="7" y="195"/>
                  </a:cubicBezTo>
                  <a:cubicBezTo>
                    <a:pt x="14" y="195"/>
                    <a:pt x="14" y="195"/>
                    <a:pt x="14" y="195"/>
                  </a:cubicBezTo>
                  <a:cubicBezTo>
                    <a:pt x="22" y="195"/>
                    <a:pt x="26" y="192"/>
                    <a:pt x="26" y="185"/>
                  </a:cubicBezTo>
                  <a:cubicBezTo>
                    <a:pt x="26" y="128"/>
                    <a:pt x="26" y="128"/>
                    <a:pt x="26" y="128"/>
                  </a:cubicBezTo>
                  <a:cubicBezTo>
                    <a:pt x="22" y="129"/>
                    <a:pt x="17" y="130"/>
                    <a:pt x="11" y="131"/>
                  </a:cubicBezTo>
                  <a:cubicBezTo>
                    <a:pt x="6" y="132"/>
                    <a:pt x="3" y="132"/>
                    <a:pt x="0" y="133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8" y="107"/>
                    <a:pt x="16" y="106"/>
                    <a:pt x="26" y="105"/>
                  </a:cubicBezTo>
                  <a:cubicBezTo>
                    <a:pt x="26" y="53"/>
                    <a:pt x="26" y="53"/>
                    <a:pt x="26" y="53"/>
                  </a:cubicBezTo>
                  <a:lnTo>
                    <a:pt x="3" y="53"/>
                  </a:lnTo>
                  <a:close/>
                  <a:moveTo>
                    <a:pt x="114" y="84"/>
                  </a:moveTo>
                  <a:cubicBezTo>
                    <a:pt x="92" y="85"/>
                    <a:pt x="82" y="74"/>
                    <a:pt x="83" y="52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44" y="28"/>
                    <a:pt x="166" y="19"/>
                    <a:pt x="177" y="5"/>
                  </a:cubicBezTo>
                  <a:cubicBezTo>
                    <a:pt x="212" y="5"/>
                    <a:pt x="212" y="5"/>
                    <a:pt x="212" y="5"/>
                  </a:cubicBezTo>
                  <a:cubicBezTo>
                    <a:pt x="196" y="32"/>
                    <a:pt x="162" y="45"/>
                    <a:pt x="112" y="47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59"/>
                    <a:pt x="117" y="65"/>
                    <a:pt x="127" y="64"/>
                  </a:cubicBezTo>
                  <a:cubicBezTo>
                    <a:pt x="179" y="64"/>
                    <a:pt x="179" y="64"/>
                    <a:pt x="179" y="64"/>
                  </a:cubicBezTo>
                  <a:cubicBezTo>
                    <a:pt x="189" y="65"/>
                    <a:pt x="193" y="60"/>
                    <a:pt x="192" y="50"/>
                  </a:cubicBezTo>
                  <a:cubicBezTo>
                    <a:pt x="192" y="44"/>
                    <a:pt x="192" y="44"/>
                    <a:pt x="192" y="44"/>
                  </a:cubicBezTo>
                  <a:cubicBezTo>
                    <a:pt x="216" y="44"/>
                    <a:pt x="216" y="44"/>
                    <a:pt x="216" y="44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75"/>
                    <a:pt x="207" y="85"/>
                    <a:pt x="187" y="84"/>
                  </a:cubicBezTo>
                  <a:lnTo>
                    <a:pt x="114" y="84"/>
                  </a:lnTo>
                  <a:close/>
                  <a:moveTo>
                    <a:pt x="84" y="211"/>
                  </a:moveTo>
                  <a:cubicBezTo>
                    <a:pt x="84" y="99"/>
                    <a:pt x="84" y="99"/>
                    <a:pt x="84" y="99"/>
                  </a:cubicBezTo>
                  <a:cubicBezTo>
                    <a:pt x="207" y="99"/>
                    <a:pt x="207" y="99"/>
                    <a:pt x="207" y="99"/>
                  </a:cubicBezTo>
                  <a:cubicBezTo>
                    <a:pt x="207" y="179"/>
                    <a:pt x="207" y="179"/>
                    <a:pt x="207" y="179"/>
                  </a:cubicBezTo>
                  <a:cubicBezTo>
                    <a:pt x="208" y="201"/>
                    <a:pt x="197" y="211"/>
                    <a:pt x="175" y="211"/>
                  </a:cubicBezTo>
                  <a:lnTo>
                    <a:pt x="84" y="211"/>
                  </a:lnTo>
                  <a:close/>
                  <a:moveTo>
                    <a:pt x="112" y="119"/>
                  </a:moveTo>
                  <a:cubicBezTo>
                    <a:pt x="112" y="145"/>
                    <a:pt x="112" y="145"/>
                    <a:pt x="112" y="145"/>
                  </a:cubicBezTo>
                  <a:cubicBezTo>
                    <a:pt x="179" y="145"/>
                    <a:pt x="179" y="145"/>
                    <a:pt x="179" y="145"/>
                  </a:cubicBezTo>
                  <a:cubicBezTo>
                    <a:pt x="179" y="119"/>
                    <a:pt x="179" y="119"/>
                    <a:pt x="179" y="119"/>
                  </a:cubicBezTo>
                  <a:lnTo>
                    <a:pt x="112" y="119"/>
                  </a:lnTo>
                  <a:close/>
                  <a:moveTo>
                    <a:pt x="112" y="193"/>
                  </a:moveTo>
                  <a:cubicBezTo>
                    <a:pt x="165" y="193"/>
                    <a:pt x="165" y="193"/>
                    <a:pt x="165" y="193"/>
                  </a:cubicBezTo>
                  <a:cubicBezTo>
                    <a:pt x="175" y="193"/>
                    <a:pt x="180" y="188"/>
                    <a:pt x="179" y="178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12" y="164"/>
                    <a:pt x="112" y="164"/>
                    <a:pt x="112" y="164"/>
                  </a:cubicBezTo>
                  <a:lnTo>
                    <a:pt x="112" y="193"/>
                  </a:lnTo>
                  <a:close/>
                </a:path>
              </a:pathLst>
            </a:custGeom>
            <a:solidFill>
              <a:srgbClr val="F3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38977" name="Freeform 22"/>
            <p:cNvSpPr>
              <a:spLocks noEditPoints="1" noChangeArrowheads="1"/>
            </p:cNvSpPr>
            <p:nvPr/>
          </p:nvSpPr>
          <p:spPr bwMode="auto">
            <a:xfrm>
              <a:off x="3524250" y="0"/>
              <a:ext cx="384175" cy="388938"/>
            </a:xfrm>
            <a:custGeom>
              <a:avLst/>
              <a:gdLst>
                <a:gd name="T0" fmla="*/ 0 w 210"/>
                <a:gd name="T1" fmla="*/ 212 h 212"/>
                <a:gd name="T2" fmla="*/ 12 w 210"/>
                <a:gd name="T3" fmla="*/ 161 h 212"/>
                <a:gd name="T4" fmla="*/ 38 w 210"/>
                <a:gd name="T5" fmla="*/ 161 h 212"/>
                <a:gd name="T6" fmla="*/ 28 w 210"/>
                <a:gd name="T7" fmla="*/ 212 h 212"/>
                <a:gd name="T8" fmla="*/ 0 w 210"/>
                <a:gd name="T9" fmla="*/ 212 h 212"/>
                <a:gd name="T10" fmla="*/ 19 w 210"/>
                <a:gd name="T11" fmla="*/ 149 h 212"/>
                <a:gd name="T12" fmla="*/ 19 w 210"/>
                <a:gd name="T13" fmla="*/ 64 h 212"/>
                <a:gd name="T14" fmla="*/ 84 w 210"/>
                <a:gd name="T15" fmla="*/ 64 h 212"/>
                <a:gd name="T16" fmla="*/ 84 w 210"/>
                <a:gd name="T17" fmla="*/ 0 h 212"/>
                <a:gd name="T18" fmla="*/ 115 w 210"/>
                <a:gd name="T19" fmla="*/ 0 h 212"/>
                <a:gd name="T20" fmla="*/ 115 w 210"/>
                <a:gd name="T21" fmla="*/ 20 h 212"/>
                <a:gd name="T22" fmla="*/ 210 w 210"/>
                <a:gd name="T23" fmla="*/ 20 h 212"/>
                <a:gd name="T24" fmla="*/ 210 w 210"/>
                <a:gd name="T25" fmla="*/ 40 h 212"/>
                <a:gd name="T26" fmla="*/ 115 w 210"/>
                <a:gd name="T27" fmla="*/ 40 h 212"/>
                <a:gd name="T28" fmla="*/ 115 w 210"/>
                <a:gd name="T29" fmla="*/ 64 h 212"/>
                <a:gd name="T30" fmla="*/ 191 w 210"/>
                <a:gd name="T31" fmla="*/ 64 h 212"/>
                <a:gd name="T32" fmla="*/ 191 w 210"/>
                <a:gd name="T33" fmla="*/ 113 h 212"/>
                <a:gd name="T34" fmla="*/ 158 w 210"/>
                <a:gd name="T35" fmla="*/ 149 h 212"/>
                <a:gd name="T36" fmla="*/ 19 w 210"/>
                <a:gd name="T37" fmla="*/ 149 h 212"/>
                <a:gd name="T38" fmla="*/ 49 w 210"/>
                <a:gd name="T39" fmla="*/ 128 h 212"/>
                <a:gd name="T40" fmla="*/ 147 w 210"/>
                <a:gd name="T41" fmla="*/ 128 h 212"/>
                <a:gd name="T42" fmla="*/ 162 w 210"/>
                <a:gd name="T43" fmla="*/ 112 h 212"/>
                <a:gd name="T44" fmla="*/ 162 w 210"/>
                <a:gd name="T45" fmla="*/ 85 h 212"/>
                <a:gd name="T46" fmla="*/ 49 w 210"/>
                <a:gd name="T47" fmla="*/ 85 h 212"/>
                <a:gd name="T48" fmla="*/ 49 w 210"/>
                <a:gd name="T49" fmla="*/ 128 h 212"/>
                <a:gd name="T50" fmla="*/ 67 w 210"/>
                <a:gd name="T51" fmla="*/ 212 h 212"/>
                <a:gd name="T52" fmla="*/ 60 w 210"/>
                <a:gd name="T53" fmla="*/ 161 h 212"/>
                <a:gd name="T54" fmla="*/ 86 w 210"/>
                <a:gd name="T55" fmla="*/ 161 h 212"/>
                <a:gd name="T56" fmla="*/ 95 w 210"/>
                <a:gd name="T57" fmla="*/ 212 h 212"/>
                <a:gd name="T58" fmla="*/ 67 w 210"/>
                <a:gd name="T59" fmla="*/ 212 h 212"/>
                <a:gd name="T60" fmla="*/ 125 w 210"/>
                <a:gd name="T61" fmla="*/ 212 h 212"/>
                <a:gd name="T62" fmla="*/ 115 w 210"/>
                <a:gd name="T63" fmla="*/ 161 h 212"/>
                <a:gd name="T64" fmla="*/ 140 w 210"/>
                <a:gd name="T65" fmla="*/ 161 h 212"/>
                <a:gd name="T66" fmla="*/ 153 w 210"/>
                <a:gd name="T67" fmla="*/ 212 h 212"/>
                <a:gd name="T68" fmla="*/ 125 w 210"/>
                <a:gd name="T69" fmla="*/ 212 h 212"/>
                <a:gd name="T70" fmla="*/ 181 w 210"/>
                <a:gd name="T71" fmla="*/ 212 h 212"/>
                <a:gd name="T72" fmla="*/ 170 w 210"/>
                <a:gd name="T73" fmla="*/ 161 h 212"/>
                <a:gd name="T74" fmla="*/ 196 w 210"/>
                <a:gd name="T75" fmla="*/ 161 h 212"/>
                <a:gd name="T76" fmla="*/ 210 w 210"/>
                <a:gd name="T77" fmla="*/ 212 h 212"/>
                <a:gd name="T78" fmla="*/ 181 w 210"/>
                <a:gd name="T79" fmla="*/ 212 h 21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10"/>
                <a:gd name="T121" fmla="*/ 0 h 212"/>
                <a:gd name="T122" fmla="*/ 210 w 210"/>
                <a:gd name="T123" fmla="*/ 212 h 212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10" h="212">
                  <a:moveTo>
                    <a:pt x="0" y="212"/>
                  </a:moveTo>
                  <a:cubicBezTo>
                    <a:pt x="1" y="199"/>
                    <a:pt x="5" y="182"/>
                    <a:pt x="12" y="161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3" y="178"/>
                    <a:pt x="30" y="195"/>
                    <a:pt x="28" y="212"/>
                  </a:cubicBezTo>
                  <a:lnTo>
                    <a:pt x="0" y="212"/>
                  </a:lnTo>
                  <a:close/>
                  <a:moveTo>
                    <a:pt x="19" y="149"/>
                  </a:moveTo>
                  <a:cubicBezTo>
                    <a:pt x="19" y="64"/>
                    <a:pt x="19" y="64"/>
                    <a:pt x="19" y="64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210" y="20"/>
                    <a:pt x="210" y="20"/>
                    <a:pt x="210" y="20"/>
                  </a:cubicBezTo>
                  <a:cubicBezTo>
                    <a:pt x="210" y="40"/>
                    <a:pt x="210" y="40"/>
                    <a:pt x="21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91" y="64"/>
                    <a:pt x="191" y="64"/>
                    <a:pt x="191" y="64"/>
                  </a:cubicBezTo>
                  <a:cubicBezTo>
                    <a:pt x="191" y="113"/>
                    <a:pt x="191" y="113"/>
                    <a:pt x="191" y="113"/>
                  </a:cubicBezTo>
                  <a:cubicBezTo>
                    <a:pt x="192" y="138"/>
                    <a:pt x="181" y="149"/>
                    <a:pt x="158" y="149"/>
                  </a:cubicBezTo>
                  <a:lnTo>
                    <a:pt x="19" y="149"/>
                  </a:lnTo>
                  <a:close/>
                  <a:moveTo>
                    <a:pt x="49" y="128"/>
                  </a:moveTo>
                  <a:cubicBezTo>
                    <a:pt x="147" y="128"/>
                    <a:pt x="147" y="128"/>
                    <a:pt x="147" y="128"/>
                  </a:cubicBezTo>
                  <a:cubicBezTo>
                    <a:pt x="157" y="128"/>
                    <a:pt x="162" y="123"/>
                    <a:pt x="162" y="112"/>
                  </a:cubicBezTo>
                  <a:cubicBezTo>
                    <a:pt x="162" y="85"/>
                    <a:pt x="162" y="85"/>
                    <a:pt x="162" y="85"/>
                  </a:cubicBezTo>
                  <a:cubicBezTo>
                    <a:pt x="49" y="85"/>
                    <a:pt x="49" y="85"/>
                    <a:pt x="49" y="85"/>
                  </a:cubicBezTo>
                  <a:lnTo>
                    <a:pt x="49" y="128"/>
                  </a:lnTo>
                  <a:close/>
                  <a:moveTo>
                    <a:pt x="67" y="212"/>
                  </a:moveTo>
                  <a:cubicBezTo>
                    <a:pt x="67" y="195"/>
                    <a:pt x="64" y="179"/>
                    <a:pt x="60" y="161"/>
                  </a:cubicBezTo>
                  <a:cubicBezTo>
                    <a:pt x="86" y="161"/>
                    <a:pt x="86" y="161"/>
                    <a:pt x="86" y="161"/>
                  </a:cubicBezTo>
                  <a:cubicBezTo>
                    <a:pt x="91" y="179"/>
                    <a:pt x="94" y="195"/>
                    <a:pt x="95" y="212"/>
                  </a:cubicBezTo>
                  <a:lnTo>
                    <a:pt x="67" y="212"/>
                  </a:lnTo>
                  <a:close/>
                  <a:moveTo>
                    <a:pt x="125" y="212"/>
                  </a:moveTo>
                  <a:cubicBezTo>
                    <a:pt x="123" y="196"/>
                    <a:pt x="120" y="179"/>
                    <a:pt x="115" y="161"/>
                  </a:cubicBezTo>
                  <a:cubicBezTo>
                    <a:pt x="140" y="161"/>
                    <a:pt x="140" y="161"/>
                    <a:pt x="140" y="161"/>
                  </a:cubicBezTo>
                  <a:cubicBezTo>
                    <a:pt x="147" y="179"/>
                    <a:pt x="151" y="195"/>
                    <a:pt x="153" y="212"/>
                  </a:cubicBezTo>
                  <a:lnTo>
                    <a:pt x="125" y="212"/>
                  </a:lnTo>
                  <a:close/>
                  <a:moveTo>
                    <a:pt x="181" y="212"/>
                  </a:moveTo>
                  <a:cubicBezTo>
                    <a:pt x="180" y="198"/>
                    <a:pt x="176" y="181"/>
                    <a:pt x="170" y="161"/>
                  </a:cubicBezTo>
                  <a:cubicBezTo>
                    <a:pt x="196" y="161"/>
                    <a:pt x="196" y="161"/>
                    <a:pt x="196" y="161"/>
                  </a:cubicBezTo>
                  <a:cubicBezTo>
                    <a:pt x="203" y="179"/>
                    <a:pt x="207" y="195"/>
                    <a:pt x="210" y="212"/>
                  </a:cubicBezTo>
                  <a:lnTo>
                    <a:pt x="181" y="212"/>
                  </a:lnTo>
                  <a:close/>
                </a:path>
              </a:pathLst>
            </a:custGeom>
            <a:solidFill>
              <a:srgbClr val="F3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38978" name="组合 90"/>
          <p:cNvGrpSpPr>
            <a:grpSpLocks/>
          </p:cNvGrpSpPr>
          <p:nvPr/>
        </p:nvGrpSpPr>
        <p:grpSpPr bwMode="auto">
          <a:xfrm>
            <a:off x="1344613" y="5870575"/>
            <a:ext cx="395287" cy="322263"/>
            <a:chOff x="0" y="0"/>
            <a:chExt cx="4856163" cy="3943350"/>
          </a:xfrm>
        </p:grpSpPr>
        <p:sp>
          <p:nvSpPr>
            <p:cNvPr id="38979" name="Freeform 10"/>
            <p:cNvSpPr>
              <a:spLocks noEditPoints="1" noChangeArrowheads="1"/>
            </p:cNvSpPr>
            <p:nvPr/>
          </p:nvSpPr>
          <p:spPr bwMode="auto">
            <a:xfrm>
              <a:off x="0" y="446087"/>
              <a:ext cx="4173538" cy="3497263"/>
            </a:xfrm>
            <a:custGeom>
              <a:avLst/>
              <a:gdLst>
                <a:gd name="T0" fmla="*/ 957 w 1111"/>
                <a:gd name="T1" fmla="*/ 394 h 930"/>
                <a:gd name="T2" fmla="*/ 936 w 1111"/>
                <a:gd name="T3" fmla="*/ 362 h 930"/>
                <a:gd name="T4" fmla="*/ 936 w 1111"/>
                <a:gd name="T5" fmla="*/ 235 h 930"/>
                <a:gd name="T6" fmla="*/ 652 w 1111"/>
                <a:gd name="T7" fmla="*/ 233 h 930"/>
                <a:gd name="T8" fmla="*/ 622 w 1111"/>
                <a:gd name="T9" fmla="*/ 219 h 930"/>
                <a:gd name="T10" fmla="*/ 608 w 1111"/>
                <a:gd name="T11" fmla="*/ 70 h 930"/>
                <a:gd name="T12" fmla="*/ 190 w 1111"/>
                <a:gd name="T13" fmla="*/ 233 h 930"/>
                <a:gd name="T14" fmla="*/ 0 w 1111"/>
                <a:gd name="T15" fmla="*/ 591 h 930"/>
                <a:gd name="T16" fmla="*/ 534 w 1111"/>
                <a:gd name="T17" fmla="*/ 930 h 930"/>
                <a:gd name="T18" fmla="*/ 1111 w 1111"/>
                <a:gd name="T19" fmla="*/ 568 h 930"/>
                <a:gd name="T20" fmla="*/ 957 w 1111"/>
                <a:gd name="T21" fmla="*/ 394 h 930"/>
                <a:gd name="T22" fmla="*/ 535 w 1111"/>
                <a:gd name="T23" fmla="*/ 854 h 930"/>
                <a:gd name="T24" fmla="*/ 128 w 1111"/>
                <a:gd name="T25" fmla="*/ 641 h 930"/>
                <a:gd name="T26" fmla="*/ 485 w 1111"/>
                <a:gd name="T27" fmla="*/ 353 h 930"/>
                <a:gd name="T28" fmla="*/ 892 w 1111"/>
                <a:gd name="T29" fmla="*/ 565 h 930"/>
                <a:gd name="T30" fmla="*/ 535 w 1111"/>
                <a:gd name="T31" fmla="*/ 854 h 93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11"/>
                <a:gd name="T49" fmla="*/ 0 h 930"/>
                <a:gd name="T50" fmla="*/ 1111 w 1111"/>
                <a:gd name="T51" fmla="*/ 930 h 93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11" h="930">
                  <a:moveTo>
                    <a:pt x="957" y="394"/>
                  </a:moveTo>
                  <a:cubicBezTo>
                    <a:pt x="939" y="389"/>
                    <a:pt x="926" y="385"/>
                    <a:pt x="936" y="362"/>
                  </a:cubicBezTo>
                  <a:cubicBezTo>
                    <a:pt x="956" y="311"/>
                    <a:pt x="958" y="266"/>
                    <a:pt x="936" y="235"/>
                  </a:cubicBezTo>
                  <a:cubicBezTo>
                    <a:pt x="895" y="176"/>
                    <a:pt x="782" y="179"/>
                    <a:pt x="652" y="233"/>
                  </a:cubicBezTo>
                  <a:cubicBezTo>
                    <a:pt x="652" y="233"/>
                    <a:pt x="611" y="251"/>
                    <a:pt x="622" y="219"/>
                  </a:cubicBezTo>
                  <a:cubicBezTo>
                    <a:pt x="642" y="155"/>
                    <a:pt x="639" y="101"/>
                    <a:pt x="608" y="70"/>
                  </a:cubicBezTo>
                  <a:cubicBezTo>
                    <a:pt x="537" y="0"/>
                    <a:pt x="350" y="73"/>
                    <a:pt x="190" y="233"/>
                  </a:cubicBezTo>
                  <a:cubicBezTo>
                    <a:pt x="69" y="353"/>
                    <a:pt x="0" y="481"/>
                    <a:pt x="0" y="591"/>
                  </a:cubicBezTo>
                  <a:cubicBezTo>
                    <a:pt x="0" y="801"/>
                    <a:pt x="270" y="930"/>
                    <a:pt x="534" y="930"/>
                  </a:cubicBezTo>
                  <a:cubicBezTo>
                    <a:pt x="881" y="930"/>
                    <a:pt x="1111" y="728"/>
                    <a:pt x="1111" y="568"/>
                  </a:cubicBezTo>
                  <a:cubicBezTo>
                    <a:pt x="1111" y="472"/>
                    <a:pt x="1030" y="417"/>
                    <a:pt x="957" y="394"/>
                  </a:cubicBezTo>
                  <a:close/>
                  <a:moveTo>
                    <a:pt x="535" y="854"/>
                  </a:moveTo>
                  <a:cubicBezTo>
                    <a:pt x="324" y="875"/>
                    <a:pt x="142" y="779"/>
                    <a:pt x="128" y="641"/>
                  </a:cubicBezTo>
                  <a:cubicBezTo>
                    <a:pt x="114" y="503"/>
                    <a:pt x="274" y="373"/>
                    <a:pt x="485" y="353"/>
                  </a:cubicBezTo>
                  <a:cubicBezTo>
                    <a:pt x="696" y="332"/>
                    <a:pt x="878" y="427"/>
                    <a:pt x="892" y="565"/>
                  </a:cubicBezTo>
                  <a:cubicBezTo>
                    <a:pt x="906" y="704"/>
                    <a:pt x="746" y="833"/>
                    <a:pt x="535" y="854"/>
                  </a:cubicBezTo>
                  <a:close/>
                </a:path>
              </a:pathLst>
            </a:custGeom>
            <a:solidFill>
              <a:srgbClr val="F3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38980" name="Freeform 11"/>
            <p:cNvSpPr>
              <a:spLocks noChangeArrowheads="1"/>
            </p:cNvSpPr>
            <p:nvPr/>
          </p:nvSpPr>
          <p:spPr bwMode="auto">
            <a:xfrm>
              <a:off x="3090863" y="0"/>
              <a:ext cx="1765300" cy="1868488"/>
            </a:xfrm>
            <a:custGeom>
              <a:avLst/>
              <a:gdLst>
                <a:gd name="T0" fmla="*/ 364 w 470"/>
                <a:gd name="T1" fmla="*/ 128 h 497"/>
                <a:gd name="T2" fmla="*/ 43 w 470"/>
                <a:gd name="T3" fmla="*/ 24 h 497"/>
                <a:gd name="T4" fmla="*/ 43 w 470"/>
                <a:gd name="T5" fmla="*/ 24 h 497"/>
                <a:gd name="T6" fmla="*/ 5 w 470"/>
                <a:gd name="T7" fmla="*/ 82 h 497"/>
                <a:gd name="T8" fmla="*/ 63 w 470"/>
                <a:gd name="T9" fmla="*/ 119 h 497"/>
                <a:gd name="T10" fmla="*/ 291 w 470"/>
                <a:gd name="T11" fmla="*/ 193 h 497"/>
                <a:gd name="T12" fmla="*/ 341 w 470"/>
                <a:gd name="T13" fmla="*/ 428 h 497"/>
                <a:gd name="T14" fmla="*/ 341 w 470"/>
                <a:gd name="T15" fmla="*/ 428 h 497"/>
                <a:gd name="T16" fmla="*/ 373 w 470"/>
                <a:gd name="T17" fmla="*/ 489 h 497"/>
                <a:gd name="T18" fmla="*/ 434 w 470"/>
                <a:gd name="T19" fmla="*/ 458 h 497"/>
                <a:gd name="T20" fmla="*/ 434 w 470"/>
                <a:gd name="T21" fmla="*/ 458 h 497"/>
                <a:gd name="T22" fmla="*/ 364 w 470"/>
                <a:gd name="T23" fmla="*/ 128 h 49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70"/>
                <a:gd name="T37" fmla="*/ 0 h 497"/>
                <a:gd name="T38" fmla="*/ 470 w 470"/>
                <a:gd name="T39" fmla="*/ 497 h 49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70" h="497">
                  <a:moveTo>
                    <a:pt x="364" y="128"/>
                  </a:moveTo>
                  <a:cubicBezTo>
                    <a:pt x="280" y="35"/>
                    <a:pt x="157" y="0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16" y="30"/>
                    <a:pt x="0" y="55"/>
                    <a:pt x="5" y="82"/>
                  </a:cubicBezTo>
                  <a:cubicBezTo>
                    <a:pt x="11" y="108"/>
                    <a:pt x="37" y="125"/>
                    <a:pt x="63" y="119"/>
                  </a:cubicBezTo>
                  <a:cubicBezTo>
                    <a:pt x="144" y="102"/>
                    <a:pt x="232" y="127"/>
                    <a:pt x="291" y="193"/>
                  </a:cubicBezTo>
                  <a:cubicBezTo>
                    <a:pt x="351" y="259"/>
                    <a:pt x="367" y="349"/>
                    <a:pt x="341" y="428"/>
                  </a:cubicBezTo>
                  <a:cubicBezTo>
                    <a:pt x="341" y="428"/>
                    <a:pt x="341" y="428"/>
                    <a:pt x="341" y="428"/>
                  </a:cubicBezTo>
                  <a:cubicBezTo>
                    <a:pt x="333" y="453"/>
                    <a:pt x="347" y="481"/>
                    <a:pt x="373" y="489"/>
                  </a:cubicBezTo>
                  <a:cubicBezTo>
                    <a:pt x="398" y="497"/>
                    <a:pt x="426" y="483"/>
                    <a:pt x="434" y="458"/>
                  </a:cubicBezTo>
                  <a:cubicBezTo>
                    <a:pt x="434" y="458"/>
                    <a:pt x="434" y="458"/>
                    <a:pt x="434" y="458"/>
                  </a:cubicBezTo>
                  <a:cubicBezTo>
                    <a:pt x="470" y="347"/>
                    <a:pt x="447" y="220"/>
                    <a:pt x="364" y="128"/>
                  </a:cubicBezTo>
                </a:path>
              </a:pathLst>
            </a:custGeom>
            <a:solidFill>
              <a:srgbClr val="F3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38981" name="Freeform 12"/>
            <p:cNvSpPr>
              <a:spLocks noChangeArrowheads="1"/>
            </p:cNvSpPr>
            <p:nvPr/>
          </p:nvSpPr>
          <p:spPr bwMode="auto">
            <a:xfrm>
              <a:off x="3249613" y="679450"/>
              <a:ext cx="919163" cy="969963"/>
            </a:xfrm>
            <a:custGeom>
              <a:avLst/>
              <a:gdLst>
                <a:gd name="T0" fmla="*/ 193 w 245"/>
                <a:gd name="T1" fmla="*/ 63 h 258"/>
                <a:gd name="T2" fmla="*/ 37 w 245"/>
                <a:gd name="T3" fmla="*/ 12 h 258"/>
                <a:gd name="T4" fmla="*/ 5 w 245"/>
                <a:gd name="T5" fmla="*/ 62 h 258"/>
                <a:gd name="T6" fmla="*/ 54 w 245"/>
                <a:gd name="T7" fmla="*/ 94 h 258"/>
                <a:gd name="T8" fmla="*/ 54 w 245"/>
                <a:gd name="T9" fmla="*/ 94 h 258"/>
                <a:gd name="T10" fmla="*/ 131 w 245"/>
                <a:gd name="T11" fmla="*/ 119 h 258"/>
                <a:gd name="T12" fmla="*/ 148 w 245"/>
                <a:gd name="T13" fmla="*/ 198 h 258"/>
                <a:gd name="T14" fmla="*/ 148 w 245"/>
                <a:gd name="T15" fmla="*/ 198 h 258"/>
                <a:gd name="T16" fmla="*/ 175 w 245"/>
                <a:gd name="T17" fmla="*/ 251 h 258"/>
                <a:gd name="T18" fmla="*/ 228 w 245"/>
                <a:gd name="T19" fmla="*/ 223 h 258"/>
                <a:gd name="T20" fmla="*/ 193 w 245"/>
                <a:gd name="T21" fmla="*/ 63 h 2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45"/>
                <a:gd name="T34" fmla="*/ 0 h 258"/>
                <a:gd name="T35" fmla="*/ 245 w 245"/>
                <a:gd name="T36" fmla="*/ 258 h 25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45" h="258">
                  <a:moveTo>
                    <a:pt x="193" y="63"/>
                  </a:moveTo>
                  <a:cubicBezTo>
                    <a:pt x="153" y="18"/>
                    <a:pt x="92" y="0"/>
                    <a:pt x="37" y="12"/>
                  </a:cubicBezTo>
                  <a:cubicBezTo>
                    <a:pt x="14" y="17"/>
                    <a:pt x="0" y="39"/>
                    <a:pt x="5" y="62"/>
                  </a:cubicBezTo>
                  <a:cubicBezTo>
                    <a:pt x="9" y="85"/>
                    <a:pt x="32" y="99"/>
                    <a:pt x="54" y="94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82" y="89"/>
                    <a:pt x="111" y="97"/>
                    <a:pt x="131" y="119"/>
                  </a:cubicBezTo>
                  <a:cubicBezTo>
                    <a:pt x="151" y="141"/>
                    <a:pt x="156" y="171"/>
                    <a:pt x="148" y="198"/>
                  </a:cubicBezTo>
                  <a:cubicBezTo>
                    <a:pt x="148" y="198"/>
                    <a:pt x="148" y="198"/>
                    <a:pt x="148" y="198"/>
                  </a:cubicBezTo>
                  <a:cubicBezTo>
                    <a:pt x="141" y="220"/>
                    <a:pt x="153" y="243"/>
                    <a:pt x="175" y="251"/>
                  </a:cubicBezTo>
                  <a:cubicBezTo>
                    <a:pt x="197" y="258"/>
                    <a:pt x="220" y="246"/>
                    <a:pt x="228" y="223"/>
                  </a:cubicBezTo>
                  <a:cubicBezTo>
                    <a:pt x="245" y="169"/>
                    <a:pt x="234" y="108"/>
                    <a:pt x="193" y="63"/>
                  </a:cubicBezTo>
                </a:path>
              </a:pathLst>
            </a:custGeom>
            <a:solidFill>
              <a:srgbClr val="F3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38982" name="Freeform 13"/>
            <p:cNvSpPr>
              <a:spLocks noEditPoints="1" noChangeArrowheads="1"/>
            </p:cNvSpPr>
            <p:nvPr/>
          </p:nvSpPr>
          <p:spPr bwMode="auto">
            <a:xfrm>
              <a:off x="954088" y="2074862"/>
              <a:ext cx="1724025" cy="1485900"/>
            </a:xfrm>
            <a:custGeom>
              <a:avLst/>
              <a:gdLst>
                <a:gd name="T0" fmla="*/ 302 w 459"/>
                <a:gd name="T1" fmla="*/ 26 h 395"/>
                <a:gd name="T2" fmla="*/ 45 w 459"/>
                <a:gd name="T3" fmla="*/ 138 h 395"/>
                <a:gd name="T4" fmla="*/ 144 w 459"/>
                <a:gd name="T5" fmla="*/ 362 h 395"/>
                <a:gd name="T6" fmla="*/ 416 w 459"/>
                <a:gd name="T7" fmla="*/ 246 h 395"/>
                <a:gd name="T8" fmla="*/ 302 w 459"/>
                <a:gd name="T9" fmla="*/ 26 h 395"/>
                <a:gd name="T10" fmla="*/ 225 w 459"/>
                <a:gd name="T11" fmla="*/ 256 h 395"/>
                <a:gd name="T12" fmla="*/ 128 w 459"/>
                <a:gd name="T13" fmla="*/ 288 h 395"/>
                <a:gd name="T14" fmla="*/ 107 w 459"/>
                <a:gd name="T15" fmla="*/ 204 h 395"/>
                <a:gd name="T16" fmla="*/ 202 w 459"/>
                <a:gd name="T17" fmla="*/ 172 h 395"/>
                <a:gd name="T18" fmla="*/ 225 w 459"/>
                <a:gd name="T19" fmla="*/ 256 h 395"/>
                <a:gd name="T20" fmla="*/ 292 w 459"/>
                <a:gd name="T21" fmla="*/ 170 h 395"/>
                <a:gd name="T22" fmla="*/ 256 w 459"/>
                <a:gd name="T23" fmla="*/ 184 h 395"/>
                <a:gd name="T24" fmla="*/ 247 w 459"/>
                <a:gd name="T25" fmla="*/ 152 h 395"/>
                <a:gd name="T26" fmla="*/ 282 w 459"/>
                <a:gd name="T27" fmla="*/ 139 h 395"/>
                <a:gd name="T28" fmla="*/ 292 w 459"/>
                <a:gd name="T29" fmla="*/ 170 h 39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59"/>
                <a:gd name="T46" fmla="*/ 0 h 395"/>
                <a:gd name="T47" fmla="*/ 459 w 459"/>
                <a:gd name="T48" fmla="*/ 395 h 39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59" h="395">
                  <a:moveTo>
                    <a:pt x="302" y="26"/>
                  </a:moveTo>
                  <a:cubicBezTo>
                    <a:pt x="202" y="0"/>
                    <a:pt x="88" y="50"/>
                    <a:pt x="45" y="138"/>
                  </a:cubicBezTo>
                  <a:cubicBezTo>
                    <a:pt x="0" y="229"/>
                    <a:pt x="43" y="329"/>
                    <a:pt x="144" y="362"/>
                  </a:cubicBezTo>
                  <a:cubicBezTo>
                    <a:pt x="249" y="395"/>
                    <a:pt x="373" y="343"/>
                    <a:pt x="416" y="246"/>
                  </a:cubicBezTo>
                  <a:cubicBezTo>
                    <a:pt x="459" y="151"/>
                    <a:pt x="406" y="53"/>
                    <a:pt x="302" y="26"/>
                  </a:cubicBezTo>
                  <a:close/>
                  <a:moveTo>
                    <a:pt x="225" y="256"/>
                  </a:moveTo>
                  <a:cubicBezTo>
                    <a:pt x="205" y="289"/>
                    <a:pt x="161" y="303"/>
                    <a:pt x="128" y="288"/>
                  </a:cubicBezTo>
                  <a:cubicBezTo>
                    <a:pt x="96" y="273"/>
                    <a:pt x="86" y="236"/>
                    <a:pt x="107" y="204"/>
                  </a:cubicBezTo>
                  <a:cubicBezTo>
                    <a:pt x="127" y="172"/>
                    <a:pt x="169" y="158"/>
                    <a:pt x="202" y="172"/>
                  </a:cubicBezTo>
                  <a:cubicBezTo>
                    <a:pt x="235" y="186"/>
                    <a:pt x="245" y="224"/>
                    <a:pt x="225" y="256"/>
                  </a:cubicBezTo>
                  <a:close/>
                  <a:moveTo>
                    <a:pt x="292" y="170"/>
                  </a:moveTo>
                  <a:cubicBezTo>
                    <a:pt x="285" y="183"/>
                    <a:pt x="269" y="189"/>
                    <a:pt x="256" y="184"/>
                  </a:cubicBezTo>
                  <a:cubicBezTo>
                    <a:pt x="243" y="178"/>
                    <a:pt x="240" y="164"/>
                    <a:pt x="247" y="152"/>
                  </a:cubicBezTo>
                  <a:cubicBezTo>
                    <a:pt x="254" y="140"/>
                    <a:pt x="270" y="134"/>
                    <a:pt x="282" y="139"/>
                  </a:cubicBezTo>
                  <a:cubicBezTo>
                    <a:pt x="295" y="143"/>
                    <a:pt x="300" y="158"/>
                    <a:pt x="292" y="170"/>
                  </a:cubicBezTo>
                  <a:close/>
                </a:path>
              </a:pathLst>
            </a:custGeom>
            <a:solidFill>
              <a:srgbClr val="F3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endParaRPr>
            </a:p>
          </p:txBody>
        </p:sp>
      </p:grpSp>
      <p:grpSp>
        <p:nvGrpSpPr>
          <p:cNvPr id="38983" name="组合 95"/>
          <p:cNvGrpSpPr>
            <a:grpSpLocks/>
          </p:cNvGrpSpPr>
          <p:nvPr/>
        </p:nvGrpSpPr>
        <p:grpSpPr bwMode="auto">
          <a:xfrm>
            <a:off x="1344613" y="5445125"/>
            <a:ext cx="395287" cy="320675"/>
            <a:chOff x="0" y="0"/>
            <a:chExt cx="442913" cy="357188"/>
          </a:xfrm>
        </p:grpSpPr>
        <p:sp>
          <p:nvSpPr>
            <p:cNvPr id="38984" name="Freeform 14"/>
            <p:cNvSpPr>
              <a:spLocks noChangeArrowheads="1"/>
            </p:cNvSpPr>
            <p:nvPr/>
          </p:nvSpPr>
          <p:spPr bwMode="auto">
            <a:xfrm>
              <a:off x="0" y="0"/>
              <a:ext cx="442913" cy="204788"/>
            </a:xfrm>
            <a:custGeom>
              <a:avLst/>
              <a:gdLst>
                <a:gd name="T0" fmla="*/ 553 w 558"/>
                <a:gd name="T1" fmla="*/ 229 h 257"/>
                <a:gd name="T2" fmla="*/ 354 w 558"/>
                <a:gd name="T3" fmla="*/ 30 h 257"/>
                <a:gd name="T4" fmla="*/ 354 w 558"/>
                <a:gd name="T5" fmla="*/ 30 h 257"/>
                <a:gd name="T6" fmla="*/ 346 w 558"/>
                <a:gd name="T7" fmla="*/ 24 h 257"/>
                <a:gd name="T8" fmla="*/ 339 w 558"/>
                <a:gd name="T9" fmla="*/ 17 h 257"/>
                <a:gd name="T10" fmla="*/ 329 w 558"/>
                <a:gd name="T11" fmla="*/ 12 h 257"/>
                <a:gd name="T12" fmla="*/ 320 w 558"/>
                <a:gd name="T13" fmla="*/ 7 h 257"/>
                <a:gd name="T14" fmla="*/ 310 w 558"/>
                <a:gd name="T15" fmla="*/ 3 h 257"/>
                <a:gd name="T16" fmla="*/ 300 w 558"/>
                <a:gd name="T17" fmla="*/ 1 h 257"/>
                <a:gd name="T18" fmla="*/ 290 w 558"/>
                <a:gd name="T19" fmla="*/ 0 h 257"/>
                <a:gd name="T20" fmla="*/ 280 w 558"/>
                <a:gd name="T21" fmla="*/ 0 h 257"/>
                <a:gd name="T22" fmla="*/ 280 w 558"/>
                <a:gd name="T23" fmla="*/ 0 h 257"/>
                <a:gd name="T24" fmla="*/ 268 w 558"/>
                <a:gd name="T25" fmla="*/ 0 h 257"/>
                <a:gd name="T26" fmla="*/ 258 w 558"/>
                <a:gd name="T27" fmla="*/ 1 h 257"/>
                <a:gd name="T28" fmla="*/ 248 w 558"/>
                <a:gd name="T29" fmla="*/ 3 h 257"/>
                <a:gd name="T30" fmla="*/ 238 w 558"/>
                <a:gd name="T31" fmla="*/ 7 h 257"/>
                <a:gd name="T32" fmla="*/ 229 w 558"/>
                <a:gd name="T33" fmla="*/ 12 h 257"/>
                <a:gd name="T34" fmla="*/ 220 w 558"/>
                <a:gd name="T35" fmla="*/ 17 h 257"/>
                <a:gd name="T36" fmla="*/ 212 w 558"/>
                <a:gd name="T37" fmla="*/ 24 h 257"/>
                <a:gd name="T38" fmla="*/ 204 w 558"/>
                <a:gd name="T39" fmla="*/ 30 h 257"/>
                <a:gd name="T40" fmla="*/ 169 w 558"/>
                <a:gd name="T41" fmla="*/ 65 h 257"/>
                <a:gd name="T42" fmla="*/ 169 w 558"/>
                <a:gd name="T43" fmla="*/ 17 h 257"/>
                <a:gd name="T44" fmla="*/ 84 w 558"/>
                <a:gd name="T45" fmla="*/ 17 h 257"/>
                <a:gd name="T46" fmla="*/ 84 w 558"/>
                <a:gd name="T47" fmla="*/ 151 h 257"/>
                <a:gd name="T48" fmla="*/ 5 w 558"/>
                <a:gd name="T49" fmla="*/ 229 h 257"/>
                <a:gd name="T50" fmla="*/ 5 w 558"/>
                <a:gd name="T51" fmla="*/ 229 h 257"/>
                <a:gd name="T52" fmla="*/ 1 w 558"/>
                <a:gd name="T53" fmla="*/ 234 h 257"/>
                <a:gd name="T54" fmla="*/ 0 w 558"/>
                <a:gd name="T55" fmla="*/ 240 h 257"/>
                <a:gd name="T56" fmla="*/ 1 w 558"/>
                <a:gd name="T57" fmla="*/ 247 h 257"/>
                <a:gd name="T58" fmla="*/ 5 w 558"/>
                <a:gd name="T59" fmla="*/ 252 h 257"/>
                <a:gd name="T60" fmla="*/ 5 w 558"/>
                <a:gd name="T61" fmla="*/ 252 h 257"/>
                <a:gd name="T62" fmla="*/ 10 w 558"/>
                <a:gd name="T63" fmla="*/ 255 h 257"/>
                <a:gd name="T64" fmla="*/ 16 w 558"/>
                <a:gd name="T65" fmla="*/ 257 h 257"/>
                <a:gd name="T66" fmla="*/ 23 w 558"/>
                <a:gd name="T67" fmla="*/ 255 h 257"/>
                <a:gd name="T68" fmla="*/ 29 w 558"/>
                <a:gd name="T69" fmla="*/ 252 h 257"/>
                <a:gd name="T70" fmla="*/ 227 w 558"/>
                <a:gd name="T71" fmla="*/ 54 h 257"/>
                <a:gd name="T72" fmla="*/ 227 w 558"/>
                <a:gd name="T73" fmla="*/ 54 h 257"/>
                <a:gd name="T74" fmla="*/ 238 w 558"/>
                <a:gd name="T75" fmla="*/ 45 h 257"/>
                <a:gd name="T76" fmla="*/ 251 w 558"/>
                <a:gd name="T77" fmla="*/ 37 h 257"/>
                <a:gd name="T78" fmla="*/ 265 w 558"/>
                <a:gd name="T79" fmla="*/ 34 h 257"/>
                <a:gd name="T80" fmla="*/ 280 w 558"/>
                <a:gd name="T81" fmla="*/ 32 h 257"/>
                <a:gd name="T82" fmla="*/ 280 w 558"/>
                <a:gd name="T83" fmla="*/ 32 h 257"/>
                <a:gd name="T84" fmla="*/ 293 w 558"/>
                <a:gd name="T85" fmla="*/ 34 h 257"/>
                <a:gd name="T86" fmla="*/ 307 w 558"/>
                <a:gd name="T87" fmla="*/ 37 h 257"/>
                <a:gd name="T88" fmla="*/ 320 w 558"/>
                <a:gd name="T89" fmla="*/ 45 h 257"/>
                <a:gd name="T90" fmla="*/ 331 w 558"/>
                <a:gd name="T91" fmla="*/ 54 h 257"/>
                <a:gd name="T92" fmla="*/ 530 w 558"/>
                <a:gd name="T93" fmla="*/ 252 h 257"/>
                <a:gd name="T94" fmla="*/ 530 w 558"/>
                <a:gd name="T95" fmla="*/ 252 h 257"/>
                <a:gd name="T96" fmla="*/ 535 w 558"/>
                <a:gd name="T97" fmla="*/ 255 h 257"/>
                <a:gd name="T98" fmla="*/ 542 w 558"/>
                <a:gd name="T99" fmla="*/ 257 h 257"/>
                <a:gd name="T100" fmla="*/ 548 w 558"/>
                <a:gd name="T101" fmla="*/ 255 h 257"/>
                <a:gd name="T102" fmla="*/ 553 w 558"/>
                <a:gd name="T103" fmla="*/ 252 h 257"/>
                <a:gd name="T104" fmla="*/ 553 w 558"/>
                <a:gd name="T105" fmla="*/ 252 h 257"/>
                <a:gd name="T106" fmla="*/ 557 w 558"/>
                <a:gd name="T107" fmla="*/ 247 h 257"/>
                <a:gd name="T108" fmla="*/ 558 w 558"/>
                <a:gd name="T109" fmla="*/ 240 h 257"/>
                <a:gd name="T110" fmla="*/ 557 w 558"/>
                <a:gd name="T111" fmla="*/ 234 h 257"/>
                <a:gd name="T112" fmla="*/ 553 w 558"/>
                <a:gd name="T113" fmla="*/ 229 h 257"/>
                <a:gd name="T114" fmla="*/ 553 w 558"/>
                <a:gd name="T115" fmla="*/ 229 h 25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58"/>
                <a:gd name="T175" fmla="*/ 0 h 257"/>
                <a:gd name="T176" fmla="*/ 558 w 558"/>
                <a:gd name="T177" fmla="*/ 257 h 25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58" h="257">
                  <a:moveTo>
                    <a:pt x="553" y="229"/>
                  </a:moveTo>
                  <a:lnTo>
                    <a:pt x="354" y="30"/>
                  </a:lnTo>
                  <a:lnTo>
                    <a:pt x="354" y="30"/>
                  </a:lnTo>
                  <a:lnTo>
                    <a:pt x="346" y="24"/>
                  </a:lnTo>
                  <a:lnTo>
                    <a:pt x="339" y="17"/>
                  </a:lnTo>
                  <a:lnTo>
                    <a:pt x="329" y="12"/>
                  </a:lnTo>
                  <a:lnTo>
                    <a:pt x="320" y="7"/>
                  </a:lnTo>
                  <a:lnTo>
                    <a:pt x="310" y="3"/>
                  </a:lnTo>
                  <a:lnTo>
                    <a:pt x="300" y="1"/>
                  </a:lnTo>
                  <a:lnTo>
                    <a:pt x="290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68" y="0"/>
                  </a:lnTo>
                  <a:lnTo>
                    <a:pt x="258" y="1"/>
                  </a:lnTo>
                  <a:lnTo>
                    <a:pt x="248" y="3"/>
                  </a:lnTo>
                  <a:lnTo>
                    <a:pt x="238" y="7"/>
                  </a:lnTo>
                  <a:lnTo>
                    <a:pt x="229" y="12"/>
                  </a:lnTo>
                  <a:lnTo>
                    <a:pt x="220" y="17"/>
                  </a:lnTo>
                  <a:lnTo>
                    <a:pt x="212" y="24"/>
                  </a:lnTo>
                  <a:lnTo>
                    <a:pt x="204" y="30"/>
                  </a:lnTo>
                  <a:lnTo>
                    <a:pt x="169" y="65"/>
                  </a:lnTo>
                  <a:lnTo>
                    <a:pt x="169" y="17"/>
                  </a:lnTo>
                  <a:lnTo>
                    <a:pt x="84" y="17"/>
                  </a:lnTo>
                  <a:lnTo>
                    <a:pt x="84" y="151"/>
                  </a:lnTo>
                  <a:lnTo>
                    <a:pt x="5" y="229"/>
                  </a:lnTo>
                  <a:lnTo>
                    <a:pt x="5" y="229"/>
                  </a:lnTo>
                  <a:lnTo>
                    <a:pt x="1" y="234"/>
                  </a:lnTo>
                  <a:lnTo>
                    <a:pt x="0" y="240"/>
                  </a:lnTo>
                  <a:lnTo>
                    <a:pt x="1" y="247"/>
                  </a:lnTo>
                  <a:lnTo>
                    <a:pt x="5" y="252"/>
                  </a:lnTo>
                  <a:lnTo>
                    <a:pt x="5" y="252"/>
                  </a:lnTo>
                  <a:lnTo>
                    <a:pt x="10" y="255"/>
                  </a:lnTo>
                  <a:lnTo>
                    <a:pt x="16" y="257"/>
                  </a:lnTo>
                  <a:lnTo>
                    <a:pt x="23" y="255"/>
                  </a:lnTo>
                  <a:lnTo>
                    <a:pt x="29" y="252"/>
                  </a:lnTo>
                  <a:lnTo>
                    <a:pt x="227" y="54"/>
                  </a:lnTo>
                  <a:lnTo>
                    <a:pt x="227" y="54"/>
                  </a:lnTo>
                  <a:lnTo>
                    <a:pt x="238" y="45"/>
                  </a:lnTo>
                  <a:lnTo>
                    <a:pt x="251" y="37"/>
                  </a:lnTo>
                  <a:lnTo>
                    <a:pt x="265" y="34"/>
                  </a:lnTo>
                  <a:lnTo>
                    <a:pt x="280" y="32"/>
                  </a:lnTo>
                  <a:lnTo>
                    <a:pt x="280" y="32"/>
                  </a:lnTo>
                  <a:lnTo>
                    <a:pt x="293" y="34"/>
                  </a:lnTo>
                  <a:lnTo>
                    <a:pt x="307" y="37"/>
                  </a:lnTo>
                  <a:lnTo>
                    <a:pt x="320" y="45"/>
                  </a:lnTo>
                  <a:lnTo>
                    <a:pt x="331" y="54"/>
                  </a:lnTo>
                  <a:lnTo>
                    <a:pt x="530" y="252"/>
                  </a:lnTo>
                  <a:lnTo>
                    <a:pt x="530" y="252"/>
                  </a:lnTo>
                  <a:lnTo>
                    <a:pt x="535" y="255"/>
                  </a:lnTo>
                  <a:lnTo>
                    <a:pt x="542" y="257"/>
                  </a:lnTo>
                  <a:lnTo>
                    <a:pt x="548" y="255"/>
                  </a:lnTo>
                  <a:lnTo>
                    <a:pt x="553" y="252"/>
                  </a:lnTo>
                  <a:lnTo>
                    <a:pt x="553" y="252"/>
                  </a:lnTo>
                  <a:lnTo>
                    <a:pt x="557" y="247"/>
                  </a:lnTo>
                  <a:lnTo>
                    <a:pt x="558" y="240"/>
                  </a:lnTo>
                  <a:lnTo>
                    <a:pt x="557" y="234"/>
                  </a:lnTo>
                  <a:lnTo>
                    <a:pt x="553" y="229"/>
                  </a:lnTo>
                  <a:lnTo>
                    <a:pt x="553" y="229"/>
                  </a:lnTo>
                  <a:close/>
                </a:path>
              </a:pathLst>
            </a:custGeom>
            <a:solidFill>
              <a:srgbClr val="F3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38985" name="Freeform 15"/>
            <p:cNvSpPr>
              <a:spLocks noChangeArrowheads="1"/>
            </p:cNvSpPr>
            <p:nvPr/>
          </p:nvSpPr>
          <p:spPr bwMode="auto">
            <a:xfrm>
              <a:off x="60325" y="47625"/>
              <a:ext cx="322263" cy="309563"/>
            </a:xfrm>
            <a:custGeom>
              <a:avLst/>
              <a:gdLst>
                <a:gd name="T0" fmla="*/ 249 w 404"/>
                <a:gd name="T1" fmla="*/ 20 h 389"/>
                <a:gd name="T2" fmla="*/ 249 w 404"/>
                <a:gd name="T3" fmla="*/ 20 h 389"/>
                <a:gd name="T4" fmla="*/ 239 w 404"/>
                <a:gd name="T5" fmla="*/ 11 h 389"/>
                <a:gd name="T6" fmla="*/ 228 w 404"/>
                <a:gd name="T7" fmla="*/ 5 h 389"/>
                <a:gd name="T8" fmla="*/ 215 w 404"/>
                <a:gd name="T9" fmla="*/ 1 h 389"/>
                <a:gd name="T10" fmla="*/ 203 w 404"/>
                <a:gd name="T11" fmla="*/ 0 h 389"/>
                <a:gd name="T12" fmla="*/ 203 w 404"/>
                <a:gd name="T13" fmla="*/ 0 h 389"/>
                <a:gd name="T14" fmla="*/ 189 w 404"/>
                <a:gd name="T15" fmla="*/ 1 h 389"/>
                <a:gd name="T16" fmla="*/ 177 w 404"/>
                <a:gd name="T17" fmla="*/ 5 h 389"/>
                <a:gd name="T18" fmla="*/ 166 w 404"/>
                <a:gd name="T19" fmla="*/ 11 h 389"/>
                <a:gd name="T20" fmla="*/ 156 w 404"/>
                <a:gd name="T21" fmla="*/ 20 h 389"/>
                <a:gd name="T22" fmla="*/ 0 w 404"/>
                <a:gd name="T23" fmla="*/ 175 h 389"/>
                <a:gd name="T24" fmla="*/ 0 w 404"/>
                <a:gd name="T25" fmla="*/ 354 h 389"/>
                <a:gd name="T26" fmla="*/ 0 w 404"/>
                <a:gd name="T27" fmla="*/ 354 h 389"/>
                <a:gd name="T28" fmla="*/ 1 w 404"/>
                <a:gd name="T29" fmla="*/ 360 h 389"/>
                <a:gd name="T30" fmla="*/ 2 w 404"/>
                <a:gd name="T31" fmla="*/ 367 h 389"/>
                <a:gd name="T32" fmla="*/ 6 w 404"/>
                <a:gd name="T33" fmla="*/ 373 h 389"/>
                <a:gd name="T34" fmla="*/ 10 w 404"/>
                <a:gd name="T35" fmla="*/ 378 h 389"/>
                <a:gd name="T36" fmla="*/ 16 w 404"/>
                <a:gd name="T37" fmla="*/ 383 h 389"/>
                <a:gd name="T38" fmla="*/ 21 w 404"/>
                <a:gd name="T39" fmla="*/ 385 h 389"/>
                <a:gd name="T40" fmla="*/ 29 w 404"/>
                <a:gd name="T41" fmla="*/ 388 h 389"/>
                <a:gd name="T42" fmla="*/ 35 w 404"/>
                <a:gd name="T43" fmla="*/ 389 h 389"/>
                <a:gd name="T44" fmla="*/ 122 w 404"/>
                <a:gd name="T45" fmla="*/ 389 h 389"/>
                <a:gd name="T46" fmla="*/ 122 w 404"/>
                <a:gd name="T47" fmla="*/ 283 h 389"/>
                <a:gd name="T48" fmla="*/ 122 w 404"/>
                <a:gd name="T49" fmla="*/ 283 h 389"/>
                <a:gd name="T50" fmla="*/ 122 w 404"/>
                <a:gd name="T51" fmla="*/ 278 h 389"/>
                <a:gd name="T52" fmla="*/ 123 w 404"/>
                <a:gd name="T53" fmla="*/ 275 h 389"/>
                <a:gd name="T54" fmla="*/ 126 w 404"/>
                <a:gd name="T55" fmla="*/ 271 h 389"/>
                <a:gd name="T56" fmla="*/ 128 w 404"/>
                <a:gd name="T57" fmla="*/ 267 h 389"/>
                <a:gd name="T58" fmla="*/ 132 w 404"/>
                <a:gd name="T59" fmla="*/ 264 h 389"/>
                <a:gd name="T60" fmla="*/ 136 w 404"/>
                <a:gd name="T61" fmla="*/ 262 h 389"/>
                <a:gd name="T62" fmla="*/ 140 w 404"/>
                <a:gd name="T63" fmla="*/ 261 h 389"/>
                <a:gd name="T64" fmla="*/ 145 w 404"/>
                <a:gd name="T65" fmla="*/ 259 h 389"/>
                <a:gd name="T66" fmla="*/ 259 w 404"/>
                <a:gd name="T67" fmla="*/ 259 h 389"/>
                <a:gd name="T68" fmla="*/ 259 w 404"/>
                <a:gd name="T69" fmla="*/ 259 h 389"/>
                <a:gd name="T70" fmla="*/ 264 w 404"/>
                <a:gd name="T71" fmla="*/ 261 h 389"/>
                <a:gd name="T72" fmla="*/ 268 w 404"/>
                <a:gd name="T73" fmla="*/ 262 h 389"/>
                <a:gd name="T74" fmla="*/ 272 w 404"/>
                <a:gd name="T75" fmla="*/ 264 h 389"/>
                <a:gd name="T76" fmla="*/ 276 w 404"/>
                <a:gd name="T77" fmla="*/ 267 h 389"/>
                <a:gd name="T78" fmla="*/ 278 w 404"/>
                <a:gd name="T79" fmla="*/ 271 h 389"/>
                <a:gd name="T80" fmla="*/ 281 w 404"/>
                <a:gd name="T81" fmla="*/ 275 h 389"/>
                <a:gd name="T82" fmla="*/ 282 w 404"/>
                <a:gd name="T83" fmla="*/ 278 h 389"/>
                <a:gd name="T84" fmla="*/ 283 w 404"/>
                <a:gd name="T85" fmla="*/ 283 h 389"/>
                <a:gd name="T86" fmla="*/ 283 w 404"/>
                <a:gd name="T87" fmla="*/ 389 h 389"/>
                <a:gd name="T88" fmla="*/ 369 w 404"/>
                <a:gd name="T89" fmla="*/ 389 h 389"/>
                <a:gd name="T90" fmla="*/ 369 w 404"/>
                <a:gd name="T91" fmla="*/ 389 h 389"/>
                <a:gd name="T92" fmla="*/ 376 w 404"/>
                <a:gd name="T93" fmla="*/ 388 h 389"/>
                <a:gd name="T94" fmla="*/ 383 w 404"/>
                <a:gd name="T95" fmla="*/ 385 h 389"/>
                <a:gd name="T96" fmla="*/ 389 w 404"/>
                <a:gd name="T97" fmla="*/ 383 h 389"/>
                <a:gd name="T98" fmla="*/ 394 w 404"/>
                <a:gd name="T99" fmla="*/ 378 h 389"/>
                <a:gd name="T100" fmla="*/ 398 w 404"/>
                <a:gd name="T101" fmla="*/ 373 h 389"/>
                <a:gd name="T102" fmla="*/ 402 w 404"/>
                <a:gd name="T103" fmla="*/ 367 h 389"/>
                <a:gd name="T104" fmla="*/ 403 w 404"/>
                <a:gd name="T105" fmla="*/ 360 h 389"/>
                <a:gd name="T106" fmla="*/ 404 w 404"/>
                <a:gd name="T107" fmla="*/ 354 h 389"/>
                <a:gd name="T108" fmla="*/ 404 w 404"/>
                <a:gd name="T109" fmla="*/ 175 h 389"/>
                <a:gd name="T110" fmla="*/ 249 w 404"/>
                <a:gd name="T111" fmla="*/ 20 h 38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04"/>
                <a:gd name="T169" fmla="*/ 0 h 389"/>
                <a:gd name="T170" fmla="*/ 404 w 404"/>
                <a:gd name="T171" fmla="*/ 389 h 38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04" h="389">
                  <a:moveTo>
                    <a:pt x="249" y="20"/>
                  </a:moveTo>
                  <a:lnTo>
                    <a:pt x="249" y="20"/>
                  </a:lnTo>
                  <a:lnTo>
                    <a:pt x="239" y="11"/>
                  </a:lnTo>
                  <a:lnTo>
                    <a:pt x="228" y="5"/>
                  </a:lnTo>
                  <a:lnTo>
                    <a:pt x="215" y="1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89" y="1"/>
                  </a:lnTo>
                  <a:lnTo>
                    <a:pt x="177" y="5"/>
                  </a:lnTo>
                  <a:lnTo>
                    <a:pt x="166" y="11"/>
                  </a:lnTo>
                  <a:lnTo>
                    <a:pt x="156" y="20"/>
                  </a:lnTo>
                  <a:lnTo>
                    <a:pt x="0" y="175"/>
                  </a:lnTo>
                  <a:lnTo>
                    <a:pt x="0" y="354"/>
                  </a:lnTo>
                  <a:lnTo>
                    <a:pt x="0" y="354"/>
                  </a:lnTo>
                  <a:lnTo>
                    <a:pt x="1" y="360"/>
                  </a:lnTo>
                  <a:lnTo>
                    <a:pt x="2" y="367"/>
                  </a:lnTo>
                  <a:lnTo>
                    <a:pt x="6" y="373"/>
                  </a:lnTo>
                  <a:lnTo>
                    <a:pt x="10" y="378"/>
                  </a:lnTo>
                  <a:lnTo>
                    <a:pt x="16" y="383"/>
                  </a:lnTo>
                  <a:lnTo>
                    <a:pt x="21" y="385"/>
                  </a:lnTo>
                  <a:lnTo>
                    <a:pt x="29" y="388"/>
                  </a:lnTo>
                  <a:lnTo>
                    <a:pt x="35" y="389"/>
                  </a:lnTo>
                  <a:lnTo>
                    <a:pt x="122" y="389"/>
                  </a:lnTo>
                  <a:lnTo>
                    <a:pt x="122" y="283"/>
                  </a:lnTo>
                  <a:lnTo>
                    <a:pt x="122" y="283"/>
                  </a:lnTo>
                  <a:lnTo>
                    <a:pt x="122" y="278"/>
                  </a:lnTo>
                  <a:lnTo>
                    <a:pt x="123" y="275"/>
                  </a:lnTo>
                  <a:lnTo>
                    <a:pt x="126" y="271"/>
                  </a:lnTo>
                  <a:lnTo>
                    <a:pt x="128" y="267"/>
                  </a:lnTo>
                  <a:lnTo>
                    <a:pt x="132" y="264"/>
                  </a:lnTo>
                  <a:lnTo>
                    <a:pt x="136" y="262"/>
                  </a:lnTo>
                  <a:lnTo>
                    <a:pt x="140" y="261"/>
                  </a:lnTo>
                  <a:lnTo>
                    <a:pt x="145" y="259"/>
                  </a:lnTo>
                  <a:lnTo>
                    <a:pt x="259" y="259"/>
                  </a:lnTo>
                  <a:lnTo>
                    <a:pt x="259" y="259"/>
                  </a:lnTo>
                  <a:lnTo>
                    <a:pt x="264" y="261"/>
                  </a:lnTo>
                  <a:lnTo>
                    <a:pt x="268" y="262"/>
                  </a:lnTo>
                  <a:lnTo>
                    <a:pt x="272" y="264"/>
                  </a:lnTo>
                  <a:lnTo>
                    <a:pt x="276" y="267"/>
                  </a:lnTo>
                  <a:lnTo>
                    <a:pt x="278" y="271"/>
                  </a:lnTo>
                  <a:lnTo>
                    <a:pt x="281" y="275"/>
                  </a:lnTo>
                  <a:lnTo>
                    <a:pt x="282" y="278"/>
                  </a:lnTo>
                  <a:lnTo>
                    <a:pt x="283" y="283"/>
                  </a:lnTo>
                  <a:lnTo>
                    <a:pt x="283" y="389"/>
                  </a:lnTo>
                  <a:lnTo>
                    <a:pt x="369" y="389"/>
                  </a:lnTo>
                  <a:lnTo>
                    <a:pt x="369" y="389"/>
                  </a:lnTo>
                  <a:lnTo>
                    <a:pt x="376" y="388"/>
                  </a:lnTo>
                  <a:lnTo>
                    <a:pt x="383" y="385"/>
                  </a:lnTo>
                  <a:lnTo>
                    <a:pt x="389" y="383"/>
                  </a:lnTo>
                  <a:lnTo>
                    <a:pt x="394" y="378"/>
                  </a:lnTo>
                  <a:lnTo>
                    <a:pt x="398" y="373"/>
                  </a:lnTo>
                  <a:lnTo>
                    <a:pt x="402" y="367"/>
                  </a:lnTo>
                  <a:lnTo>
                    <a:pt x="403" y="360"/>
                  </a:lnTo>
                  <a:lnTo>
                    <a:pt x="404" y="354"/>
                  </a:lnTo>
                  <a:lnTo>
                    <a:pt x="404" y="175"/>
                  </a:lnTo>
                  <a:lnTo>
                    <a:pt x="249" y="20"/>
                  </a:lnTo>
                  <a:close/>
                </a:path>
              </a:pathLst>
            </a:custGeom>
            <a:solidFill>
              <a:srgbClr val="F3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38986" name="Freeform 137"/>
          <p:cNvSpPr>
            <a:spLocks noChangeAspect="1" noEditPoints="1" noChangeArrowheads="1"/>
          </p:cNvSpPr>
          <p:nvPr/>
        </p:nvSpPr>
        <p:spPr bwMode="auto">
          <a:xfrm>
            <a:off x="1362075" y="5072063"/>
            <a:ext cx="360363" cy="236537"/>
          </a:xfrm>
          <a:custGeom>
            <a:avLst/>
            <a:gdLst>
              <a:gd name="T0" fmla="*/ 112 w 128"/>
              <a:gd name="T1" fmla="*/ 0 h 84"/>
              <a:gd name="T2" fmla="*/ 16 w 128"/>
              <a:gd name="T3" fmla="*/ 0 h 84"/>
              <a:gd name="T4" fmla="*/ 0 w 128"/>
              <a:gd name="T5" fmla="*/ 16 h 84"/>
              <a:gd name="T6" fmla="*/ 0 w 128"/>
              <a:gd name="T7" fmla="*/ 68 h 84"/>
              <a:gd name="T8" fmla="*/ 16 w 128"/>
              <a:gd name="T9" fmla="*/ 84 h 84"/>
              <a:gd name="T10" fmla="*/ 112 w 128"/>
              <a:gd name="T11" fmla="*/ 84 h 84"/>
              <a:gd name="T12" fmla="*/ 128 w 128"/>
              <a:gd name="T13" fmla="*/ 68 h 84"/>
              <a:gd name="T14" fmla="*/ 128 w 128"/>
              <a:gd name="T15" fmla="*/ 16 h 84"/>
              <a:gd name="T16" fmla="*/ 112 w 128"/>
              <a:gd name="T17" fmla="*/ 0 h 84"/>
              <a:gd name="T18" fmla="*/ 8 w 128"/>
              <a:gd name="T19" fmla="*/ 21 h 84"/>
              <a:gd name="T20" fmla="*/ 36 w 128"/>
              <a:gd name="T21" fmla="*/ 42 h 84"/>
              <a:gd name="T22" fmla="*/ 8 w 128"/>
              <a:gd name="T23" fmla="*/ 63 h 84"/>
              <a:gd name="T24" fmla="*/ 8 w 128"/>
              <a:gd name="T25" fmla="*/ 21 h 84"/>
              <a:gd name="T26" fmla="*/ 120 w 128"/>
              <a:gd name="T27" fmla="*/ 68 h 84"/>
              <a:gd name="T28" fmla="*/ 112 w 128"/>
              <a:gd name="T29" fmla="*/ 76 h 84"/>
              <a:gd name="T30" fmla="*/ 16 w 128"/>
              <a:gd name="T31" fmla="*/ 76 h 84"/>
              <a:gd name="T32" fmla="*/ 8 w 128"/>
              <a:gd name="T33" fmla="*/ 68 h 84"/>
              <a:gd name="T34" fmla="*/ 40 w 128"/>
              <a:gd name="T35" fmla="*/ 45 h 84"/>
              <a:gd name="T36" fmla="*/ 57 w 128"/>
              <a:gd name="T37" fmla="*/ 58 h 84"/>
              <a:gd name="T38" fmla="*/ 64 w 128"/>
              <a:gd name="T39" fmla="*/ 60 h 84"/>
              <a:gd name="T40" fmla="*/ 71 w 128"/>
              <a:gd name="T41" fmla="*/ 58 h 84"/>
              <a:gd name="T42" fmla="*/ 89 w 128"/>
              <a:gd name="T43" fmla="*/ 45 h 84"/>
              <a:gd name="T44" fmla="*/ 120 w 128"/>
              <a:gd name="T45" fmla="*/ 68 h 84"/>
              <a:gd name="T46" fmla="*/ 120 w 128"/>
              <a:gd name="T47" fmla="*/ 63 h 84"/>
              <a:gd name="T48" fmla="*/ 92 w 128"/>
              <a:gd name="T49" fmla="*/ 42 h 84"/>
              <a:gd name="T50" fmla="*/ 120 w 128"/>
              <a:gd name="T51" fmla="*/ 21 h 84"/>
              <a:gd name="T52" fmla="*/ 120 w 128"/>
              <a:gd name="T53" fmla="*/ 63 h 84"/>
              <a:gd name="T54" fmla="*/ 69 w 128"/>
              <a:gd name="T55" fmla="*/ 54 h 84"/>
              <a:gd name="T56" fmla="*/ 64 w 128"/>
              <a:gd name="T57" fmla="*/ 56 h 84"/>
              <a:gd name="T58" fmla="*/ 59 w 128"/>
              <a:gd name="T59" fmla="*/ 54 h 84"/>
              <a:gd name="T60" fmla="*/ 43 w 128"/>
              <a:gd name="T61" fmla="*/ 42 h 84"/>
              <a:gd name="T62" fmla="*/ 40 w 128"/>
              <a:gd name="T63" fmla="*/ 40 h 84"/>
              <a:gd name="T64" fmla="*/ 8 w 128"/>
              <a:gd name="T65" fmla="*/ 16 h 84"/>
              <a:gd name="T66" fmla="*/ 8 w 128"/>
              <a:gd name="T67" fmla="*/ 16 h 84"/>
              <a:gd name="T68" fmla="*/ 16 w 128"/>
              <a:gd name="T69" fmla="*/ 8 h 84"/>
              <a:gd name="T70" fmla="*/ 112 w 128"/>
              <a:gd name="T71" fmla="*/ 8 h 84"/>
              <a:gd name="T72" fmla="*/ 120 w 128"/>
              <a:gd name="T73" fmla="*/ 16 h 84"/>
              <a:gd name="T74" fmla="*/ 69 w 128"/>
              <a:gd name="T75" fmla="*/ 54 h 8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28"/>
              <a:gd name="T115" fmla="*/ 0 h 84"/>
              <a:gd name="T116" fmla="*/ 128 w 128"/>
              <a:gd name="T117" fmla="*/ 84 h 8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28" h="84">
                <a:moveTo>
                  <a:pt x="112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7"/>
                  <a:pt x="7" y="84"/>
                  <a:pt x="16" y="84"/>
                </a:cubicBezTo>
                <a:cubicBezTo>
                  <a:pt x="112" y="84"/>
                  <a:pt x="112" y="84"/>
                  <a:pt x="112" y="84"/>
                </a:cubicBezTo>
                <a:cubicBezTo>
                  <a:pt x="121" y="84"/>
                  <a:pt x="128" y="77"/>
                  <a:pt x="128" y="68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moveTo>
                  <a:pt x="8" y="21"/>
                </a:moveTo>
                <a:cubicBezTo>
                  <a:pt x="36" y="42"/>
                  <a:pt x="36" y="42"/>
                  <a:pt x="36" y="42"/>
                </a:cubicBezTo>
                <a:cubicBezTo>
                  <a:pt x="8" y="63"/>
                  <a:pt x="8" y="63"/>
                  <a:pt x="8" y="63"/>
                </a:cubicBezTo>
                <a:lnTo>
                  <a:pt x="8" y="21"/>
                </a:lnTo>
                <a:close/>
                <a:moveTo>
                  <a:pt x="120" y="68"/>
                </a:moveTo>
                <a:cubicBezTo>
                  <a:pt x="120" y="72"/>
                  <a:pt x="117" y="76"/>
                  <a:pt x="112" y="76"/>
                </a:cubicBezTo>
                <a:cubicBezTo>
                  <a:pt x="16" y="76"/>
                  <a:pt x="16" y="76"/>
                  <a:pt x="16" y="76"/>
                </a:cubicBezTo>
                <a:cubicBezTo>
                  <a:pt x="12" y="76"/>
                  <a:pt x="8" y="72"/>
                  <a:pt x="8" y="68"/>
                </a:cubicBezTo>
                <a:cubicBezTo>
                  <a:pt x="40" y="45"/>
                  <a:pt x="40" y="45"/>
                  <a:pt x="40" y="45"/>
                </a:cubicBezTo>
                <a:cubicBezTo>
                  <a:pt x="57" y="58"/>
                  <a:pt x="57" y="58"/>
                  <a:pt x="57" y="58"/>
                </a:cubicBezTo>
                <a:cubicBezTo>
                  <a:pt x="59" y="59"/>
                  <a:pt x="62" y="60"/>
                  <a:pt x="64" y="60"/>
                </a:cubicBezTo>
                <a:cubicBezTo>
                  <a:pt x="67" y="60"/>
                  <a:pt x="69" y="59"/>
                  <a:pt x="71" y="58"/>
                </a:cubicBezTo>
                <a:cubicBezTo>
                  <a:pt x="89" y="45"/>
                  <a:pt x="89" y="45"/>
                  <a:pt x="89" y="45"/>
                </a:cubicBezTo>
                <a:lnTo>
                  <a:pt x="120" y="68"/>
                </a:lnTo>
                <a:close/>
                <a:moveTo>
                  <a:pt x="120" y="63"/>
                </a:moveTo>
                <a:cubicBezTo>
                  <a:pt x="92" y="42"/>
                  <a:pt x="92" y="42"/>
                  <a:pt x="92" y="42"/>
                </a:cubicBezTo>
                <a:cubicBezTo>
                  <a:pt x="120" y="21"/>
                  <a:pt x="120" y="21"/>
                  <a:pt x="120" y="21"/>
                </a:cubicBezTo>
                <a:lnTo>
                  <a:pt x="120" y="63"/>
                </a:lnTo>
                <a:close/>
                <a:moveTo>
                  <a:pt x="69" y="54"/>
                </a:moveTo>
                <a:cubicBezTo>
                  <a:pt x="68" y="55"/>
                  <a:pt x="66" y="56"/>
                  <a:pt x="64" y="56"/>
                </a:cubicBezTo>
                <a:cubicBezTo>
                  <a:pt x="62" y="56"/>
                  <a:pt x="61" y="55"/>
                  <a:pt x="59" y="54"/>
                </a:cubicBezTo>
                <a:cubicBezTo>
                  <a:pt x="43" y="42"/>
                  <a:pt x="43" y="42"/>
                  <a:pt x="43" y="42"/>
                </a:cubicBezTo>
                <a:cubicBezTo>
                  <a:pt x="40" y="40"/>
                  <a:pt x="40" y="40"/>
                  <a:pt x="40" y="4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7" y="8"/>
                  <a:pt x="120" y="12"/>
                  <a:pt x="120" y="16"/>
                </a:cubicBezTo>
                <a:lnTo>
                  <a:pt x="69" y="54"/>
                </a:lnTo>
                <a:close/>
              </a:path>
            </a:pathLst>
          </a:custGeom>
          <a:solidFill>
            <a:srgbClr val="F3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Calibri" pitchFamily="34" charset="0"/>
            </a:endParaRPr>
          </a:p>
        </p:txBody>
      </p:sp>
    </p:spTree>
  </p:cSld>
  <p:clrMapOvr>
    <a:masterClrMapping/>
  </p:clrMapOvr>
  <p:transition>
    <p:cover dir="lu"/>
    <p:sndAc>
      <p:stSnd>
        <p:snd r:embed="rId2" name="applause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3"/>
          <p:cNvSpPr>
            <a:spLocks noChangeArrowheads="1"/>
          </p:cNvSpPr>
          <p:nvPr/>
        </p:nvSpPr>
        <p:spPr bwMode="auto">
          <a:xfrm>
            <a:off x="526471" y="30971"/>
            <a:ext cx="1588655" cy="93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Part 1/ </a:t>
            </a:r>
            <a:r>
              <a:rPr lang="zh-CN" altLang="zh-CN" sz="2000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0</a:t>
            </a: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2</a:t>
            </a:r>
          </a:p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DL </a:t>
            </a:r>
            <a:r>
              <a:rPr lang="zh-TW" altLang="en-US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框架</a:t>
            </a:r>
            <a:endParaRPr lang="zh-CN" sz="2000" dirty="0">
              <a:solidFill>
                <a:schemeClr val="bg1"/>
              </a:solidFill>
              <a:latin typeface="Calibri" pitchFamily="34" charset="0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6148" name="矩形 2"/>
          <p:cNvSpPr>
            <a:spLocks noChangeArrowheads="1"/>
          </p:cNvSpPr>
          <p:nvPr/>
        </p:nvSpPr>
        <p:spPr bwMode="auto">
          <a:xfrm>
            <a:off x="2201863" y="-1"/>
            <a:ext cx="9990137" cy="969819"/>
          </a:xfrm>
          <a:prstGeom prst="rect">
            <a:avLst/>
          </a:prstGeom>
          <a:solidFill>
            <a:srgbClr val="32619C"/>
          </a:solidFill>
          <a:ln>
            <a:noFill/>
          </a:ln>
          <a:extLst/>
        </p:spPr>
        <p:txBody>
          <a:bodyPr anchor="ctr"/>
          <a:lstStyle/>
          <a:p>
            <a:pPr algn="ctr"/>
            <a:r>
              <a:rPr lang="en-US" altLang="zh-CN" sz="3200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2019 DL Framework</a:t>
            </a:r>
            <a:endParaRPr lang="zh-CN" altLang="en-US" sz="3200" dirty="0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14D326D-3491-46FC-91E0-42BE928CF619}"/>
              </a:ext>
            </a:extLst>
          </p:cNvPr>
          <p:cNvSpPr/>
          <p:nvPr/>
        </p:nvSpPr>
        <p:spPr>
          <a:xfrm>
            <a:off x="104457" y="6488668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https://pttnews.cc/775cab551e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FAB4C3E-B436-4645-975C-1BD336A7E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57" y="1476868"/>
            <a:ext cx="5742161" cy="451753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A702F76-9D36-4B4F-B2A7-476FA2B23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781" y="1596436"/>
            <a:ext cx="6280727" cy="4278393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CD23ED0-03D6-4795-AF7A-BB92B96233F5}"/>
              </a:ext>
            </a:extLst>
          </p:cNvPr>
          <p:cNvCxnSpPr>
            <a:cxnSpLocks/>
          </p:cNvCxnSpPr>
          <p:nvPr/>
        </p:nvCxnSpPr>
        <p:spPr bwMode="auto">
          <a:xfrm>
            <a:off x="5735781" y="1043709"/>
            <a:ext cx="0" cy="532938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50118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3"/>
          <p:cNvSpPr>
            <a:spLocks noChangeArrowheads="1"/>
          </p:cNvSpPr>
          <p:nvPr/>
        </p:nvSpPr>
        <p:spPr bwMode="auto">
          <a:xfrm>
            <a:off x="526471" y="30971"/>
            <a:ext cx="1588655" cy="93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Part 1/ </a:t>
            </a:r>
            <a:r>
              <a:rPr lang="zh-CN" altLang="zh-CN" sz="2000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0</a:t>
            </a: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3</a:t>
            </a:r>
          </a:p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DL </a:t>
            </a:r>
            <a:r>
              <a:rPr lang="zh-TW" altLang="en-US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框架</a:t>
            </a:r>
            <a:endParaRPr lang="zh-CN" sz="2000" dirty="0">
              <a:solidFill>
                <a:schemeClr val="bg1"/>
              </a:solidFill>
              <a:latin typeface="Calibri" pitchFamily="34" charset="0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6148" name="矩形 2"/>
          <p:cNvSpPr>
            <a:spLocks noChangeArrowheads="1"/>
          </p:cNvSpPr>
          <p:nvPr/>
        </p:nvSpPr>
        <p:spPr bwMode="auto">
          <a:xfrm>
            <a:off x="2201863" y="-1"/>
            <a:ext cx="9990137" cy="969819"/>
          </a:xfrm>
          <a:prstGeom prst="rect">
            <a:avLst/>
          </a:prstGeom>
          <a:solidFill>
            <a:srgbClr val="32619C"/>
          </a:solidFill>
          <a:ln w="12700" cap="flat" cmpd="sng">
            <a:solidFill>
              <a:srgbClr val="42719B"/>
            </a:solidFill>
            <a:bevel/>
            <a:headEnd/>
            <a:tailEnd/>
          </a:ln>
          <a:extLst/>
        </p:spPr>
        <p:txBody>
          <a:bodyPr anchor="ctr"/>
          <a:lstStyle/>
          <a:p>
            <a:pPr algn="ctr"/>
            <a:r>
              <a:rPr lang="en-US" altLang="zh-CN" sz="3200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2020 </a:t>
            </a:r>
            <a:r>
              <a:rPr lang="zh-TW" altLang="en-US" sz="3200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研究論文數量</a:t>
            </a:r>
            <a:endParaRPr lang="zh-CN" altLang="en-US" sz="3200" dirty="0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14D326D-3491-46FC-91E0-42BE928CF619}"/>
              </a:ext>
            </a:extLst>
          </p:cNvPr>
          <p:cNvSpPr/>
          <p:nvPr/>
        </p:nvSpPr>
        <p:spPr>
          <a:xfrm>
            <a:off x="104457" y="6488668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https://pttnews.cc/775cab551e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CD23ED0-03D6-4795-AF7A-BB92B96233F5}"/>
              </a:ext>
            </a:extLst>
          </p:cNvPr>
          <p:cNvCxnSpPr>
            <a:cxnSpLocks/>
          </p:cNvCxnSpPr>
          <p:nvPr/>
        </p:nvCxnSpPr>
        <p:spPr bwMode="auto">
          <a:xfrm>
            <a:off x="5735781" y="1043709"/>
            <a:ext cx="0" cy="532938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52">
            <a:extLst>
              <a:ext uri="{FF2B5EF4-FFF2-40B4-BE49-F238E27FC236}">
                <a16:creationId xmlns:a16="http://schemas.microsoft.com/office/drawing/2014/main" id="{84F8C003-8F3A-4DDD-AE01-64DA24B0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01" y="1424057"/>
            <a:ext cx="4115185" cy="70788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latin typeface="方正兰亭粗黑_GBK" charset="-122"/>
                <a:ea typeface="微软雅黑" pitchFamily="34" charset="-122"/>
              </a:rPr>
              <a:t>2019 NIPS</a:t>
            </a:r>
            <a:endParaRPr lang="zh-CN" sz="4000" b="1" dirty="0">
              <a:latin typeface="方正兰亭粗黑_GBK" charset="-122"/>
              <a:ea typeface="微软雅黑" pitchFamily="34" charset="-122"/>
            </a:endParaRPr>
          </a:p>
        </p:txBody>
      </p:sp>
      <p:sp>
        <p:nvSpPr>
          <p:cNvPr id="13" name="文本框 52">
            <a:extLst>
              <a:ext uri="{FF2B5EF4-FFF2-40B4-BE49-F238E27FC236}">
                <a16:creationId xmlns:a16="http://schemas.microsoft.com/office/drawing/2014/main" id="{03969741-26F2-4475-9BCC-63DD7CA42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556" y="1424057"/>
            <a:ext cx="4115185" cy="70788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latin typeface="方正兰亭粗黑_GBK" charset="-122"/>
                <a:ea typeface="微软雅黑" pitchFamily="34" charset="-122"/>
              </a:rPr>
              <a:t>Google Trend</a:t>
            </a:r>
            <a:endParaRPr lang="zh-CN" sz="4000" b="1" dirty="0">
              <a:latin typeface="方正兰亭粗黑_GBK" charset="-122"/>
              <a:ea typeface="微软雅黑" pitchFamily="34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568011F-9445-4BFE-AF57-9535CF293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38" y="2396836"/>
            <a:ext cx="5050625" cy="36160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A919966-EAA7-4936-A341-D618B450B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578" y="2488662"/>
            <a:ext cx="5881484" cy="3432383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D9A751-4B87-4AE0-8EB0-B52E19073046}"/>
              </a:ext>
            </a:extLst>
          </p:cNvPr>
          <p:cNvSpPr txBox="1"/>
          <p:nvPr/>
        </p:nvSpPr>
        <p:spPr>
          <a:xfrm>
            <a:off x="6365658" y="4701309"/>
            <a:ext cx="16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C00000"/>
                </a:solidFill>
              </a:rPr>
              <a:t>Pytorch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EF2286B-FC3F-4F81-9469-92F3D16DFA8F}"/>
              </a:ext>
            </a:extLst>
          </p:cNvPr>
          <p:cNvSpPr txBox="1"/>
          <p:nvPr/>
        </p:nvSpPr>
        <p:spPr>
          <a:xfrm>
            <a:off x="6191858" y="2951632"/>
            <a:ext cx="16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002060"/>
                </a:solidFill>
              </a:rPr>
              <a:t>Tensorflow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40664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3"/>
          <p:cNvSpPr>
            <a:spLocks noChangeArrowheads="1"/>
          </p:cNvSpPr>
          <p:nvPr/>
        </p:nvSpPr>
        <p:spPr bwMode="auto">
          <a:xfrm>
            <a:off x="526471" y="30971"/>
            <a:ext cx="1588655" cy="93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Part 1/ </a:t>
            </a:r>
            <a:r>
              <a:rPr lang="zh-CN" altLang="zh-CN" sz="2000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0</a:t>
            </a: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4</a:t>
            </a:r>
          </a:p>
          <a:p>
            <a:pPr algn="ctr"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DL </a:t>
            </a:r>
            <a:r>
              <a:rPr lang="zh-TW" altLang="en-US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框架</a:t>
            </a:r>
            <a:endParaRPr lang="zh-CN" sz="2000" dirty="0">
              <a:solidFill>
                <a:schemeClr val="bg1"/>
              </a:solidFill>
              <a:latin typeface="Calibri" pitchFamily="34" charset="0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6148" name="矩形 2"/>
          <p:cNvSpPr>
            <a:spLocks noChangeArrowheads="1"/>
          </p:cNvSpPr>
          <p:nvPr/>
        </p:nvSpPr>
        <p:spPr bwMode="auto">
          <a:xfrm>
            <a:off x="2201863" y="-1"/>
            <a:ext cx="9990137" cy="969819"/>
          </a:xfrm>
          <a:prstGeom prst="rect">
            <a:avLst/>
          </a:prstGeom>
          <a:solidFill>
            <a:srgbClr val="32619C"/>
          </a:solidFill>
          <a:ln>
            <a:noFill/>
          </a:ln>
          <a:extLst/>
        </p:spPr>
        <p:txBody>
          <a:bodyPr anchor="ctr"/>
          <a:lstStyle/>
          <a:p>
            <a:pPr algn="ctr"/>
            <a:r>
              <a:rPr lang="zh-TW" altLang="en-US" sz="3200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三大框架比較</a:t>
            </a:r>
            <a:endParaRPr lang="zh-CN" altLang="en-US" sz="3200" dirty="0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14D326D-3491-46FC-91E0-42BE928CF619}"/>
              </a:ext>
            </a:extLst>
          </p:cNvPr>
          <p:cNvSpPr/>
          <p:nvPr/>
        </p:nvSpPr>
        <p:spPr>
          <a:xfrm>
            <a:off x="104457" y="6488668"/>
            <a:ext cx="7520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https://pttnews.cc/775cab551e</a:t>
            </a:r>
            <a:r>
              <a:rPr lang="en-US" altLang="zh-TW" dirty="0">
                <a:solidFill>
                  <a:schemeClr val="bg1"/>
                </a:solidFill>
              </a:rPr>
              <a:t> / </a:t>
            </a:r>
            <a:r>
              <a:rPr lang="en-US" altLang="zh-TW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https://zhuanlan.zhihu.com/p/61926109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CD23ED0-03D6-4795-AF7A-BB92B96233F5}"/>
              </a:ext>
            </a:extLst>
          </p:cNvPr>
          <p:cNvCxnSpPr>
            <a:cxnSpLocks/>
          </p:cNvCxnSpPr>
          <p:nvPr/>
        </p:nvCxnSpPr>
        <p:spPr bwMode="auto">
          <a:xfrm>
            <a:off x="3888509" y="1152888"/>
            <a:ext cx="0" cy="509089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52">
            <a:extLst>
              <a:ext uri="{FF2B5EF4-FFF2-40B4-BE49-F238E27FC236}">
                <a16:creationId xmlns:a16="http://schemas.microsoft.com/office/drawing/2014/main" id="{84F8C003-8F3A-4DDD-AE01-64DA24B0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79" y="1348565"/>
            <a:ext cx="3261090" cy="70788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4000" b="1" dirty="0" err="1">
                <a:latin typeface="方正兰亭粗黑_GBK" charset="-122"/>
                <a:ea typeface="微软雅黑" pitchFamily="34" charset="-122"/>
              </a:rPr>
              <a:t>Keras</a:t>
            </a:r>
            <a:endParaRPr lang="zh-CN" sz="4000" b="1" dirty="0">
              <a:latin typeface="方正兰亭粗黑_GBK" charset="-122"/>
              <a:ea typeface="微软雅黑" pitchFamily="34" charset="-122"/>
            </a:endParaRPr>
          </a:p>
        </p:txBody>
      </p:sp>
      <p:sp>
        <p:nvSpPr>
          <p:cNvPr id="13" name="文本框 52">
            <a:extLst>
              <a:ext uri="{FF2B5EF4-FFF2-40B4-BE49-F238E27FC236}">
                <a16:creationId xmlns:a16="http://schemas.microsoft.com/office/drawing/2014/main" id="{03969741-26F2-4475-9BCC-63DD7CA42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026" y="1359402"/>
            <a:ext cx="3261089" cy="70788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latin typeface="方正兰亭粗黑_GBK" charset="-122"/>
                <a:ea typeface="微软雅黑" pitchFamily="34" charset="-122"/>
              </a:rPr>
              <a:t>TF 1.0</a:t>
            </a:r>
            <a:endParaRPr lang="zh-CN" sz="4000" b="1" dirty="0">
              <a:latin typeface="方正兰亭粗黑_GBK" charset="-122"/>
              <a:ea typeface="微软雅黑" pitchFamily="34" charset="-122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F237085-7115-4E36-8CFC-95CE026B6672}"/>
              </a:ext>
            </a:extLst>
          </p:cNvPr>
          <p:cNvCxnSpPr>
            <a:cxnSpLocks/>
          </p:cNvCxnSpPr>
          <p:nvPr/>
        </p:nvCxnSpPr>
        <p:spPr bwMode="auto">
          <a:xfrm>
            <a:off x="7883236" y="1152888"/>
            <a:ext cx="0" cy="509089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52">
            <a:extLst>
              <a:ext uri="{FF2B5EF4-FFF2-40B4-BE49-F238E27FC236}">
                <a16:creationId xmlns:a16="http://schemas.microsoft.com/office/drawing/2014/main" id="{8F958854-8961-4D59-A199-807DF94B4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8640" y="1359402"/>
            <a:ext cx="3261090" cy="70788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4000" b="1" dirty="0" err="1">
                <a:latin typeface="方正兰亭粗黑_GBK" charset="-122"/>
                <a:ea typeface="微软雅黑" pitchFamily="34" charset="-122"/>
              </a:rPr>
              <a:t>Pytorch</a:t>
            </a:r>
            <a:endParaRPr lang="zh-CN" sz="4000" b="1" dirty="0">
              <a:latin typeface="方正兰亭粗黑_GBK" charset="-122"/>
              <a:ea typeface="微软雅黑" pitchFamily="34" charset="-122"/>
            </a:endParaRPr>
          </a:p>
        </p:txBody>
      </p:sp>
      <p:sp>
        <p:nvSpPr>
          <p:cNvPr id="20" name="文本框 52">
            <a:extLst>
              <a:ext uri="{FF2B5EF4-FFF2-40B4-BE49-F238E27FC236}">
                <a16:creationId xmlns:a16="http://schemas.microsoft.com/office/drawing/2014/main" id="{EA3A1FD3-5D95-4368-8AC7-0F640BCEC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031" y="4458756"/>
            <a:ext cx="3261090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3200" dirty="0"/>
              <a:t>Eager Execution</a:t>
            </a:r>
          </a:p>
        </p:txBody>
      </p:sp>
      <p:sp>
        <p:nvSpPr>
          <p:cNvPr id="21" name="文本框 52">
            <a:extLst>
              <a:ext uri="{FF2B5EF4-FFF2-40B4-BE49-F238E27FC236}">
                <a16:creationId xmlns:a16="http://schemas.microsoft.com/office/drawing/2014/main" id="{D4F2312C-B46F-416B-8381-917FA8BC4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031" y="5211306"/>
            <a:ext cx="3261090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3200" dirty="0" err="1"/>
              <a:t>Keras</a:t>
            </a:r>
            <a:r>
              <a:rPr lang="en-US" altLang="zh-TW" sz="3200" dirty="0"/>
              <a:t> </a:t>
            </a:r>
            <a:r>
              <a:rPr lang="zh-TW" altLang="en-US" sz="3200" dirty="0"/>
              <a:t>套件功能</a:t>
            </a:r>
            <a:endParaRPr lang="en-US" altLang="zh-TW" sz="3200" dirty="0"/>
          </a:p>
        </p:txBody>
      </p:sp>
      <p:sp>
        <p:nvSpPr>
          <p:cNvPr id="22" name="文本框 52">
            <a:extLst>
              <a:ext uri="{FF2B5EF4-FFF2-40B4-BE49-F238E27FC236}">
                <a16:creationId xmlns:a16="http://schemas.microsoft.com/office/drawing/2014/main" id="{39EB1692-A8CA-41F5-8206-678849CA7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026" y="2151175"/>
            <a:ext cx="3261090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3200" dirty="0"/>
              <a:t>TF</a:t>
            </a:r>
            <a:r>
              <a:rPr lang="zh-TW" altLang="en-US" sz="3200" dirty="0"/>
              <a:t> </a:t>
            </a:r>
            <a:r>
              <a:rPr lang="en-US" altLang="zh-TW" sz="3200" dirty="0"/>
              <a:t>1.0 </a:t>
            </a:r>
            <a:r>
              <a:rPr lang="zh-TW" altLang="en-US" sz="3200" dirty="0"/>
              <a:t>計算圖</a:t>
            </a:r>
            <a:endParaRPr lang="en-US" altLang="zh-TW" sz="3200" dirty="0"/>
          </a:p>
        </p:txBody>
      </p:sp>
      <p:sp>
        <p:nvSpPr>
          <p:cNvPr id="23" name="文本框 52">
            <a:extLst>
              <a:ext uri="{FF2B5EF4-FFF2-40B4-BE49-F238E27FC236}">
                <a16:creationId xmlns:a16="http://schemas.microsoft.com/office/drawing/2014/main" id="{33200791-F31E-4BE2-92D9-B45C0A44A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350" y="3666983"/>
            <a:ext cx="3261077" cy="70788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latin typeface="方正兰亭粗黑_GBK" charset="-122"/>
                <a:ea typeface="微软雅黑" pitchFamily="34" charset="-122"/>
              </a:rPr>
              <a:t>TF 2.0</a:t>
            </a:r>
            <a:endParaRPr lang="zh-CN" sz="4000" b="1" dirty="0">
              <a:latin typeface="方正兰亭粗黑_GBK" charset="-122"/>
              <a:ea typeface="微软雅黑" pitchFamily="34" charset="-122"/>
            </a:endParaRPr>
          </a:p>
        </p:txBody>
      </p:sp>
      <p:sp>
        <p:nvSpPr>
          <p:cNvPr id="24" name="文本框 52">
            <a:extLst>
              <a:ext uri="{FF2B5EF4-FFF2-40B4-BE49-F238E27FC236}">
                <a16:creationId xmlns:a16="http://schemas.microsoft.com/office/drawing/2014/main" id="{C4E9E341-1955-47C3-B321-838D91062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59" y="2164263"/>
            <a:ext cx="3261090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3200" dirty="0"/>
              <a:t>建模簡單直覺</a:t>
            </a:r>
            <a:endParaRPr lang="en-US" altLang="zh-TW" sz="3200" dirty="0"/>
          </a:p>
        </p:txBody>
      </p:sp>
      <p:sp>
        <p:nvSpPr>
          <p:cNvPr id="25" name="文本框 52">
            <a:extLst>
              <a:ext uri="{FF2B5EF4-FFF2-40B4-BE49-F238E27FC236}">
                <a16:creationId xmlns:a16="http://schemas.microsoft.com/office/drawing/2014/main" id="{C8C0B992-F787-434E-88BC-3664CD59B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59" y="2831921"/>
            <a:ext cx="3261090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輸入輸出方便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文本框 52">
            <a:extLst>
              <a:ext uri="{FF2B5EF4-FFF2-40B4-BE49-F238E27FC236}">
                <a16:creationId xmlns:a16="http://schemas.microsoft.com/office/drawing/2014/main" id="{7580F465-ECFE-42DB-B3D6-4F4F8C8FB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8655" y="2151175"/>
            <a:ext cx="3261090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3200" dirty="0"/>
              <a:t> </a:t>
            </a:r>
            <a:r>
              <a:rPr lang="en-US" altLang="zh-TW" sz="3200" dirty="0"/>
              <a:t>Pythonic </a:t>
            </a:r>
            <a:r>
              <a:rPr lang="zh-TW" altLang="en-US" sz="3200" dirty="0"/>
              <a:t>風格</a:t>
            </a:r>
            <a:endParaRPr lang="en-US" altLang="zh-TW" sz="3200" dirty="0"/>
          </a:p>
        </p:txBody>
      </p:sp>
      <p:sp>
        <p:nvSpPr>
          <p:cNvPr id="27" name="文本框 52">
            <a:extLst>
              <a:ext uri="{FF2B5EF4-FFF2-40B4-BE49-F238E27FC236}">
                <a16:creationId xmlns:a16="http://schemas.microsoft.com/office/drawing/2014/main" id="{953CD256-B842-4D77-B4AF-E95F04D83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352" y="3467633"/>
            <a:ext cx="3261090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2800" dirty="0"/>
              <a:t>反向自動求導技術</a:t>
            </a:r>
            <a:endParaRPr lang="en-US" altLang="zh-TW" sz="2800" dirty="0"/>
          </a:p>
        </p:txBody>
      </p:sp>
      <p:sp>
        <p:nvSpPr>
          <p:cNvPr id="28" name="文本框 52">
            <a:extLst>
              <a:ext uri="{FF2B5EF4-FFF2-40B4-BE49-F238E27FC236}">
                <a16:creationId xmlns:a16="http://schemas.microsoft.com/office/drawing/2014/main" id="{A7A41F32-23CE-4D3D-A916-10BEBC20A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8640" y="2862698"/>
            <a:ext cx="3261090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2800" dirty="0"/>
              <a:t>動態計算圖</a:t>
            </a:r>
            <a:endParaRPr lang="en-US" altLang="zh-TW" sz="2800" dirty="0"/>
          </a:p>
        </p:txBody>
      </p:sp>
      <p:sp>
        <p:nvSpPr>
          <p:cNvPr id="29" name="文本框 52">
            <a:extLst>
              <a:ext uri="{FF2B5EF4-FFF2-40B4-BE49-F238E27FC236}">
                <a16:creationId xmlns:a16="http://schemas.microsoft.com/office/drawing/2014/main" id="{4A0818E1-BC36-48EE-8BA1-1FFE42E39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352" y="4077233"/>
            <a:ext cx="3261090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sz="2800" dirty="0"/>
              <a:t>研究社群</a:t>
            </a:r>
            <a:r>
              <a:rPr lang="en-US" altLang="zh-TW" sz="2800" dirty="0" err="1"/>
              <a:t>Github</a:t>
            </a:r>
            <a:endParaRPr lang="en-US" altLang="zh-TW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96425E6B-B690-4F86-83B6-3B9961E95394}"/>
                  </a:ext>
                </a:extLst>
              </p14:cNvPr>
              <p14:cNvContentPartPr/>
              <p14:nvPr/>
            </p14:nvContentPartPr>
            <p14:xfrm>
              <a:off x="547560" y="4500720"/>
              <a:ext cx="572040" cy="38124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96425E6B-B690-4F86-83B6-3B9961E953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200" y="4491360"/>
                <a:ext cx="590760" cy="3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8749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3E3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4244975" y="0"/>
            <a:ext cx="7947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5123" name="矩形 15"/>
          <p:cNvSpPr>
            <a:spLocks noChangeArrowheads="1"/>
          </p:cNvSpPr>
          <p:nvPr/>
        </p:nvSpPr>
        <p:spPr bwMode="auto">
          <a:xfrm>
            <a:off x="4008438" y="0"/>
            <a:ext cx="93662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5125" name="文本框 52"/>
          <p:cNvSpPr>
            <a:spLocks noChangeArrowheads="1"/>
          </p:cNvSpPr>
          <p:nvPr/>
        </p:nvSpPr>
        <p:spPr bwMode="auto">
          <a:xfrm>
            <a:off x="1331407" y="2254395"/>
            <a:ext cx="23749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5000" b="1" dirty="0">
                <a:solidFill>
                  <a:schemeClr val="bg1"/>
                </a:solidFill>
                <a:latin typeface="方正兰亭粗黑_GBK" charset="-122"/>
                <a:ea typeface="微软雅黑" pitchFamily="34" charset="-122"/>
              </a:rPr>
              <a:t>Part 2</a:t>
            </a:r>
            <a:endParaRPr lang="zh-CN" sz="5000" b="1" dirty="0">
              <a:solidFill>
                <a:schemeClr val="bg1"/>
              </a:solidFill>
              <a:latin typeface="方正兰亭粗黑_GBK" charset="-122"/>
              <a:ea typeface="微软雅黑" pitchFamily="34" charset="-122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EB8E6B7-72E9-4BCC-92C5-C417113C5FB5}"/>
              </a:ext>
            </a:extLst>
          </p:cNvPr>
          <p:cNvGrpSpPr/>
          <p:nvPr/>
        </p:nvGrpSpPr>
        <p:grpSpPr>
          <a:xfrm>
            <a:off x="5639234" y="2592966"/>
            <a:ext cx="6695641" cy="2640783"/>
            <a:chOff x="5639234" y="2592966"/>
            <a:chExt cx="6695641" cy="2640783"/>
          </a:xfrm>
        </p:grpSpPr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219F58D2-0AE6-4E79-B426-B556A2CAA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9234" y="2592966"/>
              <a:ext cx="6695641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altLang="zh-TW" sz="2800" dirty="0">
                  <a:solidFill>
                    <a:srgbClr val="DFE8F5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rPr>
                <a:t>02   </a:t>
              </a:r>
              <a:r>
                <a:rPr lang="zh-TW" altLang="en-US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手寫辨認 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MNIST</a:t>
              </a:r>
              <a:endParaRPr lang="en-US" altLang="zh-TW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  <a:p>
              <a:r>
                <a:rPr lang="en-US" altLang="zh-TW" sz="2800" dirty="0">
                  <a:solidFill>
                    <a:srgbClr val="DFE8F5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rPr>
                <a:t>	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using </a:t>
              </a:r>
              <a:r>
                <a:rPr lang="en-US" altLang="zh-TW" sz="2800" b="1" dirty="0" err="1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Keras</a:t>
              </a:r>
              <a:r>
                <a:rPr lang="zh-TW" altLang="en-US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 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ANN</a:t>
              </a:r>
              <a:endParaRPr lang="zh-CN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5" name="TextBox 6">
              <a:extLst>
                <a:ext uri="{FF2B5EF4-FFF2-40B4-BE49-F238E27FC236}">
                  <a16:creationId xmlns:a16="http://schemas.microsoft.com/office/drawing/2014/main" id="{4AE41C98-2DBF-4AFF-81CA-43C6B7BF0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9234" y="3697914"/>
              <a:ext cx="6695641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altLang="zh-TW" sz="2800" dirty="0">
                  <a:solidFill>
                    <a:srgbClr val="DFE8F5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rPr>
                <a:t>03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 </a:t>
              </a:r>
              <a:r>
                <a:rPr lang="zh-TW" altLang="en-US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精品辨認 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MNIST</a:t>
              </a:r>
              <a:endParaRPr lang="en-US" altLang="zh-TW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  <a:p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	using </a:t>
              </a:r>
              <a:r>
                <a:rPr lang="en-US" altLang="zh-TW" sz="2800" b="1" dirty="0" err="1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Keras</a:t>
              </a:r>
              <a:r>
                <a:rPr lang="zh-TW" altLang="en-US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 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CNN</a:t>
              </a:r>
              <a:endParaRPr lang="zh-CN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131B8B46-C1BE-4A74-8F4B-F22696F1D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9234" y="4802862"/>
              <a:ext cx="669564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altLang="zh-TW" sz="2800" dirty="0">
                  <a:solidFill>
                    <a:srgbClr val="DFE8F5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rPr>
                <a:t>04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 </a:t>
              </a:r>
              <a:r>
                <a:rPr lang="en-US" altLang="zh-TW" sz="2800" b="1" dirty="0" err="1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TF.keras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 </a:t>
              </a:r>
              <a:r>
                <a:rPr lang="zh-TW" altLang="en-US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手寫</a:t>
              </a:r>
              <a:r>
                <a:rPr lang="en-US" altLang="zh-TW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/</a:t>
              </a:r>
              <a:r>
                <a:rPr lang="zh-TW" altLang="en-US" sz="2800" b="1" dirty="0">
                  <a:solidFill>
                    <a:srgbClr val="DFE8F5"/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精品辨認</a:t>
              </a:r>
              <a:endParaRPr lang="zh-CN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8" name="TextBox 6">
            <a:extLst>
              <a:ext uri="{FF2B5EF4-FFF2-40B4-BE49-F238E27FC236}">
                <a16:creationId xmlns:a16="http://schemas.microsoft.com/office/drawing/2014/main" id="{EC4A8550-85B1-41E9-8454-B58BD4832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359" y="1488018"/>
            <a:ext cx="669564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zh-CN" altLang="zh-CN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01</a:t>
            </a:r>
            <a:r>
              <a:rPr lang="en-US" altLang="zh-CN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  </a:t>
            </a:r>
            <a:r>
              <a:rPr lang="zh-TW" altLang="en-US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深度學習三大框架 </a:t>
            </a:r>
            <a:endParaRPr lang="en-US" altLang="zh-TW" sz="2800" b="1" dirty="0">
              <a:solidFill>
                <a:srgbClr val="DFE8F5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r>
              <a:rPr lang="en-US" altLang="zh-TW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	</a:t>
            </a:r>
            <a:r>
              <a:rPr lang="en-US" altLang="zh-TW" sz="2800" b="1" dirty="0" err="1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Keras</a:t>
            </a:r>
            <a:r>
              <a:rPr lang="en-US" altLang="zh-TW" sz="2800" b="1" dirty="0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/TF/</a:t>
            </a:r>
            <a:r>
              <a:rPr lang="en-US" altLang="zh-TW" sz="2800" b="1" dirty="0" err="1">
                <a:solidFill>
                  <a:srgbClr val="DFE8F5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Pytorch</a:t>
            </a:r>
            <a:endParaRPr lang="zh-CN" sz="2800" b="1" dirty="0">
              <a:solidFill>
                <a:srgbClr val="DFE8F5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772114"/>
      </p:ext>
    </p:extLst>
  </p:cSld>
  <p:clrMapOvr>
    <a:masterClrMapping/>
  </p:clrMapOvr>
  <p:transition spd="med">
    <p:fade/>
    <p:sndAc>
      <p:stSnd>
        <p:snd r:embed="rId3" name="hammer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3"/>
          <p:cNvSpPr>
            <a:spLocks noChangeArrowheads="1"/>
          </p:cNvSpPr>
          <p:nvPr/>
        </p:nvSpPr>
        <p:spPr bwMode="auto">
          <a:xfrm>
            <a:off x="526471" y="30971"/>
            <a:ext cx="1588655" cy="93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Part 2/ </a:t>
            </a:r>
            <a:r>
              <a:rPr lang="zh-CN" altLang="zh-CN" sz="2000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0</a:t>
            </a: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cs typeface="Tahoma" pitchFamily="34" charset="0"/>
                <a:sym typeface="Tahoma" pitchFamily="34" charset="0"/>
              </a:rPr>
              <a:t>1</a:t>
            </a:r>
          </a:p>
          <a:p>
            <a:pPr algn="ctr">
              <a:lnSpc>
                <a:spcPct val="1300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Keras</a:t>
            </a:r>
            <a:r>
              <a:rPr lang="en-US" altLang="zh-CN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rPr>
              <a:t>Mnist</a:t>
            </a:r>
            <a:endParaRPr lang="zh-CN" sz="2000" dirty="0">
              <a:solidFill>
                <a:schemeClr val="bg1"/>
              </a:solidFill>
              <a:latin typeface="Calibri" pitchFamily="34" charset="0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6148" name="矩形 2"/>
          <p:cNvSpPr>
            <a:spLocks noChangeArrowheads="1"/>
          </p:cNvSpPr>
          <p:nvPr/>
        </p:nvSpPr>
        <p:spPr bwMode="auto">
          <a:xfrm>
            <a:off x="2201863" y="-1"/>
            <a:ext cx="9990137" cy="969819"/>
          </a:xfrm>
          <a:prstGeom prst="rect">
            <a:avLst/>
          </a:prstGeom>
          <a:solidFill>
            <a:srgbClr val="32619C"/>
          </a:solidFill>
          <a:ln>
            <a:noFill/>
          </a:ln>
          <a:extLst/>
        </p:spPr>
        <p:txBody>
          <a:bodyPr anchor="ctr"/>
          <a:lstStyle/>
          <a:p>
            <a:pPr algn="ctr"/>
            <a:r>
              <a:rPr lang="en-US" altLang="zh-TW" sz="3200" dirty="0" err="1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Keras</a:t>
            </a:r>
            <a:r>
              <a:rPr lang="en-US" altLang="zh-TW" sz="3200" dirty="0">
                <a:solidFill>
                  <a:srgbClr val="FFFFFF"/>
                </a:solidFill>
                <a:latin typeface="方正兰亭粗黑_GBK" charset="-122"/>
                <a:ea typeface="方正兰亭粗黑_GBK" charset="-122"/>
              </a:rPr>
              <a:t> MNIST ANN</a:t>
            </a:r>
            <a:endParaRPr lang="zh-CN" altLang="en-US" sz="3200" dirty="0">
              <a:solidFill>
                <a:srgbClr val="FFFFFF"/>
              </a:solidFill>
              <a:latin typeface="方正兰亭粗黑_GBK" charset="-122"/>
              <a:ea typeface="方正兰亭粗黑_GBK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14D326D-3491-46FC-91E0-42BE928CF619}"/>
              </a:ext>
            </a:extLst>
          </p:cNvPr>
          <p:cNvSpPr/>
          <p:nvPr/>
        </p:nvSpPr>
        <p:spPr>
          <a:xfrm>
            <a:off x="104457" y="6488668"/>
            <a:ext cx="7520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https://pttnews.cc/775cab551e</a:t>
            </a:r>
            <a:r>
              <a:rPr lang="en-US" altLang="zh-TW" dirty="0">
                <a:solidFill>
                  <a:schemeClr val="bg1"/>
                </a:solidFill>
              </a:rPr>
              <a:t> / </a:t>
            </a:r>
            <a:r>
              <a:rPr lang="en-US" altLang="zh-TW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https://zhuanlan.zhihu.com/p/61926109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CD23ED0-03D6-4795-AF7A-BB92B96233F5}"/>
              </a:ext>
            </a:extLst>
          </p:cNvPr>
          <p:cNvCxnSpPr>
            <a:cxnSpLocks/>
          </p:cNvCxnSpPr>
          <p:nvPr/>
        </p:nvCxnSpPr>
        <p:spPr bwMode="auto">
          <a:xfrm>
            <a:off x="3888509" y="1152888"/>
            <a:ext cx="0" cy="5090894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52">
            <a:extLst>
              <a:ext uri="{FF2B5EF4-FFF2-40B4-BE49-F238E27FC236}">
                <a16:creationId xmlns:a16="http://schemas.microsoft.com/office/drawing/2014/main" id="{84F8C003-8F3A-4DDD-AE01-64DA24B0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79" y="1348565"/>
            <a:ext cx="3261090" cy="70788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4000" b="1" dirty="0" err="1">
                <a:latin typeface="方正兰亭粗黑_GBK" charset="-122"/>
                <a:ea typeface="微软雅黑" pitchFamily="34" charset="-122"/>
              </a:rPr>
              <a:t>Keras</a:t>
            </a:r>
            <a:endParaRPr lang="zh-CN" sz="4000" b="1" dirty="0">
              <a:latin typeface="方正兰亭粗黑_GBK" charset="-122"/>
              <a:ea typeface="微软雅黑" pitchFamily="34" charset="-122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BBD58EFB-6915-4440-9CE9-8C5D396F4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935" y="2435198"/>
            <a:ext cx="3126378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altLang="zh-TW" sz="28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01    </a:t>
            </a:r>
            <a:r>
              <a:rPr lang="zh-TW" altLang="en-US" sz="28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認識 </a:t>
            </a:r>
            <a:r>
              <a:rPr lang="en-US" altLang="zh-TW" sz="2800" b="1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MNIST</a:t>
            </a:r>
            <a:r>
              <a:rPr lang="zh-TW" altLang="en-US" sz="2800" b="1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 </a:t>
            </a:r>
            <a:endParaRPr lang="en-US" altLang="zh-TW" sz="2800" b="1" dirty="0">
              <a:solidFill>
                <a:srgbClr val="3E3D4F"/>
              </a:solidFill>
              <a:latin typeface="微软雅黑" pitchFamily="34" charset="-122"/>
              <a:ea typeface="微软雅黑" pitchFamily="34" charset="-122"/>
              <a:sym typeface="Impact" pitchFamily="34" charset="0"/>
            </a:endParaRPr>
          </a:p>
          <a:p>
            <a:r>
              <a:rPr lang="en-US" altLang="zh-TW" sz="2800" b="1" dirty="0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          </a:t>
            </a:r>
            <a:r>
              <a:rPr lang="en-US" altLang="zh-TW" sz="2800" b="1" dirty="0" err="1">
                <a:solidFill>
                  <a:srgbClr val="3E3D4F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DataSet</a:t>
            </a:r>
            <a:endParaRPr lang="en-US" altLang="zh-TW" sz="2800" b="1" dirty="0">
              <a:solidFill>
                <a:srgbClr val="3E3D4F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r>
              <a:rPr lang="en-US" altLang="zh-TW" sz="2800" dirty="0">
                <a:solidFill>
                  <a:srgbClr val="3E3D4F"/>
                </a:solidFill>
                <a:latin typeface="Impact" pitchFamily="34" charset="0"/>
                <a:ea typeface="微软雅黑" pitchFamily="34" charset="-122"/>
                <a:sym typeface="Impact" pitchFamily="34" charset="0"/>
              </a:rPr>
              <a:t>	</a:t>
            </a:r>
            <a:endParaRPr lang="zh-CN" sz="28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1321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Pages>0</Pages>
  <Words>1435</Words>
  <Characters>0</Characters>
  <Application>Microsoft Office PowerPoint</Application>
  <DocSecurity>0</DocSecurity>
  <PresentationFormat>寬螢幕</PresentationFormat>
  <Lines>0</Lines>
  <Paragraphs>369</Paragraphs>
  <Slides>41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41</vt:i4>
      </vt:variant>
    </vt:vector>
  </HeadingPairs>
  <TitlesOfParts>
    <vt:vector size="60" baseType="lpstr">
      <vt:lpstr>Adobe 宋体 Std L</vt:lpstr>
      <vt:lpstr>Arial Unicode MS</vt:lpstr>
      <vt:lpstr>微软雅黑</vt:lpstr>
      <vt:lpstr>sf pro text</vt:lpstr>
      <vt:lpstr>宋体</vt:lpstr>
      <vt:lpstr>方正兰亭细黑_GBK</vt:lpstr>
      <vt:lpstr>方正兰亭粗黑_GBK</vt:lpstr>
      <vt:lpstr>方正正大黑简体</vt:lpstr>
      <vt:lpstr>新細明體</vt:lpstr>
      <vt:lpstr>Arial</vt:lpstr>
      <vt:lpstr>Arial Black</vt:lpstr>
      <vt:lpstr>Browallia New</vt:lpstr>
      <vt:lpstr>Calibri</vt:lpstr>
      <vt:lpstr>Calibri Light</vt:lpstr>
      <vt:lpstr>Impact</vt:lpstr>
      <vt:lpstr>Tahoma</vt:lpstr>
      <vt:lpstr>Times New Roman</vt:lpstr>
      <vt:lpstr>Office 主题</vt:lpstr>
      <vt:lpstr>自訂設計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Teliss Tong</dc:creator>
  <cp:lastModifiedBy>user</cp:lastModifiedBy>
  <cp:revision>252</cp:revision>
  <dcterms:created xsi:type="dcterms:W3CDTF">2014-06-20T08:59:00Z</dcterms:created>
  <dcterms:modified xsi:type="dcterms:W3CDTF">2021-11-17T02:17:18Z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