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  <p:sldMasterId id="2147483683" r:id="rId7"/>
    <p:sldMasterId id="214748369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y="6858000" cx="12192000"/>
  <p:notesSz cx="6858000" cy="9144000"/>
  <p:embeddedFontLst>
    <p:embeddedFont>
      <p:font typeface="Teko"/>
      <p:regular r:id="rId39"/>
      <p:bold r:id="rId40"/>
    </p:embeddedFont>
    <p:embeddedFont>
      <p:font typeface="Palatino Linotype"/>
      <p:regular r:id="rId41"/>
      <p:bold r:id="rId42"/>
      <p:italic r:id="rId43"/>
      <p:boldItalic r:id="rId44"/>
    </p:embeddedFont>
    <p:embeddedFont>
      <p:font typeface="Quattrocento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8iioi1tBubQtq1BMyoSq+H116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eko-bold.fntdata"/><Relationship Id="rId42" Type="http://schemas.openxmlformats.org/officeDocument/2006/relationships/font" Target="fonts/PalatinoLinotype-bold.fntdata"/><Relationship Id="rId41" Type="http://schemas.openxmlformats.org/officeDocument/2006/relationships/font" Target="fonts/PalatinoLinotype-regular.fntdata"/><Relationship Id="rId44" Type="http://schemas.openxmlformats.org/officeDocument/2006/relationships/font" Target="fonts/PalatinoLinotype-boldItalic.fntdata"/><Relationship Id="rId43" Type="http://schemas.openxmlformats.org/officeDocument/2006/relationships/font" Target="fonts/PalatinoLinotype-italic.fntdata"/><Relationship Id="rId46" Type="http://schemas.openxmlformats.org/officeDocument/2006/relationships/font" Target="fonts/QuattrocentoSans-bold.fntdata"/><Relationship Id="rId45" Type="http://schemas.openxmlformats.org/officeDocument/2006/relationships/font" Target="fonts/QuattrocentoSans-regular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QuattrocentoSans-boldItalic.fntdata"/><Relationship Id="rId47" Type="http://schemas.openxmlformats.org/officeDocument/2006/relationships/font" Target="fonts/QuattrocentoSans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font" Target="fonts/Teko-regular.fntdata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2" name="Google Shape;64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5" name="Google Shape;675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7" name="Google Shape;687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5" name="Google Shape;725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0" name="Google Shape;820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9" name="Google Shape;84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5" name="Google Shape;85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範本來自於 http://www.ypppt.com</a:t>
            </a:r>
            <a:endParaRPr/>
          </a:p>
        </p:txBody>
      </p:sp>
      <p:sp>
        <p:nvSpPr>
          <p:cNvPr id="856" name="Google Shape;856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5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8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86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7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87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88"/>
          <p:cNvSpPr txBox="1"/>
          <p:nvPr>
            <p:ph idx="1" type="body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88"/>
          <p:cNvSpPr txBox="1"/>
          <p:nvPr>
            <p:ph idx="2" type="body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89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89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89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89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91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9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2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92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92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9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4"/>
          <p:cNvSpPr txBox="1"/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94"/>
          <p:cNvSpPr txBox="1"/>
          <p:nvPr>
            <p:ph idx="1" type="body"/>
          </p:nvPr>
        </p:nvSpPr>
        <p:spPr>
          <a:xfrm rot="5400000">
            <a:off x="1722438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95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6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96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97"/>
          <p:cNvSpPr txBox="1"/>
          <p:nvPr>
            <p:ph idx="1" type="body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97"/>
          <p:cNvSpPr txBox="1"/>
          <p:nvPr>
            <p:ph idx="2" type="body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98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98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98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98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0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00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00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1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101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01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10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3"/>
          <p:cNvSpPr txBox="1"/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103"/>
          <p:cNvSpPr txBox="1"/>
          <p:nvPr>
            <p:ph idx="1" type="body"/>
          </p:nvPr>
        </p:nvSpPr>
        <p:spPr>
          <a:xfrm rot="5400000">
            <a:off x="1722438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9"/>
          <p:cNvSpPr txBox="1"/>
          <p:nvPr>
            <p:ph type="title"/>
          </p:nvPr>
        </p:nvSpPr>
        <p:spPr>
          <a:xfrm>
            <a:off x="976543" y="140363"/>
            <a:ext cx="10259627" cy="62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69"/>
          <p:cNvSpPr txBox="1"/>
          <p:nvPr>
            <p:ph idx="1" type="body"/>
          </p:nvPr>
        </p:nvSpPr>
        <p:spPr>
          <a:xfrm>
            <a:off x="147934" y="985421"/>
            <a:ext cx="11558725" cy="5557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405E"/>
              </a:buClr>
              <a:buSzPts val="3600"/>
              <a:buFont typeface="Noto Sans Symbols"/>
              <a:buChar char="⮚"/>
              <a:defRPr b="1" i="0" sz="3600" u="none" cap="none" strike="noStrike">
                <a:solidFill>
                  <a:srgbClr val="09405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35864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405E"/>
              </a:buClr>
              <a:buSzPts val="3264"/>
              <a:buFont typeface="Noto Sans Symbols"/>
              <a:buChar char="■"/>
              <a:defRPr b="1" i="0" sz="3200" u="none" cap="none" strike="noStrike">
                <a:solidFill>
                  <a:srgbClr val="09405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995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405E"/>
              </a:buClr>
              <a:buSzPts val="2856"/>
              <a:buFont typeface="Noto Sans Symbols"/>
              <a:buChar char="■"/>
              <a:defRPr b="1" i="0" sz="2800" u="none" cap="none" strike="noStrike">
                <a:solidFill>
                  <a:srgbClr val="09405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995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405E"/>
              </a:buClr>
              <a:buSzPts val="2856"/>
              <a:buFont typeface="Noto Sans Symbols"/>
              <a:buChar char="■"/>
              <a:defRPr b="1" i="0" sz="2800" u="none" cap="none" strike="noStrike">
                <a:solidFill>
                  <a:srgbClr val="09405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995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405E"/>
              </a:buClr>
              <a:buSzPts val="2856"/>
              <a:buFont typeface="Noto Sans Symbols"/>
              <a:buChar char="■"/>
              <a:defRPr b="1" i="0" sz="2800" u="none" cap="none" strike="noStrike">
                <a:solidFill>
                  <a:srgbClr val="09405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69"/>
          <p:cNvSpPr txBox="1"/>
          <p:nvPr/>
        </p:nvSpPr>
        <p:spPr>
          <a:xfrm>
            <a:off x="11387091" y="6358177"/>
            <a:ext cx="656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</a:t>
            </a: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69"/>
          <p:cNvGrpSpPr/>
          <p:nvPr/>
        </p:nvGrpSpPr>
        <p:grpSpPr>
          <a:xfrm>
            <a:off x="386873" y="315157"/>
            <a:ext cx="474662" cy="290512"/>
            <a:chOff x="0" y="0"/>
            <a:chExt cx="714375" cy="438150"/>
          </a:xfrm>
        </p:grpSpPr>
        <p:sp>
          <p:nvSpPr>
            <p:cNvPr id="168" name="Google Shape;168;p69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9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4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0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5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105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06"/>
          <p:cNvSpPr txBox="1"/>
          <p:nvPr>
            <p:ph idx="1" type="body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106"/>
          <p:cNvSpPr txBox="1"/>
          <p:nvPr>
            <p:ph idx="2" type="body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107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107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107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107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9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109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109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0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110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110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111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2"/>
          <p:cNvSpPr txBox="1"/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112"/>
          <p:cNvSpPr txBox="1"/>
          <p:nvPr>
            <p:ph idx="1" type="body"/>
          </p:nvPr>
        </p:nvSpPr>
        <p:spPr>
          <a:xfrm rot="5400000">
            <a:off x="1722438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5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7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76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7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77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78"/>
          <p:cNvSpPr txBox="1"/>
          <p:nvPr>
            <p:ph idx="1" type="body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78"/>
          <p:cNvSpPr txBox="1"/>
          <p:nvPr>
            <p:ph idx="2" type="body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79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79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79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79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81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8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2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82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82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8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4"/>
          <p:cNvSpPr txBox="1"/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84"/>
          <p:cNvSpPr txBox="1"/>
          <p:nvPr>
            <p:ph idx="1" type="body"/>
          </p:nvPr>
        </p:nvSpPr>
        <p:spPr>
          <a:xfrm rot="5400000">
            <a:off x="1722438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6"/>
          <p:cNvPicPr preferRelativeResize="0"/>
          <p:nvPr/>
        </p:nvPicPr>
        <p:blipFill rotWithShape="1">
          <a:blip r:embed="rId1">
            <a:alphaModFix/>
          </a:blip>
          <a:srcRect b="36667" l="0" r="0" t="26666"/>
          <a:stretch/>
        </p:blipFill>
        <p:spPr>
          <a:xfrm>
            <a:off x="1588" y="2171700"/>
            <a:ext cx="12188825" cy="2514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8"/>
          <p:cNvPicPr preferRelativeResize="0"/>
          <p:nvPr/>
        </p:nvPicPr>
        <p:blipFill rotWithShape="1">
          <a:blip r:embed="rId2">
            <a:alphaModFix/>
          </a:blip>
          <a:srcRect b="0" l="0" r="0" t="12222"/>
          <a:stretch/>
        </p:blipFill>
        <p:spPr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0.png"/><Relationship Id="rId13" Type="http://schemas.openxmlformats.org/officeDocument/2006/relationships/image" Target="../media/image25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ypppt.com/moban/" TargetMode="External"/><Relationship Id="rId4" Type="http://schemas.openxmlformats.org/officeDocument/2006/relationships/hyperlink" Target="http://www.ypppt.com/jieri/" TargetMode="External"/><Relationship Id="rId5" Type="http://schemas.openxmlformats.org/officeDocument/2006/relationships/hyperlink" Target="http://www.ypppt.com/beijing/" TargetMode="External"/><Relationship Id="rId6" Type="http://schemas.openxmlformats.org/officeDocument/2006/relationships/hyperlink" Target="http://www.ypppt.com/tubiao/" TargetMode="External"/><Relationship Id="rId7" Type="http://schemas.openxmlformats.org/officeDocument/2006/relationships/hyperlink" Target="http://www.ypppt.com/sucai/" TargetMode="External"/><Relationship Id="rId8" Type="http://schemas.openxmlformats.org/officeDocument/2006/relationships/hyperlink" Target="http://www.ypppt.com/jiaoche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9.png"/><Relationship Id="rId7" Type="http://schemas.openxmlformats.org/officeDocument/2006/relationships/hyperlink" Target="https://seachaos.com/?source=post_page-----e4497f76280--------------------------------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2.vml"/><Relationship Id="rId4" Type="http://schemas.openxmlformats.org/officeDocument/2006/relationships/hyperlink" Target="https://python-course.eu/" TargetMode="External"/><Relationship Id="rId5" Type="http://schemas.openxmlformats.org/officeDocument/2006/relationships/hyperlink" Target="https://python-course.eu/numerical-programming/contour-plots-with-matplotlib.php" TargetMode="External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2.bin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/>
          <p:nvPr/>
        </p:nvSpPr>
        <p:spPr>
          <a:xfrm>
            <a:off x="3617912" y="3410778"/>
            <a:ext cx="4956175" cy="609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9405E"/>
                </a:solidFill>
                <a:latin typeface="DFKai-SB"/>
                <a:ea typeface="DFKai-SB"/>
                <a:cs typeface="DFKai-SB"/>
                <a:sym typeface="DFKai-SB"/>
              </a:rPr>
              <a:t>資料視覺化 </a:t>
            </a:r>
            <a:r>
              <a:rPr b="1" i="1" lang="en-US" sz="2800" u="none" cap="none" strike="noStrike">
                <a:solidFill>
                  <a:srgbClr val="0940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Countour Plot</a:t>
            </a:r>
            <a:endParaRPr b="1" i="1" sz="2800" u="none" cap="none" strike="noStrike">
              <a:solidFill>
                <a:srgbClr val="0940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6" name="Google Shape;246;p1"/>
          <p:cNvSpPr txBox="1"/>
          <p:nvPr/>
        </p:nvSpPr>
        <p:spPr>
          <a:xfrm>
            <a:off x="2890838" y="2505075"/>
            <a:ext cx="64103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Appendix 1</a:t>
            </a:r>
            <a:endParaRPr b="1" i="0" sz="5400" u="none" cap="none" strike="noStrike">
              <a:solidFill>
                <a:srgbClr val="09405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7" name="Google Shape;247;p1"/>
          <p:cNvCxnSpPr/>
          <p:nvPr/>
        </p:nvCxnSpPr>
        <p:spPr>
          <a:xfrm>
            <a:off x="3261674" y="3429000"/>
            <a:ext cx="541732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42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67" name="Google Shape;367;p42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42"/>
          <p:cNvSpPr/>
          <p:nvPr/>
        </p:nvSpPr>
        <p:spPr>
          <a:xfrm>
            <a:off x="6130925" y="1890713"/>
            <a:ext cx="1739900" cy="2003425"/>
          </a:xfrm>
          <a:custGeom>
            <a:rect b="b" l="l" r="r" t="t"/>
            <a:pathLst>
              <a:path extrusionOk="0" h="1451" w="1260">
                <a:moveTo>
                  <a:pt x="3" y="0"/>
                </a:moveTo>
                <a:lnTo>
                  <a:pt x="35" y="1"/>
                </a:lnTo>
                <a:lnTo>
                  <a:pt x="68" y="3"/>
                </a:lnTo>
                <a:lnTo>
                  <a:pt x="100" y="6"/>
                </a:lnTo>
                <a:lnTo>
                  <a:pt x="131" y="9"/>
                </a:lnTo>
                <a:lnTo>
                  <a:pt x="162" y="13"/>
                </a:lnTo>
                <a:lnTo>
                  <a:pt x="193" y="18"/>
                </a:lnTo>
                <a:lnTo>
                  <a:pt x="225" y="23"/>
                </a:lnTo>
                <a:lnTo>
                  <a:pt x="255" y="30"/>
                </a:lnTo>
                <a:lnTo>
                  <a:pt x="285" y="37"/>
                </a:lnTo>
                <a:lnTo>
                  <a:pt x="315" y="44"/>
                </a:lnTo>
                <a:lnTo>
                  <a:pt x="345" y="53"/>
                </a:lnTo>
                <a:lnTo>
                  <a:pt x="374" y="62"/>
                </a:lnTo>
                <a:lnTo>
                  <a:pt x="404" y="72"/>
                </a:lnTo>
                <a:lnTo>
                  <a:pt x="433" y="83"/>
                </a:lnTo>
                <a:lnTo>
                  <a:pt x="461" y="94"/>
                </a:lnTo>
                <a:lnTo>
                  <a:pt x="489" y="106"/>
                </a:lnTo>
                <a:lnTo>
                  <a:pt x="517" y="119"/>
                </a:lnTo>
                <a:lnTo>
                  <a:pt x="545" y="132"/>
                </a:lnTo>
                <a:lnTo>
                  <a:pt x="572" y="145"/>
                </a:lnTo>
                <a:lnTo>
                  <a:pt x="599" y="160"/>
                </a:lnTo>
                <a:lnTo>
                  <a:pt x="625" y="175"/>
                </a:lnTo>
                <a:lnTo>
                  <a:pt x="651" y="190"/>
                </a:lnTo>
                <a:lnTo>
                  <a:pt x="676" y="206"/>
                </a:lnTo>
                <a:lnTo>
                  <a:pt x="702" y="223"/>
                </a:lnTo>
                <a:lnTo>
                  <a:pt x="726" y="240"/>
                </a:lnTo>
                <a:lnTo>
                  <a:pt x="751" y="259"/>
                </a:lnTo>
                <a:lnTo>
                  <a:pt x="774" y="277"/>
                </a:lnTo>
                <a:lnTo>
                  <a:pt x="798" y="296"/>
                </a:lnTo>
                <a:lnTo>
                  <a:pt x="820" y="316"/>
                </a:lnTo>
                <a:lnTo>
                  <a:pt x="843" y="336"/>
                </a:lnTo>
                <a:lnTo>
                  <a:pt x="866" y="356"/>
                </a:lnTo>
                <a:lnTo>
                  <a:pt x="887" y="377"/>
                </a:lnTo>
                <a:lnTo>
                  <a:pt x="908" y="398"/>
                </a:lnTo>
                <a:lnTo>
                  <a:pt x="928" y="421"/>
                </a:lnTo>
                <a:lnTo>
                  <a:pt x="948" y="444"/>
                </a:lnTo>
                <a:lnTo>
                  <a:pt x="967" y="467"/>
                </a:lnTo>
                <a:lnTo>
                  <a:pt x="986" y="490"/>
                </a:lnTo>
                <a:lnTo>
                  <a:pt x="1004" y="514"/>
                </a:lnTo>
                <a:lnTo>
                  <a:pt x="1023" y="538"/>
                </a:lnTo>
                <a:lnTo>
                  <a:pt x="1040" y="564"/>
                </a:lnTo>
                <a:lnTo>
                  <a:pt x="1057" y="589"/>
                </a:lnTo>
                <a:lnTo>
                  <a:pt x="1073" y="614"/>
                </a:lnTo>
                <a:lnTo>
                  <a:pt x="1088" y="640"/>
                </a:lnTo>
                <a:lnTo>
                  <a:pt x="1103" y="666"/>
                </a:lnTo>
                <a:lnTo>
                  <a:pt x="1117" y="693"/>
                </a:lnTo>
                <a:lnTo>
                  <a:pt x="1131" y="720"/>
                </a:lnTo>
                <a:lnTo>
                  <a:pt x="1144" y="748"/>
                </a:lnTo>
                <a:lnTo>
                  <a:pt x="1156" y="776"/>
                </a:lnTo>
                <a:lnTo>
                  <a:pt x="1168" y="804"/>
                </a:lnTo>
                <a:lnTo>
                  <a:pt x="1180" y="833"/>
                </a:lnTo>
                <a:lnTo>
                  <a:pt x="1190" y="861"/>
                </a:lnTo>
                <a:lnTo>
                  <a:pt x="1200" y="891"/>
                </a:lnTo>
                <a:lnTo>
                  <a:pt x="1209" y="921"/>
                </a:lnTo>
                <a:lnTo>
                  <a:pt x="1217" y="950"/>
                </a:lnTo>
                <a:lnTo>
                  <a:pt x="1224" y="980"/>
                </a:lnTo>
                <a:lnTo>
                  <a:pt x="1231" y="1010"/>
                </a:lnTo>
                <a:lnTo>
                  <a:pt x="1237" y="1042"/>
                </a:lnTo>
                <a:lnTo>
                  <a:pt x="1243" y="1073"/>
                </a:lnTo>
                <a:lnTo>
                  <a:pt x="1248" y="1104"/>
                </a:lnTo>
                <a:lnTo>
                  <a:pt x="1252" y="1135"/>
                </a:lnTo>
                <a:lnTo>
                  <a:pt x="1255" y="1166"/>
                </a:lnTo>
                <a:lnTo>
                  <a:pt x="1257" y="1198"/>
                </a:lnTo>
                <a:lnTo>
                  <a:pt x="1259" y="1231"/>
                </a:lnTo>
                <a:lnTo>
                  <a:pt x="1260" y="1263"/>
                </a:lnTo>
                <a:lnTo>
                  <a:pt x="921" y="1451"/>
                </a:lnTo>
                <a:lnTo>
                  <a:pt x="622" y="1246"/>
                </a:lnTo>
                <a:lnTo>
                  <a:pt x="622" y="1231"/>
                </a:lnTo>
                <a:lnTo>
                  <a:pt x="620" y="1215"/>
                </a:lnTo>
                <a:lnTo>
                  <a:pt x="616" y="1184"/>
                </a:lnTo>
                <a:lnTo>
                  <a:pt x="611" y="1154"/>
                </a:lnTo>
                <a:lnTo>
                  <a:pt x="608" y="1139"/>
                </a:lnTo>
                <a:lnTo>
                  <a:pt x="605" y="1125"/>
                </a:lnTo>
                <a:lnTo>
                  <a:pt x="597" y="1096"/>
                </a:lnTo>
                <a:lnTo>
                  <a:pt x="593" y="1082"/>
                </a:lnTo>
                <a:lnTo>
                  <a:pt x="588" y="1067"/>
                </a:lnTo>
                <a:lnTo>
                  <a:pt x="577" y="1039"/>
                </a:lnTo>
                <a:lnTo>
                  <a:pt x="572" y="1025"/>
                </a:lnTo>
                <a:lnTo>
                  <a:pt x="566" y="1012"/>
                </a:lnTo>
                <a:lnTo>
                  <a:pt x="559" y="998"/>
                </a:lnTo>
                <a:lnTo>
                  <a:pt x="553" y="985"/>
                </a:lnTo>
                <a:lnTo>
                  <a:pt x="539" y="959"/>
                </a:lnTo>
                <a:lnTo>
                  <a:pt x="530" y="947"/>
                </a:lnTo>
                <a:lnTo>
                  <a:pt x="523" y="934"/>
                </a:lnTo>
                <a:lnTo>
                  <a:pt x="506" y="910"/>
                </a:lnTo>
                <a:lnTo>
                  <a:pt x="498" y="898"/>
                </a:lnTo>
                <a:lnTo>
                  <a:pt x="489" y="887"/>
                </a:lnTo>
                <a:lnTo>
                  <a:pt x="480" y="874"/>
                </a:lnTo>
                <a:lnTo>
                  <a:pt x="471" y="863"/>
                </a:lnTo>
                <a:lnTo>
                  <a:pt x="461" y="852"/>
                </a:lnTo>
                <a:lnTo>
                  <a:pt x="451" y="841"/>
                </a:lnTo>
                <a:lnTo>
                  <a:pt x="431" y="821"/>
                </a:lnTo>
                <a:lnTo>
                  <a:pt x="410" y="801"/>
                </a:lnTo>
                <a:lnTo>
                  <a:pt x="399" y="791"/>
                </a:lnTo>
                <a:lnTo>
                  <a:pt x="388" y="782"/>
                </a:lnTo>
                <a:lnTo>
                  <a:pt x="375" y="773"/>
                </a:lnTo>
                <a:lnTo>
                  <a:pt x="364" y="764"/>
                </a:lnTo>
                <a:lnTo>
                  <a:pt x="352" y="755"/>
                </a:lnTo>
                <a:lnTo>
                  <a:pt x="340" y="747"/>
                </a:lnTo>
                <a:lnTo>
                  <a:pt x="328" y="739"/>
                </a:lnTo>
                <a:lnTo>
                  <a:pt x="315" y="731"/>
                </a:lnTo>
                <a:lnTo>
                  <a:pt x="290" y="716"/>
                </a:lnTo>
                <a:lnTo>
                  <a:pt x="277" y="709"/>
                </a:lnTo>
                <a:lnTo>
                  <a:pt x="264" y="702"/>
                </a:lnTo>
                <a:lnTo>
                  <a:pt x="237" y="690"/>
                </a:lnTo>
                <a:lnTo>
                  <a:pt x="223" y="684"/>
                </a:lnTo>
                <a:lnTo>
                  <a:pt x="209" y="678"/>
                </a:lnTo>
                <a:lnTo>
                  <a:pt x="181" y="669"/>
                </a:lnTo>
                <a:lnTo>
                  <a:pt x="152" y="660"/>
                </a:lnTo>
                <a:lnTo>
                  <a:pt x="137" y="656"/>
                </a:lnTo>
                <a:lnTo>
                  <a:pt x="123" y="653"/>
                </a:lnTo>
                <a:lnTo>
                  <a:pt x="108" y="649"/>
                </a:lnTo>
                <a:lnTo>
                  <a:pt x="93" y="647"/>
                </a:lnTo>
                <a:lnTo>
                  <a:pt x="63" y="642"/>
                </a:lnTo>
                <a:lnTo>
                  <a:pt x="47" y="640"/>
                </a:lnTo>
                <a:lnTo>
                  <a:pt x="31" y="639"/>
                </a:lnTo>
                <a:lnTo>
                  <a:pt x="16" y="638"/>
                </a:lnTo>
                <a:lnTo>
                  <a:pt x="0" y="637"/>
                </a:lnTo>
                <a:lnTo>
                  <a:pt x="197" y="348"/>
                </a:lnTo>
                <a:lnTo>
                  <a:pt x="3" y="0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/>
          <p:nvPr/>
        </p:nvSpPr>
        <p:spPr>
          <a:xfrm>
            <a:off x="4333875" y="1892300"/>
            <a:ext cx="1974850" cy="1828800"/>
          </a:xfrm>
          <a:custGeom>
            <a:rect b="b" l="l" r="r" t="t"/>
            <a:pathLst>
              <a:path extrusionOk="0" h="1325" w="1431">
                <a:moveTo>
                  <a:pt x="638" y="1324"/>
                </a:moveTo>
                <a:lnTo>
                  <a:pt x="637" y="1302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4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2"/>
                </a:lnTo>
                <a:lnTo>
                  <a:pt x="683" y="1038"/>
                </a:lnTo>
                <a:lnTo>
                  <a:pt x="689" y="1024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4" y="957"/>
                </a:lnTo>
                <a:lnTo>
                  <a:pt x="731" y="944"/>
                </a:lnTo>
                <a:lnTo>
                  <a:pt x="739" y="932"/>
                </a:lnTo>
                <a:lnTo>
                  <a:pt x="747" y="920"/>
                </a:lnTo>
                <a:lnTo>
                  <a:pt x="756" y="907"/>
                </a:lnTo>
                <a:lnTo>
                  <a:pt x="764" y="895"/>
                </a:lnTo>
                <a:lnTo>
                  <a:pt x="773" y="884"/>
                </a:lnTo>
                <a:lnTo>
                  <a:pt x="783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1" y="727"/>
                </a:lnTo>
                <a:lnTo>
                  <a:pt x="976" y="711"/>
                </a:lnTo>
                <a:lnTo>
                  <a:pt x="990" y="705"/>
                </a:lnTo>
                <a:lnTo>
                  <a:pt x="1003" y="698"/>
                </a:lnTo>
                <a:lnTo>
                  <a:pt x="1017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8" y="665"/>
                </a:lnTo>
                <a:lnTo>
                  <a:pt x="1117" y="657"/>
                </a:lnTo>
                <a:lnTo>
                  <a:pt x="1132" y="653"/>
                </a:lnTo>
                <a:lnTo>
                  <a:pt x="1147" y="649"/>
                </a:lnTo>
                <a:lnTo>
                  <a:pt x="1177" y="644"/>
                </a:lnTo>
                <a:lnTo>
                  <a:pt x="1192" y="642"/>
                </a:lnTo>
                <a:lnTo>
                  <a:pt x="1209" y="640"/>
                </a:lnTo>
                <a:lnTo>
                  <a:pt x="1224" y="638"/>
                </a:lnTo>
                <a:lnTo>
                  <a:pt x="1240" y="637"/>
                </a:lnTo>
                <a:lnTo>
                  <a:pt x="1431" y="334"/>
                </a:lnTo>
                <a:lnTo>
                  <a:pt x="1239" y="0"/>
                </a:lnTo>
                <a:lnTo>
                  <a:pt x="1207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8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5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1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2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02"/>
                </a:lnTo>
                <a:lnTo>
                  <a:pt x="2" y="1325"/>
                </a:lnTo>
                <a:lnTo>
                  <a:pt x="335" y="1129"/>
                </a:lnTo>
                <a:lnTo>
                  <a:pt x="638" y="132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4338638" y="3543300"/>
            <a:ext cx="1790700" cy="1884363"/>
          </a:xfrm>
          <a:custGeom>
            <a:rect b="b" l="l" r="r" t="t"/>
            <a:pathLst>
              <a:path extrusionOk="0" h="1364" w="1295">
                <a:moveTo>
                  <a:pt x="1295" y="1362"/>
                </a:moveTo>
                <a:lnTo>
                  <a:pt x="1096" y="1023"/>
                </a:lnTo>
                <a:lnTo>
                  <a:pt x="1295" y="727"/>
                </a:lnTo>
                <a:lnTo>
                  <a:pt x="1276" y="728"/>
                </a:lnTo>
                <a:lnTo>
                  <a:pt x="1246" y="727"/>
                </a:lnTo>
                <a:lnTo>
                  <a:pt x="1232" y="726"/>
                </a:lnTo>
                <a:lnTo>
                  <a:pt x="1217" y="725"/>
                </a:lnTo>
                <a:lnTo>
                  <a:pt x="1187" y="722"/>
                </a:lnTo>
                <a:lnTo>
                  <a:pt x="1159" y="717"/>
                </a:lnTo>
                <a:lnTo>
                  <a:pt x="1131" y="711"/>
                </a:lnTo>
                <a:lnTo>
                  <a:pt x="1117" y="708"/>
                </a:lnTo>
                <a:lnTo>
                  <a:pt x="1103" y="704"/>
                </a:lnTo>
                <a:lnTo>
                  <a:pt x="1076" y="696"/>
                </a:lnTo>
                <a:lnTo>
                  <a:pt x="1050" y="687"/>
                </a:lnTo>
                <a:lnTo>
                  <a:pt x="1037" y="682"/>
                </a:lnTo>
                <a:lnTo>
                  <a:pt x="1023" y="677"/>
                </a:lnTo>
                <a:lnTo>
                  <a:pt x="998" y="665"/>
                </a:lnTo>
                <a:lnTo>
                  <a:pt x="973" y="653"/>
                </a:lnTo>
                <a:lnTo>
                  <a:pt x="961" y="646"/>
                </a:lnTo>
                <a:lnTo>
                  <a:pt x="949" y="638"/>
                </a:lnTo>
                <a:lnTo>
                  <a:pt x="925" y="623"/>
                </a:lnTo>
                <a:lnTo>
                  <a:pt x="902" y="608"/>
                </a:lnTo>
                <a:lnTo>
                  <a:pt x="891" y="600"/>
                </a:lnTo>
                <a:lnTo>
                  <a:pt x="880" y="591"/>
                </a:lnTo>
                <a:lnTo>
                  <a:pt x="858" y="574"/>
                </a:lnTo>
                <a:lnTo>
                  <a:pt x="837" y="556"/>
                </a:lnTo>
                <a:lnTo>
                  <a:pt x="818" y="537"/>
                </a:lnTo>
                <a:lnTo>
                  <a:pt x="799" y="517"/>
                </a:lnTo>
                <a:lnTo>
                  <a:pt x="790" y="506"/>
                </a:lnTo>
                <a:lnTo>
                  <a:pt x="781" y="496"/>
                </a:lnTo>
                <a:lnTo>
                  <a:pt x="764" y="473"/>
                </a:lnTo>
                <a:lnTo>
                  <a:pt x="747" y="451"/>
                </a:lnTo>
                <a:lnTo>
                  <a:pt x="732" y="428"/>
                </a:lnTo>
                <a:lnTo>
                  <a:pt x="725" y="417"/>
                </a:lnTo>
                <a:lnTo>
                  <a:pt x="718" y="405"/>
                </a:lnTo>
                <a:lnTo>
                  <a:pt x="703" y="380"/>
                </a:lnTo>
                <a:lnTo>
                  <a:pt x="691" y="355"/>
                </a:lnTo>
                <a:lnTo>
                  <a:pt x="680" y="330"/>
                </a:lnTo>
                <a:lnTo>
                  <a:pt x="675" y="316"/>
                </a:lnTo>
                <a:lnTo>
                  <a:pt x="670" y="303"/>
                </a:lnTo>
                <a:lnTo>
                  <a:pt x="661" y="276"/>
                </a:lnTo>
                <a:lnTo>
                  <a:pt x="657" y="263"/>
                </a:lnTo>
                <a:lnTo>
                  <a:pt x="653" y="249"/>
                </a:lnTo>
                <a:lnTo>
                  <a:pt x="646" y="221"/>
                </a:lnTo>
                <a:lnTo>
                  <a:pt x="641" y="193"/>
                </a:lnTo>
                <a:lnTo>
                  <a:pt x="322" y="0"/>
                </a:lnTo>
                <a:lnTo>
                  <a:pt x="0" y="191"/>
                </a:lnTo>
                <a:lnTo>
                  <a:pt x="2" y="222"/>
                </a:lnTo>
                <a:lnTo>
                  <a:pt x="6" y="252"/>
                </a:lnTo>
                <a:lnTo>
                  <a:pt x="10" y="282"/>
                </a:lnTo>
                <a:lnTo>
                  <a:pt x="15" y="312"/>
                </a:lnTo>
                <a:lnTo>
                  <a:pt x="21" y="343"/>
                </a:lnTo>
                <a:lnTo>
                  <a:pt x="27" y="372"/>
                </a:lnTo>
                <a:lnTo>
                  <a:pt x="35" y="401"/>
                </a:lnTo>
                <a:lnTo>
                  <a:pt x="42" y="430"/>
                </a:lnTo>
                <a:lnTo>
                  <a:pt x="51" y="458"/>
                </a:lnTo>
                <a:lnTo>
                  <a:pt x="60" y="488"/>
                </a:lnTo>
                <a:lnTo>
                  <a:pt x="69" y="516"/>
                </a:lnTo>
                <a:lnTo>
                  <a:pt x="81" y="543"/>
                </a:lnTo>
                <a:lnTo>
                  <a:pt x="91" y="571"/>
                </a:lnTo>
                <a:lnTo>
                  <a:pt x="103" y="598"/>
                </a:lnTo>
                <a:lnTo>
                  <a:pt x="115" y="624"/>
                </a:lnTo>
                <a:lnTo>
                  <a:pt x="128" y="652"/>
                </a:lnTo>
                <a:lnTo>
                  <a:pt x="141" y="678"/>
                </a:lnTo>
                <a:lnTo>
                  <a:pt x="155" y="704"/>
                </a:lnTo>
                <a:lnTo>
                  <a:pt x="169" y="729"/>
                </a:lnTo>
                <a:lnTo>
                  <a:pt x="184" y="754"/>
                </a:lnTo>
                <a:lnTo>
                  <a:pt x="200" y="779"/>
                </a:lnTo>
                <a:lnTo>
                  <a:pt x="216" y="803"/>
                </a:lnTo>
                <a:lnTo>
                  <a:pt x="233" y="828"/>
                </a:lnTo>
                <a:lnTo>
                  <a:pt x="251" y="851"/>
                </a:lnTo>
                <a:lnTo>
                  <a:pt x="268" y="874"/>
                </a:lnTo>
                <a:lnTo>
                  <a:pt x="287" y="897"/>
                </a:lnTo>
                <a:lnTo>
                  <a:pt x="305" y="919"/>
                </a:lnTo>
                <a:lnTo>
                  <a:pt x="324" y="941"/>
                </a:lnTo>
                <a:lnTo>
                  <a:pt x="344" y="962"/>
                </a:lnTo>
                <a:lnTo>
                  <a:pt x="364" y="984"/>
                </a:lnTo>
                <a:lnTo>
                  <a:pt x="385" y="1004"/>
                </a:lnTo>
                <a:lnTo>
                  <a:pt x="407" y="1024"/>
                </a:lnTo>
                <a:lnTo>
                  <a:pt x="428" y="1043"/>
                </a:lnTo>
                <a:lnTo>
                  <a:pt x="450" y="1062"/>
                </a:lnTo>
                <a:lnTo>
                  <a:pt x="473" y="1081"/>
                </a:lnTo>
                <a:lnTo>
                  <a:pt x="495" y="1099"/>
                </a:lnTo>
                <a:lnTo>
                  <a:pt x="519" y="1116"/>
                </a:lnTo>
                <a:lnTo>
                  <a:pt x="542" y="1134"/>
                </a:lnTo>
                <a:lnTo>
                  <a:pt x="567" y="1151"/>
                </a:lnTo>
                <a:lnTo>
                  <a:pt x="592" y="1166"/>
                </a:lnTo>
                <a:lnTo>
                  <a:pt x="616" y="1182"/>
                </a:lnTo>
                <a:lnTo>
                  <a:pt x="642" y="1196"/>
                </a:lnTo>
                <a:lnTo>
                  <a:pt x="667" y="1211"/>
                </a:lnTo>
                <a:lnTo>
                  <a:pt x="693" y="1224"/>
                </a:lnTo>
                <a:lnTo>
                  <a:pt x="720" y="1237"/>
                </a:lnTo>
                <a:lnTo>
                  <a:pt x="747" y="1250"/>
                </a:lnTo>
                <a:lnTo>
                  <a:pt x="774" y="1262"/>
                </a:lnTo>
                <a:lnTo>
                  <a:pt x="801" y="1273"/>
                </a:lnTo>
                <a:lnTo>
                  <a:pt x="828" y="1283"/>
                </a:lnTo>
                <a:lnTo>
                  <a:pt x="856" y="1294"/>
                </a:lnTo>
                <a:lnTo>
                  <a:pt x="885" y="1304"/>
                </a:lnTo>
                <a:lnTo>
                  <a:pt x="914" y="1312"/>
                </a:lnTo>
                <a:lnTo>
                  <a:pt x="942" y="1321"/>
                </a:lnTo>
                <a:lnTo>
                  <a:pt x="971" y="1328"/>
                </a:lnTo>
                <a:lnTo>
                  <a:pt x="1001" y="1335"/>
                </a:lnTo>
                <a:lnTo>
                  <a:pt x="1030" y="1341"/>
                </a:lnTo>
                <a:lnTo>
                  <a:pt x="1061" y="1346"/>
                </a:lnTo>
                <a:lnTo>
                  <a:pt x="1091" y="1351"/>
                </a:lnTo>
                <a:lnTo>
                  <a:pt x="1121" y="1355"/>
                </a:lnTo>
                <a:lnTo>
                  <a:pt x="1151" y="1358"/>
                </a:lnTo>
                <a:lnTo>
                  <a:pt x="1182" y="1361"/>
                </a:lnTo>
                <a:lnTo>
                  <a:pt x="1214" y="1363"/>
                </a:lnTo>
                <a:lnTo>
                  <a:pt x="1245" y="1364"/>
                </a:lnTo>
                <a:lnTo>
                  <a:pt x="1276" y="1364"/>
                </a:lnTo>
                <a:lnTo>
                  <a:pt x="1281" y="1364"/>
                </a:lnTo>
                <a:lnTo>
                  <a:pt x="1285" y="1363"/>
                </a:lnTo>
                <a:lnTo>
                  <a:pt x="1290" y="1362"/>
                </a:lnTo>
                <a:lnTo>
                  <a:pt x="1295" y="1362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5956300" y="3721100"/>
            <a:ext cx="1912938" cy="1703388"/>
          </a:xfrm>
          <a:custGeom>
            <a:rect b="b" l="l" r="r" t="t"/>
            <a:pathLst>
              <a:path extrusionOk="0" h="1233" w="1385">
                <a:moveTo>
                  <a:pt x="191" y="1233"/>
                </a:moveTo>
                <a:lnTo>
                  <a:pt x="0" y="903"/>
                </a:lnTo>
                <a:lnTo>
                  <a:pt x="194" y="592"/>
                </a:lnTo>
                <a:lnTo>
                  <a:pt x="221" y="588"/>
                </a:lnTo>
                <a:lnTo>
                  <a:pt x="248" y="582"/>
                </a:lnTo>
                <a:lnTo>
                  <a:pt x="262" y="579"/>
                </a:lnTo>
                <a:lnTo>
                  <a:pt x="275" y="575"/>
                </a:lnTo>
                <a:lnTo>
                  <a:pt x="302" y="567"/>
                </a:lnTo>
                <a:lnTo>
                  <a:pt x="327" y="558"/>
                </a:lnTo>
                <a:lnTo>
                  <a:pt x="354" y="548"/>
                </a:lnTo>
                <a:lnTo>
                  <a:pt x="379" y="537"/>
                </a:lnTo>
                <a:lnTo>
                  <a:pt x="391" y="531"/>
                </a:lnTo>
                <a:lnTo>
                  <a:pt x="403" y="525"/>
                </a:lnTo>
                <a:lnTo>
                  <a:pt x="427" y="511"/>
                </a:lnTo>
                <a:lnTo>
                  <a:pt x="450" y="497"/>
                </a:lnTo>
                <a:lnTo>
                  <a:pt x="472" y="482"/>
                </a:lnTo>
                <a:lnTo>
                  <a:pt x="494" y="467"/>
                </a:lnTo>
                <a:lnTo>
                  <a:pt x="506" y="458"/>
                </a:lnTo>
                <a:lnTo>
                  <a:pt x="516" y="450"/>
                </a:lnTo>
                <a:lnTo>
                  <a:pt x="526" y="441"/>
                </a:lnTo>
                <a:lnTo>
                  <a:pt x="536" y="432"/>
                </a:lnTo>
                <a:lnTo>
                  <a:pt x="546" y="423"/>
                </a:lnTo>
                <a:lnTo>
                  <a:pt x="556" y="414"/>
                </a:lnTo>
                <a:lnTo>
                  <a:pt x="565" y="405"/>
                </a:lnTo>
                <a:lnTo>
                  <a:pt x="575" y="395"/>
                </a:lnTo>
                <a:lnTo>
                  <a:pt x="584" y="385"/>
                </a:lnTo>
                <a:lnTo>
                  <a:pt x="593" y="375"/>
                </a:lnTo>
                <a:lnTo>
                  <a:pt x="610" y="353"/>
                </a:lnTo>
                <a:lnTo>
                  <a:pt x="626" y="332"/>
                </a:lnTo>
                <a:lnTo>
                  <a:pt x="642" y="310"/>
                </a:lnTo>
                <a:lnTo>
                  <a:pt x="656" y="287"/>
                </a:lnTo>
                <a:lnTo>
                  <a:pt x="671" y="264"/>
                </a:lnTo>
                <a:lnTo>
                  <a:pt x="683" y="240"/>
                </a:lnTo>
                <a:lnTo>
                  <a:pt x="689" y="228"/>
                </a:lnTo>
                <a:lnTo>
                  <a:pt x="695" y="215"/>
                </a:lnTo>
                <a:lnTo>
                  <a:pt x="705" y="189"/>
                </a:lnTo>
                <a:lnTo>
                  <a:pt x="715" y="164"/>
                </a:lnTo>
                <a:lnTo>
                  <a:pt x="723" y="138"/>
                </a:lnTo>
                <a:lnTo>
                  <a:pt x="731" y="111"/>
                </a:lnTo>
                <a:lnTo>
                  <a:pt x="737" y="84"/>
                </a:lnTo>
                <a:lnTo>
                  <a:pt x="742" y="57"/>
                </a:lnTo>
                <a:lnTo>
                  <a:pt x="746" y="28"/>
                </a:lnTo>
                <a:lnTo>
                  <a:pt x="747" y="14"/>
                </a:lnTo>
                <a:lnTo>
                  <a:pt x="748" y="0"/>
                </a:lnTo>
                <a:lnTo>
                  <a:pt x="1032" y="202"/>
                </a:lnTo>
                <a:lnTo>
                  <a:pt x="1385" y="4"/>
                </a:lnTo>
                <a:lnTo>
                  <a:pt x="1384" y="36"/>
                </a:lnTo>
                <a:lnTo>
                  <a:pt x="1382" y="66"/>
                </a:lnTo>
                <a:lnTo>
                  <a:pt x="1379" y="96"/>
                </a:lnTo>
                <a:lnTo>
                  <a:pt x="1375" y="126"/>
                </a:lnTo>
                <a:lnTo>
                  <a:pt x="1371" y="156"/>
                </a:lnTo>
                <a:lnTo>
                  <a:pt x="1366" y="185"/>
                </a:lnTo>
                <a:lnTo>
                  <a:pt x="1360" y="216"/>
                </a:lnTo>
                <a:lnTo>
                  <a:pt x="1354" y="245"/>
                </a:lnTo>
                <a:lnTo>
                  <a:pt x="1347" y="273"/>
                </a:lnTo>
                <a:lnTo>
                  <a:pt x="1339" y="302"/>
                </a:lnTo>
                <a:lnTo>
                  <a:pt x="1331" y="330"/>
                </a:lnTo>
                <a:lnTo>
                  <a:pt x="1322" y="359"/>
                </a:lnTo>
                <a:lnTo>
                  <a:pt x="1313" y="387"/>
                </a:lnTo>
                <a:lnTo>
                  <a:pt x="1301" y="414"/>
                </a:lnTo>
                <a:lnTo>
                  <a:pt x="1291" y="441"/>
                </a:lnTo>
                <a:lnTo>
                  <a:pt x="1279" y="468"/>
                </a:lnTo>
                <a:lnTo>
                  <a:pt x="1268" y="494"/>
                </a:lnTo>
                <a:lnTo>
                  <a:pt x="1255" y="522"/>
                </a:lnTo>
                <a:lnTo>
                  <a:pt x="1242" y="547"/>
                </a:lnTo>
                <a:lnTo>
                  <a:pt x="1228" y="573"/>
                </a:lnTo>
                <a:lnTo>
                  <a:pt x="1214" y="598"/>
                </a:lnTo>
                <a:lnTo>
                  <a:pt x="1200" y="623"/>
                </a:lnTo>
                <a:lnTo>
                  <a:pt x="1184" y="647"/>
                </a:lnTo>
                <a:lnTo>
                  <a:pt x="1169" y="671"/>
                </a:lnTo>
                <a:lnTo>
                  <a:pt x="1152" y="696"/>
                </a:lnTo>
                <a:lnTo>
                  <a:pt x="1135" y="719"/>
                </a:lnTo>
                <a:lnTo>
                  <a:pt x="1117" y="742"/>
                </a:lnTo>
                <a:lnTo>
                  <a:pt x="1099" y="764"/>
                </a:lnTo>
                <a:lnTo>
                  <a:pt x="1081" y="786"/>
                </a:lnTo>
                <a:lnTo>
                  <a:pt x="1062" y="808"/>
                </a:lnTo>
                <a:lnTo>
                  <a:pt x="1043" y="829"/>
                </a:lnTo>
                <a:lnTo>
                  <a:pt x="1023" y="851"/>
                </a:lnTo>
                <a:lnTo>
                  <a:pt x="1003" y="871"/>
                </a:lnTo>
                <a:lnTo>
                  <a:pt x="982" y="891"/>
                </a:lnTo>
                <a:lnTo>
                  <a:pt x="961" y="910"/>
                </a:lnTo>
                <a:lnTo>
                  <a:pt x="939" y="929"/>
                </a:lnTo>
                <a:lnTo>
                  <a:pt x="917" y="947"/>
                </a:lnTo>
                <a:lnTo>
                  <a:pt x="895" y="965"/>
                </a:lnTo>
                <a:lnTo>
                  <a:pt x="872" y="982"/>
                </a:lnTo>
                <a:lnTo>
                  <a:pt x="849" y="1000"/>
                </a:lnTo>
                <a:lnTo>
                  <a:pt x="826" y="1017"/>
                </a:lnTo>
                <a:lnTo>
                  <a:pt x="801" y="1032"/>
                </a:lnTo>
                <a:lnTo>
                  <a:pt x="776" y="1048"/>
                </a:lnTo>
                <a:lnTo>
                  <a:pt x="752" y="1063"/>
                </a:lnTo>
                <a:lnTo>
                  <a:pt x="727" y="1077"/>
                </a:lnTo>
                <a:lnTo>
                  <a:pt x="701" y="1090"/>
                </a:lnTo>
                <a:lnTo>
                  <a:pt x="676" y="1104"/>
                </a:lnTo>
                <a:lnTo>
                  <a:pt x="649" y="1116"/>
                </a:lnTo>
                <a:lnTo>
                  <a:pt x="622" y="1128"/>
                </a:lnTo>
                <a:lnTo>
                  <a:pt x="595" y="1139"/>
                </a:lnTo>
                <a:lnTo>
                  <a:pt x="568" y="1150"/>
                </a:lnTo>
                <a:lnTo>
                  <a:pt x="541" y="1161"/>
                </a:lnTo>
                <a:lnTo>
                  <a:pt x="514" y="1171"/>
                </a:lnTo>
                <a:lnTo>
                  <a:pt x="485" y="1180"/>
                </a:lnTo>
                <a:lnTo>
                  <a:pt x="456" y="1188"/>
                </a:lnTo>
                <a:lnTo>
                  <a:pt x="428" y="1196"/>
                </a:lnTo>
                <a:lnTo>
                  <a:pt x="399" y="1203"/>
                </a:lnTo>
                <a:lnTo>
                  <a:pt x="370" y="1209"/>
                </a:lnTo>
                <a:lnTo>
                  <a:pt x="340" y="1215"/>
                </a:lnTo>
                <a:lnTo>
                  <a:pt x="311" y="1220"/>
                </a:lnTo>
                <a:lnTo>
                  <a:pt x="281" y="1224"/>
                </a:lnTo>
                <a:lnTo>
                  <a:pt x="251" y="1228"/>
                </a:lnTo>
                <a:lnTo>
                  <a:pt x="221" y="1231"/>
                </a:lnTo>
                <a:lnTo>
                  <a:pt x="191" y="12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33600" lIns="0" spcFirstLastPara="1" rIns="0" wrap="square" tIns="33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5287963" y="3413125"/>
            <a:ext cx="1682750" cy="561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7D7D7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4000" u="none" cap="none" strike="noStrike">
              <a:solidFill>
                <a:srgbClr val="7D7D7D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4" name="Google Shape;374;p42"/>
          <p:cNvSpPr txBox="1"/>
          <p:nvPr/>
        </p:nvSpPr>
        <p:spPr>
          <a:xfrm>
            <a:off x="1257300" y="1844675"/>
            <a:ext cx="351313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5" name="Google Shape;375;p42"/>
          <p:cNvSpPr txBox="1"/>
          <p:nvPr/>
        </p:nvSpPr>
        <p:spPr>
          <a:xfrm>
            <a:off x="7421563" y="1844675"/>
            <a:ext cx="3513137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1393825" y="4624388"/>
            <a:ext cx="3513138" cy="1108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7297738" y="4624388"/>
            <a:ext cx="3513137" cy="1108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43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84" name="Google Shape;384;p43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43"/>
          <p:cNvSpPr/>
          <p:nvPr/>
        </p:nvSpPr>
        <p:spPr>
          <a:xfrm>
            <a:off x="2868613" y="2176463"/>
            <a:ext cx="2528887" cy="1581150"/>
          </a:xfrm>
          <a:custGeom>
            <a:rect b="b" l="l" r="r" t="t"/>
            <a:pathLst>
              <a:path extrusionOk="0" h="1361198" w="2176298">
                <a:moveTo>
                  <a:pt x="1058934" y="365"/>
                </a:moveTo>
                <a:cubicBezTo>
                  <a:pt x="1164160" y="-2367"/>
                  <a:pt x="1268881" y="10229"/>
                  <a:pt x="1369736" y="37253"/>
                </a:cubicBezTo>
                <a:lnTo>
                  <a:pt x="1378058" y="39914"/>
                </a:lnTo>
                <a:lnTo>
                  <a:pt x="1469179" y="69053"/>
                </a:lnTo>
                <a:cubicBezTo>
                  <a:pt x="1697623" y="154319"/>
                  <a:pt x="1898917" y="316505"/>
                  <a:pt x="2030357" y="544165"/>
                </a:cubicBezTo>
                <a:cubicBezTo>
                  <a:pt x="2161797" y="771826"/>
                  <a:pt x="2201606" y="1027244"/>
                  <a:pt x="2161227" y="1267715"/>
                </a:cubicBezTo>
                <a:lnTo>
                  <a:pt x="2140901" y="1361198"/>
                </a:lnTo>
                <a:lnTo>
                  <a:pt x="2139045" y="1352661"/>
                </a:lnTo>
                <a:cubicBezTo>
                  <a:pt x="2075989" y="1117332"/>
                  <a:pt x="1934380" y="903052"/>
                  <a:pt x="1725660" y="752525"/>
                </a:cubicBezTo>
                <a:lnTo>
                  <a:pt x="1699155" y="735384"/>
                </a:lnTo>
                <a:lnTo>
                  <a:pt x="1632133" y="692041"/>
                </a:lnTo>
                <a:cubicBezTo>
                  <a:pt x="1469519" y="598156"/>
                  <a:pt x="1292741" y="551020"/>
                  <a:pt x="1117365" y="546465"/>
                </a:cubicBezTo>
                <a:lnTo>
                  <a:pt x="1085186" y="547184"/>
                </a:lnTo>
                <a:lnTo>
                  <a:pt x="1012432" y="548808"/>
                </a:lnTo>
                <a:cubicBezTo>
                  <a:pt x="907916" y="556195"/>
                  <a:pt x="805025" y="578610"/>
                  <a:pt x="707120" y="615152"/>
                </a:cubicBezTo>
                <a:lnTo>
                  <a:pt x="615214" y="654565"/>
                </a:lnTo>
                <a:lnTo>
                  <a:pt x="611003" y="656371"/>
                </a:lnTo>
                <a:cubicBezTo>
                  <a:pt x="516796" y="702232"/>
                  <a:pt x="428697" y="761921"/>
                  <a:pt x="350066" y="834537"/>
                </a:cubicBezTo>
                <a:lnTo>
                  <a:pt x="325575" y="859529"/>
                </a:lnTo>
                <a:lnTo>
                  <a:pt x="274716" y="911428"/>
                </a:lnTo>
                <a:cubicBezTo>
                  <a:pt x="226753" y="965517"/>
                  <a:pt x="183496" y="1025218"/>
                  <a:pt x="145942" y="1090264"/>
                </a:cubicBezTo>
                <a:cubicBezTo>
                  <a:pt x="108388" y="1155310"/>
                  <a:pt x="78314" y="1222622"/>
                  <a:pt x="55453" y="1291204"/>
                </a:cubicBezTo>
                <a:lnTo>
                  <a:pt x="35936" y="1361198"/>
                </a:lnTo>
                <a:lnTo>
                  <a:pt x="26538" y="1327492"/>
                </a:lnTo>
                <a:cubicBezTo>
                  <a:pt x="2966" y="1223088"/>
                  <a:pt x="-4676" y="1116947"/>
                  <a:pt x="2710" y="1012431"/>
                </a:cubicBezTo>
                <a:lnTo>
                  <a:pt x="3252" y="1007881"/>
                </a:lnTo>
                <a:lnTo>
                  <a:pt x="15072" y="908581"/>
                </a:lnTo>
                <a:cubicBezTo>
                  <a:pt x="32378" y="805522"/>
                  <a:pt x="64411" y="705208"/>
                  <a:pt x="110273" y="611002"/>
                </a:cubicBezTo>
                <a:lnTo>
                  <a:pt x="145243" y="547183"/>
                </a:lnTo>
                <a:lnTo>
                  <a:pt x="160710" y="518955"/>
                </a:lnTo>
                <a:cubicBezTo>
                  <a:pt x="252343" y="369353"/>
                  <a:pt x="381551" y="239827"/>
                  <a:pt x="544166" y="145941"/>
                </a:cubicBezTo>
                <a:lnTo>
                  <a:pt x="615215" y="109569"/>
                </a:lnTo>
                <a:lnTo>
                  <a:pt x="643310" y="95186"/>
                </a:lnTo>
                <a:cubicBezTo>
                  <a:pt x="777436" y="34905"/>
                  <a:pt x="918633" y="4009"/>
                  <a:pt x="1058934" y="365"/>
                </a:cubicBezTo>
                <a:close/>
              </a:path>
            </a:pathLst>
          </a:custGeom>
          <a:solidFill>
            <a:srgbClr val="007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9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1768475" y="3757613"/>
            <a:ext cx="2530475" cy="1582737"/>
          </a:xfrm>
          <a:custGeom>
            <a:rect b="b" l="l" r="r" t="t"/>
            <a:pathLst>
              <a:path extrusionOk="0" h="1361200" w="2176296">
                <a:moveTo>
                  <a:pt x="35396" y="0"/>
                </a:moveTo>
                <a:lnTo>
                  <a:pt x="37253" y="8538"/>
                </a:lnTo>
                <a:cubicBezTo>
                  <a:pt x="100309" y="243868"/>
                  <a:pt x="241918" y="458149"/>
                  <a:pt x="450638" y="608675"/>
                </a:cubicBezTo>
                <a:lnTo>
                  <a:pt x="477141" y="625815"/>
                </a:lnTo>
                <a:lnTo>
                  <a:pt x="544165" y="669159"/>
                </a:lnTo>
                <a:cubicBezTo>
                  <a:pt x="706780" y="763045"/>
                  <a:pt x="883557" y="810180"/>
                  <a:pt x="1058933" y="814735"/>
                </a:cubicBezTo>
                <a:lnTo>
                  <a:pt x="1091112" y="814016"/>
                </a:lnTo>
                <a:lnTo>
                  <a:pt x="1163866" y="812391"/>
                </a:lnTo>
                <a:cubicBezTo>
                  <a:pt x="1268382" y="805005"/>
                  <a:pt x="1371273" y="782590"/>
                  <a:pt x="1469177" y="746047"/>
                </a:cubicBezTo>
                <a:lnTo>
                  <a:pt x="1561083" y="706634"/>
                </a:lnTo>
                <a:lnTo>
                  <a:pt x="1565295" y="704828"/>
                </a:lnTo>
                <a:cubicBezTo>
                  <a:pt x="1659501" y="658967"/>
                  <a:pt x="1747601" y="599278"/>
                  <a:pt x="1826231" y="526662"/>
                </a:cubicBezTo>
                <a:lnTo>
                  <a:pt x="1850722" y="501670"/>
                </a:lnTo>
                <a:lnTo>
                  <a:pt x="1901581" y="449771"/>
                </a:lnTo>
                <a:cubicBezTo>
                  <a:pt x="1949544" y="395682"/>
                  <a:pt x="1992801" y="335981"/>
                  <a:pt x="2030355" y="270935"/>
                </a:cubicBezTo>
                <a:cubicBezTo>
                  <a:pt x="2067909" y="205889"/>
                  <a:pt x="2097984" y="138578"/>
                  <a:pt x="2120844" y="69995"/>
                </a:cubicBezTo>
                <a:lnTo>
                  <a:pt x="2140361" y="2"/>
                </a:lnTo>
                <a:lnTo>
                  <a:pt x="2149759" y="33708"/>
                </a:lnTo>
                <a:cubicBezTo>
                  <a:pt x="2173331" y="138112"/>
                  <a:pt x="2180974" y="244253"/>
                  <a:pt x="2173587" y="348769"/>
                </a:cubicBezTo>
                <a:lnTo>
                  <a:pt x="2173046" y="353318"/>
                </a:lnTo>
                <a:lnTo>
                  <a:pt x="2161225" y="452618"/>
                </a:lnTo>
                <a:cubicBezTo>
                  <a:pt x="2143920" y="555678"/>
                  <a:pt x="2111886" y="655991"/>
                  <a:pt x="2066024" y="750198"/>
                </a:cubicBezTo>
                <a:lnTo>
                  <a:pt x="2031055" y="814017"/>
                </a:lnTo>
                <a:lnTo>
                  <a:pt x="2015587" y="842244"/>
                </a:lnTo>
                <a:cubicBezTo>
                  <a:pt x="1923955" y="991847"/>
                  <a:pt x="1794746" y="1121373"/>
                  <a:pt x="1632131" y="1215258"/>
                </a:cubicBezTo>
                <a:lnTo>
                  <a:pt x="1561083" y="1251630"/>
                </a:lnTo>
                <a:lnTo>
                  <a:pt x="1532987" y="1266013"/>
                </a:lnTo>
                <a:cubicBezTo>
                  <a:pt x="1298267" y="1371506"/>
                  <a:pt x="1041890" y="1387003"/>
                  <a:pt x="806561" y="1323947"/>
                </a:cubicBezTo>
                <a:lnTo>
                  <a:pt x="798239" y="1321286"/>
                </a:lnTo>
                <a:lnTo>
                  <a:pt x="707119" y="1292147"/>
                </a:lnTo>
                <a:cubicBezTo>
                  <a:pt x="478676" y="1206881"/>
                  <a:pt x="277381" y="1044696"/>
                  <a:pt x="145941" y="817035"/>
                </a:cubicBezTo>
                <a:cubicBezTo>
                  <a:pt x="14501" y="589375"/>
                  <a:pt x="-25308" y="333956"/>
                  <a:pt x="15071" y="93484"/>
                </a:cubicBezTo>
                <a:lnTo>
                  <a:pt x="35396" y="0"/>
                </a:lnTo>
                <a:close/>
              </a:path>
            </a:pathLst>
          </a:custGeom>
          <a:solidFill>
            <a:srgbClr val="09416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86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3"/>
          <p:cNvSpPr/>
          <p:nvPr/>
        </p:nvSpPr>
        <p:spPr>
          <a:xfrm rot="-2325582">
            <a:off x="2155825" y="1920875"/>
            <a:ext cx="2520950" cy="2001838"/>
          </a:xfrm>
          <a:custGeom>
            <a:rect b="b" l="l" r="r" t="t"/>
            <a:pathLst>
              <a:path extrusionOk="0" h="1502699" w="1890176">
                <a:moveTo>
                  <a:pt x="1542306" y="208908"/>
                </a:moveTo>
                <a:cubicBezTo>
                  <a:pt x="1721012" y="352384"/>
                  <a:pt x="1834029" y="547356"/>
                  <a:pt x="1877166" y="755507"/>
                </a:cubicBezTo>
                <a:lnTo>
                  <a:pt x="1890176" y="837888"/>
                </a:lnTo>
                <a:lnTo>
                  <a:pt x="1885971" y="831537"/>
                </a:lnTo>
                <a:cubicBezTo>
                  <a:pt x="1760410" y="660232"/>
                  <a:pt x="1577667" y="530839"/>
                  <a:pt x="1360527" y="474446"/>
                </a:cubicBezTo>
                <a:lnTo>
                  <a:pt x="1333578" y="468890"/>
                </a:lnTo>
                <a:lnTo>
                  <a:pt x="1265428" y="454838"/>
                </a:lnTo>
                <a:cubicBezTo>
                  <a:pt x="1103640" y="429909"/>
                  <a:pt x="945111" y="447440"/>
                  <a:pt x="801168" y="499128"/>
                </a:cubicBezTo>
                <a:lnTo>
                  <a:pt x="775247" y="509876"/>
                </a:lnTo>
                <a:lnTo>
                  <a:pt x="716643" y="534173"/>
                </a:lnTo>
                <a:cubicBezTo>
                  <a:pt x="634049" y="573184"/>
                  <a:pt x="557523" y="623894"/>
                  <a:pt x="489510" y="684509"/>
                </a:cubicBezTo>
                <a:lnTo>
                  <a:pt x="427279" y="745561"/>
                </a:lnTo>
                <a:cubicBezTo>
                  <a:pt x="426328" y="746494"/>
                  <a:pt x="425378" y="747426"/>
                  <a:pt x="424427" y="748359"/>
                </a:cubicBezTo>
                <a:cubicBezTo>
                  <a:pt x="362362" y="815378"/>
                  <a:pt x="309627" y="891703"/>
                  <a:pt x="268669" y="975542"/>
                </a:cubicBezTo>
                <a:lnTo>
                  <a:pt x="256661" y="1003585"/>
                </a:lnTo>
                <a:lnTo>
                  <a:pt x="231727" y="1061819"/>
                </a:lnTo>
                <a:cubicBezTo>
                  <a:pt x="209836" y="1120919"/>
                  <a:pt x="193543" y="1183091"/>
                  <a:pt x="183571" y="1247806"/>
                </a:cubicBezTo>
                <a:cubicBezTo>
                  <a:pt x="173599" y="1312521"/>
                  <a:pt x="170421" y="1376714"/>
                  <a:pt x="173505" y="1439662"/>
                </a:cubicBezTo>
                <a:lnTo>
                  <a:pt x="179753" y="1502699"/>
                </a:lnTo>
                <a:lnTo>
                  <a:pt x="161472" y="1478279"/>
                </a:lnTo>
                <a:cubicBezTo>
                  <a:pt x="109343" y="1400889"/>
                  <a:pt x="69612" y="1317057"/>
                  <a:pt x="42604" y="1229797"/>
                </a:cubicBezTo>
                <a:lnTo>
                  <a:pt x="41607" y="1225930"/>
                </a:lnTo>
                <a:lnTo>
                  <a:pt x="19850" y="1141508"/>
                </a:lnTo>
                <a:cubicBezTo>
                  <a:pt x="1363" y="1052301"/>
                  <a:pt x="-4290" y="960672"/>
                  <a:pt x="3222" y="869639"/>
                </a:cubicBezTo>
                <a:lnTo>
                  <a:pt x="11481" y="806737"/>
                </a:lnTo>
                <a:lnTo>
                  <a:pt x="15134" y="778916"/>
                </a:lnTo>
                <a:cubicBezTo>
                  <a:pt x="42342" y="628413"/>
                  <a:pt x="106425" y="482356"/>
                  <a:pt x="208908" y="354710"/>
                </a:cubicBezTo>
                <a:lnTo>
                  <a:pt x="255152" y="302716"/>
                </a:lnTo>
                <a:cubicBezTo>
                  <a:pt x="261248" y="295863"/>
                  <a:pt x="267342" y="289009"/>
                  <a:pt x="273439" y="282156"/>
                </a:cubicBezTo>
                <a:cubicBezTo>
                  <a:pt x="430846" y="122304"/>
                  <a:pt x="634275" y="28739"/>
                  <a:pt x="845411" y="5652"/>
                </a:cubicBezTo>
                <a:lnTo>
                  <a:pt x="853013" y="5186"/>
                </a:lnTo>
                <a:lnTo>
                  <a:pt x="936257" y="86"/>
                </a:lnTo>
                <a:cubicBezTo>
                  <a:pt x="1148813" y="-2779"/>
                  <a:pt x="1363601" y="65431"/>
                  <a:pt x="1542306" y="208908"/>
                </a:cubicBezTo>
                <a:close/>
              </a:path>
            </a:pathLst>
          </a:custGeom>
          <a:solidFill>
            <a:srgbClr val="09416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480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/>
          <p:nvPr/>
        </p:nvSpPr>
        <p:spPr>
          <a:xfrm rot="4146070">
            <a:off x="3221831" y="3055144"/>
            <a:ext cx="2528888" cy="1771650"/>
          </a:xfrm>
          <a:custGeom>
            <a:rect b="b" l="l" r="r" t="t"/>
            <a:pathLst>
              <a:path extrusionOk="0" h="1328648" w="1896983">
                <a:moveTo>
                  <a:pt x="71638" y="586430"/>
                </a:moveTo>
                <a:cubicBezTo>
                  <a:pt x="129887" y="445015"/>
                  <a:pt x="223251" y="315699"/>
                  <a:pt x="350284" y="212458"/>
                </a:cubicBezTo>
                <a:lnTo>
                  <a:pt x="406427" y="171352"/>
                </a:lnTo>
                <a:lnTo>
                  <a:pt x="428629" y="155096"/>
                </a:lnTo>
                <a:cubicBezTo>
                  <a:pt x="616132" y="31918"/>
                  <a:pt x="834687" y="-16775"/>
                  <a:pt x="1045956" y="5053"/>
                </a:cubicBezTo>
                <a:lnTo>
                  <a:pt x="1053486" y="6196"/>
                </a:lnTo>
                <a:lnTo>
                  <a:pt x="1135942" y="18715"/>
                </a:lnTo>
                <a:cubicBezTo>
                  <a:pt x="1344347" y="60611"/>
                  <a:pt x="1539989" y="172464"/>
                  <a:pt x="1684527" y="350311"/>
                </a:cubicBezTo>
                <a:cubicBezTo>
                  <a:pt x="1829066" y="528159"/>
                  <a:pt x="1898556" y="742536"/>
                  <a:pt x="1896957" y="955105"/>
                </a:cubicBezTo>
                <a:lnTo>
                  <a:pt x="1892353" y="1038381"/>
                </a:lnTo>
                <a:lnTo>
                  <a:pt x="1889577" y="1031287"/>
                </a:lnTo>
                <a:cubicBezTo>
                  <a:pt x="1802846" y="837408"/>
                  <a:pt x="1651399" y="672480"/>
                  <a:pt x="1450972" y="571687"/>
                </a:cubicBezTo>
                <a:lnTo>
                  <a:pt x="1425795" y="560588"/>
                </a:lnTo>
                <a:lnTo>
                  <a:pt x="1362123" y="532519"/>
                </a:lnTo>
                <a:cubicBezTo>
                  <a:pt x="1209196" y="474126"/>
                  <a:pt x="1050525" y="457928"/>
                  <a:pt x="898930" y="478191"/>
                </a:cubicBezTo>
                <a:lnTo>
                  <a:pt x="871330" y="483248"/>
                </a:lnTo>
                <a:lnTo>
                  <a:pt x="808926" y="494679"/>
                </a:lnTo>
                <a:cubicBezTo>
                  <a:pt x="719976" y="515449"/>
                  <a:pt x="634497" y="548932"/>
                  <a:pt x="555260" y="593890"/>
                </a:cubicBezTo>
                <a:lnTo>
                  <a:pt x="481582" y="640490"/>
                </a:lnTo>
                <a:lnTo>
                  <a:pt x="478204" y="642626"/>
                </a:lnTo>
                <a:cubicBezTo>
                  <a:pt x="403434" y="695094"/>
                  <a:pt x="335828" y="758624"/>
                  <a:pt x="278155" y="831976"/>
                </a:cubicBezTo>
                <a:lnTo>
                  <a:pt x="260521" y="856865"/>
                </a:lnTo>
                <a:lnTo>
                  <a:pt x="223897" y="908556"/>
                </a:lnTo>
                <a:cubicBezTo>
                  <a:pt x="190068" y="961730"/>
                  <a:pt x="161065" y="1019086"/>
                  <a:pt x="137707" y="1080257"/>
                </a:cubicBezTo>
                <a:cubicBezTo>
                  <a:pt x="114350" y="1141427"/>
                  <a:pt x="97744" y="1203518"/>
                  <a:pt x="87522" y="1265706"/>
                </a:cubicBezTo>
                <a:lnTo>
                  <a:pt x="80375" y="1328648"/>
                </a:lnTo>
                <a:lnTo>
                  <a:pt x="67637" y="1300930"/>
                </a:lnTo>
                <a:cubicBezTo>
                  <a:pt x="32949" y="1214308"/>
                  <a:pt x="11733" y="1123995"/>
                  <a:pt x="3679" y="1033007"/>
                </a:cubicBezTo>
                <a:lnTo>
                  <a:pt x="3518" y="1029016"/>
                </a:lnTo>
                <a:lnTo>
                  <a:pt x="0" y="941908"/>
                </a:lnTo>
                <a:cubicBezTo>
                  <a:pt x="686" y="850807"/>
                  <a:pt x="14427" y="760038"/>
                  <a:pt x="40914" y="672620"/>
                </a:cubicBezTo>
                <a:lnTo>
                  <a:pt x="62216" y="612862"/>
                </a:lnTo>
                <a:lnTo>
                  <a:pt x="71638" y="586430"/>
                </a:lnTo>
                <a:close/>
              </a:path>
            </a:pathLst>
          </a:custGeom>
          <a:solidFill>
            <a:srgbClr val="09416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480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3"/>
          <p:cNvSpPr/>
          <p:nvPr/>
        </p:nvSpPr>
        <p:spPr>
          <a:xfrm rot="-3320775">
            <a:off x="2668588" y="3794125"/>
            <a:ext cx="2528887" cy="1681163"/>
          </a:xfrm>
          <a:custGeom>
            <a:rect b="b" l="l" r="r" t="t"/>
            <a:pathLst>
              <a:path extrusionOk="0" h="1260240" w="1897068">
                <a:moveTo>
                  <a:pt x="1843529" y="0"/>
                </a:moveTo>
                <a:lnTo>
                  <a:pt x="1854079" y="28621"/>
                </a:lnTo>
                <a:cubicBezTo>
                  <a:pt x="1881946" y="117672"/>
                  <a:pt x="1896094" y="209359"/>
                  <a:pt x="1897068" y="300696"/>
                </a:cubicBezTo>
                <a:lnTo>
                  <a:pt x="1896919" y="304690"/>
                </a:lnTo>
                <a:lnTo>
                  <a:pt x="1893671" y="391807"/>
                </a:lnTo>
                <a:cubicBezTo>
                  <a:pt x="1885925" y="482580"/>
                  <a:pt x="1865186" y="572010"/>
                  <a:pt x="1831999" y="657110"/>
                </a:cubicBezTo>
                <a:lnTo>
                  <a:pt x="1806127" y="715037"/>
                </a:lnTo>
                <a:lnTo>
                  <a:pt x="1794685" y="740658"/>
                </a:lnTo>
                <a:cubicBezTo>
                  <a:pt x="1725646" y="877132"/>
                  <a:pt x="1622536" y="998817"/>
                  <a:pt x="1487879" y="1091897"/>
                </a:cubicBezTo>
                <a:lnTo>
                  <a:pt x="1428716" y="1128527"/>
                </a:lnTo>
                <a:lnTo>
                  <a:pt x="1405321" y="1143011"/>
                </a:lnTo>
                <a:cubicBezTo>
                  <a:pt x="1208832" y="1251278"/>
                  <a:pt x="987159" y="1282877"/>
                  <a:pt x="778218" y="1244732"/>
                </a:cubicBezTo>
                <a:lnTo>
                  <a:pt x="770798" y="1243009"/>
                </a:lnTo>
                <a:lnTo>
                  <a:pt x="689563" y="1224134"/>
                </a:lnTo>
                <a:cubicBezTo>
                  <a:pt x="485034" y="1166204"/>
                  <a:pt x="298655" y="1039517"/>
                  <a:pt x="168342" y="850996"/>
                </a:cubicBezTo>
                <a:cubicBezTo>
                  <a:pt x="38030" y="662476"/>
                  <a:pt x="-14627" y="443356"/>
                  <a:pt x="3450" y="231551"/>
                </a:cubicBezTo>
                <a:lnTo>
                  <a:pt x="14498" y="148885"/>
                </a:lnTo>
                <a:lnTo>
                  <a:pt x="16715" y="156172"/>
                </a:lnTo>
                <a:cubicBezTo>
                  <a:pt x="88151" y="356192"/>
                  <a:pt x="226354" y="532367"/>
                  <a:pt x="418360" y="648399"/>
                </a:cubicBezTo>
                <a:lnTo>
                  <a:pt x="442601" y="661418"/>
                </a:lnTo>
                <a:lnTo>
                  <a:pt x="503905" y="694339"/>
                </a:lnTo>
                <a:cubicBezTo>
                  <a:pt x="651843" y="764416"/>
                  <a:pt x="808781" y="792868"/>
                  <a:pt x="961489" y="784421"/>
                </a:cubicBezTo>
                <a:lnTo>
                  <a:pt x="989400" y="781521"/>
                </a:lnTo>
                <a:lnTo>
                  <a:pt x="1052501" y="774963"/>
                </a:lnTo>
                <a:cubicBezTo>
                  <a:pt x="1142795" y="761152"/>
                  <a:pt x="1230612" y="734399"/>
                  <a:pt x="1313098" y="695721"/>
                </a:cubicBezTo>
                <a:lnTo>
                  <a:pt x="1390169" y="654974"/>
                </a:lnTo>
                <a:lnTo>
                  <a:pt x="1393699" y="653107"/>
                </a:lnTo>
                <a:cubicBezTo>
                  <a:pt x="1472314" y="606594"/>
                  <a:pt x="1544642" y="548498"/>
                  <a:pt x="1607829" y="479840"/>
                </a:cubicBezTo>
                <a:lnTo>
                  <a:pt x="1627342" y="456392"/>
                </a:lnTo>
                <a:lnTo>
                  <a:pt x="1667863" y="407698"/>
                </a:lnTo>
                <a:cubicBezTo>
                  <a:pt x="1705713" y="357308"/>
                  <a:pt x="1739076" y="302373"/>
                  <a:pt x="1767107" y="243197"/>
                </a:cubicBezTo>
                <a:cubicBezTo>
                  <a:pt x="1795138" y="184022"/>
                  <a:pt x="1816508" y="123406"/>
                  <a:pt x="1831521" y="62198"/>
                </a:cubicBezTo>
                <a:lnTo>
                  <a:pt x="1843529" y="0"/>
                </a:lnTo>
                <a:close/>
              </a:path>
            </a:pathLst>
          </a:custGeom>
          <a:solidFill>
            <a:srgbClr val="007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9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3"/>
          <p:cNvSpPr/>
          <p:nvPr/>
        </p:nvSpPr>
        <p:spPr>
          <a:xfrm rot="3838178">
            <a:off x="1380331" y="2797969"/>
            <a:ext cx="2530475" cy="1665288"/>
          </a:xfrm>
          <a:custGeom>
            <a:rect b="b" l="l" r="r" t="t"/>
            <a:pathLst>
              <a:path extrusionOk="0" h="1249545" w="1897143">
                <a:moveTo>
                  <a:pt x="16520" y="127039"/>
                </a:moveTo>
                <a:lnTo>
                  <a:pt x="18649" y="134351"/>
                </a:lnTo>
                <a:cubicBezTo>
                  <a:pt x="87692" y="335210"/>
                  <a:pt x="223781" y="513023"/>
                  <a:pt x="414388" y="631339"/>
                </a:cubicBezTo>
                <a:lnTo>
                  <a:pt x="438473" y="644646"/>
                </a:lnTo>
                <a:lnTo>
                  <a:pt x="499378" y="678297"/>
                </a:lnTo>
                <a:cubicBezTo>
                  <a:pt x="646469" y="750134"/>
                  <a:pt x="803056" y="780459"/>
                  <a:pt x="955855" y="773836"/>
                </a:cubicBezTo>
                <a:lnTo>
                  <a:pt x="983798" y="771269"/>
                </a:lnTo>
                <a:lnTo>
                  <a:pt x="1046973" y="765465"/>
                </a:lnTo>
                <a:cubicBezTo>
                  <a:pt x="1137424" y="752734"/>
                  <a:pt x="1225556" y="727029"/>
                  <a:pt x="1308497" y="689339"/>
                </a:cubicBezTo>
                <a:lnTo>
                  <a:pt x="1386049" y="649516"/>
                </a:lnTo>
                <a:lnTo>
                  <a:pt x="1389602" y="647691"/>
                </a:lnTo>
                <a:cubicBezTo>
                  <a:pt x="1468766" y="602120"/>
                  <a:pt x="1541783" y="544892"/>
                  <a:pt x="1605785" y="476993"/>
                </a:cubicBezTo>
                <a:lnTo>
                  <a:pt x="1625577" y="453779"/>
                </a:lnTo>
                <a:lnTo>
                  <a:pt x="1666676" y="405573"/>
                </a:lnTo>
                <a:cubicBezTo>
                  <a:pt x="1705125" y="355638"/>
                  <a:pt x="1739142" y="301105"/>
                  <a:pt x="1767877" y="242269"/>
                </a:cubicBezTo>
                <a:cubicBezTo>
                  <a:pt x="1796612" y="183432"/>
                  <a:pt x="1818705" y="123077"/>
                  <a:pt x="1834448" y="62052"/>
                </a:cubicBezTo>
                <a:lnTo>
                  <a:pt x="1847197" y="0"/>
                </a:lnTo>
                <a:lnTo>
                  <a:pt x="1857405" y="28747"/>
                </a:lnTo>
                <a:cubicBezTo>
                  <a:pt x="1884207" y="118124"/>
                  <a:pt x="1897259" y="209973"/>
                  <a:pt x="1897143" y="301315"/>
                </a:cubicBezTo>
                <a:lnTo>
                  <a:pt x="1896946" y="305306"/>
                </a:lnTo>
                <a:lnTo>
                  <a:pt x="1892659" y="392380"/>
                </a:lnTo>
                <a:cubicBezTo>
                  <a:pt x="1883829" y="483054"/>
                  <a:pt x="1862023" y="572229"/>
                  <a:pt x="1827823" y="656928"/>
                </a:cubicBezTo>
                <a:lnTo>
                  <a:pt x="1801262" y="714542"/>
                </a:lnTo>
                <a:lnTo>
                  <a:pt x="1789514" y="740025"/>
                </a:lnTo>
                <a:cubicBezTo>
                  <a:pt x="1718850" y="875663"/>
                  <a:pt x="1614296" y="996109"/>
                  <a:pt x="1478536" y="1087576"/>
                </a:cubicBezTo>
                <a:lnTo>
                  <a:pt x="1418940" y="1123496"/>
                </a:lnTo>
                <a:lnTo>
                  <a:pt x="1395374" y="1137700"/>
                </a:lnTo>
                <a:cubicBezTo>
                  <a:pt x="1197606" y="1243613"/>
                  <a:pt x="975572" y="1272564"/>
                  <a:pt x="767101" y="1231926"/>
                </a:cubicBezTo>
                <a:lnTo>
                  <a:pt x="759702" y="1230114"/>
                </a:lnTo>
                <a:lnTo>
                  <a:pt x="678697" y="1210272"/>
                </a:lnTo>
                <a:cubicBezTo>
                  <a:pt x="474875" y="1149903"/>
                  <a:pt x="290022" y="1021000"/>
                  <a:pt x="161969" y="830937"/>
                </a:cubicBezTo>
                <a:cubicBezTo>
                  <a:pt x="33917" y="640874"/>
                  <a:pt x="-16120" y="421140"/>
                  <a:pt x="4485" y="209567"/>
                </a:cubicBezTo>
                <a:lnTo>
                  <a:pt x="16520" y="127039"/>
                </a:lnTo>
                <a:close/>
              </a:path>
            </a:pathLst>
          </a:custGeom>
          <a:solidFill>
            <a:srgbClr val="0070C0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8640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6816725" y="1884363"/>
            <a:ext cx="3544888" cy="3554412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0000" spcFirstLastPara="1" rIns="120000" wrap="square" tIns="120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請在此處輸入您的文本，或者複製您的文本粘貼到此處。</a:t>
            </a:r>
            <a:endParaRPr b="0" i="0" sz="21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94162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請在此處輸入您的文本，或者複製您的文本粘貼到此處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94162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請在此處輸入您的文本，或者複製您的文本粘貼到此處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6589713" y="1809750"/>
            <a:ext cx="247650" cy="188913"/>
          </a:xfrm>
          <a:custGeom>
            <a:rect b="b" l="l" r="r" t="t"/>
            <a:pathLst>
              <a:path extrusionOk="0" h="3654" w="4811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3"/>
          <p:cNvSpPr/>
          <p:nvPr/>
        </p:nvSpPr>
        <p:spPr>
          <a:xfrm rot="10800000">
            <a:off x="10361613" y="5357813"/>
            <a:ext cx="247650" cy="188912"/>
          </a:xfrm>
          <a:custGeom>
            <a:rect b="b" l="l" r="r" t="t"/>
            <a:pathLst>
              <a:path extrusionOk="0" h="3654" w="4811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44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01" name="Google Shape;401;p44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4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44"/>
          <p:cNvSpPr/>
          <p:nvPr/>
        </p:nvSpPr>
        <p:spPr>
          <a:xfrm>
            <a:off x="1951038" y="2289175"/>
            <a:ext cx="8678862" cy="2943225"/>
          </a:xfrm>
          <a:custGeom>
            <a:rect b="b" l="l" r="r" t="t"/>
            <a:pathLst>
              <a:path extrusionOk="0" h="1232" w="3426">
                <a:moveTo>
                  <a:pt x="3426" y="540"/>
                </a:moveTo>
                <a:lnTo>
                  <a:pt x="3426" y="540"/>
                </a:lnTo>
                <a:lnTo>
                  <a:pt x="3400" y="506"/>
                </a:lnTo>
                <a:lnTo>
                  <a:pt x="3372" y="470"/>
                </a:lnTo>
                <a:lnTo>
                  <a:pt x="3342" y="436"/>
                </a:lnTo>
                <a:lnTo>
                  <a:pt x="3308" y="404"/>
                </a:lnTo>
                <a:lnTo>
                  <a:pt x="3270" y="372"/>
                </a:lnTo>
                <a:lnTo>
                  <a:pt x="3230" y="340"/>
                </a:lnTo>
                <a:lnTo>
                  <a:pt x="3188" y="312"/>
                </a:lnTo>
                <a:lnTo>
                  <a:pt x="3142" y="284"/>
                </a:lnTo>
                <a:lnTo>
                  <a:pt x="3094" y="258"/>
                </a:lnTo>
                <a:lnTo>
                  <a:pt x="3046" y="236"/>
                </a:lnTo>
                <a:lnTo>
                  <a:pt x="2994" y="216"/>
                </a:lnTo>
                <a:lnTo>
                  <a:pt x="2940" y="198"/>
                </a:lnTo>
                <a:lnTo>
                  <a:pt x="2884" y="182"/>
                </a:lnTo>
                <a:lnTo>
                  <a:pt x="2828" y="170"/>
                </a:lnTo>
                <a:lnTo>
                  <a:pt x="2770" y="162"/>
                </a:lnTo>
                <a:lnTo>
                  <a:pt x="2710" y="158"/>
                </a:lnTo>
                <a:lnTo>
                  <a:pt x="2646" y="156"/>
                </a:lnTo>
                <a:lnTo>
                  <a:pt x="2612" y="158"/>
                </a:lnTo>
                <a:lnTo>
                  <a:pt x="2580" y="162"/>
                </a:lnTo>
                <a:lnTo>
                  <a:pt x="2550" y="168"/>
                </a:lnTo>
                <a:lnTo>
                  <a:pt x="2536" y="172"/>
                </a:lnTo>
                <a:lnTo>
                  <a:pt x="2522" y="178"/>
                </a:lnTo>
                <a:lnTo>
                  <a:pt x="2510" y="186"/>
                </a:lnTo>
                <a:lnTo>
                  <a:pt x="2498" y="194"/>
                </a:lnTo>
                <a:lnTo>
                  <a:pt x="2488" y="202"/>
                </a:lnTo>
                <a:lnTo>
                  <a:pt x="2480" y="214"/>
                </a:lnTo>
                <a:lnTo>
                  <a:pt x="2516" y="298"/>
                </a:lnTo>
                <a:lnTo>
                  <a:pt x="2534" y="342"/>
                </a:lnTo>
                <a:lnTo>
                  <a:pt x="2548" y="386"/>
                </a:lnTo>
                <a:lnTo>
                  <a:pt x="2562" y="432"/>
                </a:lnTo>
                <a:lnTo>
                  <a:pt x="2576" y="480"/>
                </a:lnTo>
                <a:lnTo>
                  <a:pt x="2586" y="528"/>
                </a:lnTo>
                <a:lnTo>
                  <a:pt x="2592" y="580"/>
                </a:lnTo>
                <a:lnTo>
                  <a:pt x="2546" y="588"/>
                </a:lnTo>
                <a:lnTo>
                  <a:pt x="2496" y="598"/>
                </a:lnTo>
                <a:lnTo>
                  <a:pt x="2412" y="606"/>
                </a:lnTo>
                <a:lnTo>
                  <a:pt x="2358" y="608"/>
                </a:lnTo>
                <a:lnTo>
                  <a:pt x="2268" y="608"/>
                </a:lnTo>
                <a:lnTo>
                  <a:pt x="2270" y="578"/>
                </a:lnTo>
                <a:lnTo>
                  <a:pt x="2268" y="546"/>
                </a:lnTo>
                <a:lnTo>
                  <a:pt x="2266" y="512"/>
                </a:lnTo>
                <a:lnTo>
                  <a:pt x="2264" y="480"/>
                </a:lnTo>
                <a:lnTo>
                  <a:pt x="2258" y="446"/>
                </a:lnTo>
                <a:lnTo>
                  <a:pt x="2252" y="414"/>
                </a:lnTo>
                <a:lnTo>
                  <a:pt x="2244" y="380"/>
                </a:lnTo>
                <a:lnTo>
                  <a:pt x="2236" y="346"/>
                </a:lnTo>
                <a:lnTo>
                  <a:pt x="2224" y="312"/>
                </a:lnTo>
                <a:lnTo>
                  <a:pt x="2212" y="278"/>
                </a:lnTo>
                <a:lnTo>
                  <a:pt x="2196" y="244"/>
                </a:lnTo>
                <a:lnTo>
                  <a:pt x="2180" y="210"/>
                </a:lnTo>
                <a:lnTo>
                  <a:pt x="2160" y="176"/>
                </a:lnTo>
                <a:lnTo>
                  <a:pt x="2140" y="144"/>
                </a:lnTo>
                <a:lnTo>
                  <a:pt x="2116" y="110"/>
                </a:lnTo>
                <a:lnTo>
                  <a:pt x="2092" y="76"/>
                </a:lnTo>
                <a:lnTo>
                  <a:pt x="2106" y="114"/>
                </a:lnTo>
                <a:lnTo>
                  <a:pt x="2122" y="160"/>
                </a:lnTo>
                <a:lnTo>
                  <a:pt x="2140" y="222"/>
                </a:lnTo>
                <a:lnTo>
                  <a:pt x="2150" y="258"/>
                </a:lnTo>
                <a:lnTo>
                  <a:pt x="2158" y="298"/>
                </a:lnTo>
                <a:lnTo>
                  <a:pt x="2166" y="342"/>
                </a:lnTo>
                <a:lnTo>
                  <a:pt x="2174" y="390"/>
                </a:lnTo>
                <a:lnTo>
                  <a:pt x="2180" y="440"/>
                </a:lnTo>
                <a:lnTo>
                  <a:pt x="2186" y="494"/>
                </a:lnTo>
                <a:lnTo>
                  <a:pt x="2188" y="550"/>
                </a:lnTo>
                <a:lnTo>
                  <a:pt x="2190" y="608"/>
                </a:lnTo>
                <a:lnTo>
                  <a:pt x="1954" y="606"/>
                </a:lnTo>
                <a:lnTo>
                  <a:pt x="1680" y="600"/>
                </a:lnTo>
                <a:lnTo>
                  <a:pt x="1680" y="564"/>
                </a:lnTo>
                <a:lnTo>
                  <a:pt x="1680" y="528"/>
                </a:lnTo>
                <a:lnTo>
                  <a:pt x="1676" y="490"/>
                </a:lnTo>
                <a:lnTo>
                  <a:pt x="1672" y="454"/>
                </a:lnTo>
                <a:lnTo>
                  <a:pt x="1668" y="416"/>
                </a:lnTo>
                <a:lnTo>
                  <a:pt x="1660" y="380"/>
                </a:lnTo>
                <a:lnTo>
                  <a:pt x="1650" y="342"/>
                </a:lnTo>
                <a:lnTo>
                  <a:pt x="1640" y="304"/>
                </a:lnTo>
                <a:lnTo>
                  <a:pt x="1628" y="266"/>
                </a:lnTo>
                <a:lnTo>
                  <a:pt x="1612" y="228"/>
                </a:lnTo>
                <a:lnTo>
                  <a:pt x="1596" y="190"/>
                </a:lnTo>
                <a:lnTo>
                  <a:pt x="1576" y="152"/>
                </a:lnTo>
                <a:lnTo>
                  <a:pt x="1556" y="114"/>
                </a:lnTo>
                <a:lnTo>
                  <a:pt x="1532" y="76"/>
                </a:lnTo>
                <a:lnTo>
                  <a:pt x="1506" y="38"/>
                </a:lnTo>
                <a:lnTo>
                  <a:pt x="1478" y="0"/>
                </a:lnTo>
                <a:lnTo>
                  <a:pt x="1482" y="10"/>
                </a:lnTo>
                <a:lnTo>
                  <a:pt x="1494" y="42"/>
                </a:lnTo>
                <a:lnTo>
                  <a:pt x="1512" y="94"/>
                </a:lnTo>
                <a:lnTo>
                  <a:pt x="1532" y="162"/>
                </a:lnTo>
                <a:lnTo>
                  <a:pt x="1544" y="204"/>
                </a:lnTo>
                <a:lnTo>
                  <a:pt x="1554" y="250"/>
                </a:lnTo>
                <a:lnTo>
                  <a:pt x="1562" y="298"/>
                </a:lnTo>
                <a:lnTo>
                  <a:pt x="1572" y="352"/>
                </a:lnTo>
                <a:lnTo>
                  <a:pt x="1578" y="408"/>
                </a:lnTo>
                <a:lnTo>
                  <a:pt x="1584" y="468"/>
                </a:lnTo>
                <a:lnTo>
                  <a:pt x="1588" y="530"/>
                </a:lnTo>
                <a:lnTo>
                  <a:pt x="1588" y="596"/>
                </a:lnTo>
                <a:lnTo>
                  <a:pt x="964" y="580"/>
                </a:lnTo>
                <a:lnTo>
                  <a:pt x="962" y="518"/>
                </a:lnTo>
                <a:lnTo>
                  <a:pt x="958" y="488"/>
                </a:lnTo>
                <a:lnTo>
                  <a:pt x="954" y="456"/>
                </a:lnTo>
                <a:lnTo>
                  <a:pt x="950" y="426"/>
                </a:lnTo>
                <a:lnTo>
                  <a:pt x="942" y="394"/>
                </a:lnTo>
                <a:lnTo>
                  <a:pt x="934" y="362"/>
                </a:lnTo>
                <a:lnTo>
                  <a:pt x="924" y="330"/>
                </a:lnTo>
                <a:lnTo>
                  <a:pt x="914" y="298"/>
                </a:lnTo>
                <a:lnTo>
                  <a:pt x="900" y="266"/>
                </a:lnTo>
                <a:lnTo>
                  <a:pt x="886" y="234"/>
                </a:lnTo>
                <a:lnTo>
                  <a:pt x="870" y="202"/>
                </a:lnTo>
                <a:lnTo>
                  <a:pt x="852" y="172"/>
                </a:lnTo>
                <a:lnTo>
                  <a:pt x="832" y="140"/>
                </a:lnTo>
                <a:lnTo>
                  <a:pt x="810" y="108"/>
                </a:lnTo>
                <a:lnTo>
                  <a:pt x="786" y="76"/>
                </a:lnTo>
                <a:lnTo>
                  <a:pt x="800" y="112"/>
                </a:lnTo>
                <a:lnTo>
                  <a:pt x="816" y="154"/>
                </a:lnTo>
                <a:lnTo>
                  <a:pt x="832" y="212"/>
                </a:lnTo>
                <a:lnTo>
                  <a:pt x="850" y="284"/>
                </a:lnTo>
                <a:lnTo>
                  <a:pt x="858" y="326"/>
                </a:lnTo>
                <a:lnTo>
                  <a:pt x="866" y="370"/>
                </a:lnTo>
                <a:lnTo>
                  <a:pt x="872" y="418"/>
                </a:lnTo>
                <a:lnTo>
                  <a:pt x="878" y="468"/>
                </a:lnTo>
                <a:lnTo>
                  <a:pt x="882" y="522"/>
                </a:lnTo>
                <a:lnTo>
                  <a:pt x="884" y="576"/>
                </a:lnTo>
                <a:lnTo>
                  <a:pt x="762" y="572"/>
                </a:lnTo>
                <a:lnTo>
                  <a:pt x="728" y="568"/>
                </a:lnTo>
                <a:lnTo>
                  <a:pt x="696" y="562"/>
                </a:lnTo>
                <a:lnTo>
                  <a:pt x="666" y="554"/>
                </a:lnTo>
                <a:lnTo>
                  <a:pt x="640" y="542"/>
                </a:lnTo>
                <a:lnTo>
                  <a:pt x="612" y="530"/>
                </a:lnTo>
                <a:lnTo>
                  <a:pt x="588" y="516"/>
                </a:lnTo>
                <a:lnTo>
                  <a:pt x="566" y="500"/>
                </a:lnTo>
                <a:lnTo>
                  <a:pt x="544" y="484"/>
                </a:lnTo>
                <a:lnTo>
                  <a:pt x="524" y="466"/>
                </a:lnTo>
                <a:lnTo>
                  <a:pt x="504" y="446"/>
                </a:lnTo>
                <a:lnTo>
                  <a:pt x="466" y="406"/>
                </a:lnTo>
                <a:lnTo>
                  <a:pt x="432" y="364"/>
                </a:lnTo>
                <a:lnTo>
                  <a:pt x="398" y="320"/>
                </a:lnTo>
                <a:lnTo>
                  <a:pt x="362" y="278"/>
                </a:lnTo>
                <a:lnTo>
                  <a:pt x="326" y="236"/>
                </a:lnTo>
                <a:lnTo>
                  <a:pt x="306" y="216"/>
                </a:lnTo>
                <a:lnTo>
                  <a:pt x="286" y="198"/>
                </a:lnTo>
                <a:lnTo>
                  <a:pt x="266" y="180"/>
                </a:lnTo>
                <a:lnTo>
                  <a:pt x="242" y="164"/>
                </a:lnTo>
                <a:lnTo>
                  <a:pt x="220" y="148"/>
                </a:lnTo>
                <a:lnTo>
                  <a:pt x="194" y="134"/>
                </a:lnTo>
                <a:lnTo>
                  <a:pt x="166" y="122"/>
                </a:lnTo>
                <a:lnTo>
                  <a:pt x="138" y="114"/>
                </a:lnTo>
                <a:lnTo>
                  <a:pt x="106" y="106"/>
                </a:lnTo>
                <a:lnTo>
                  <a:pt x="74" y="100"/>
                </a:lnTo>
                <a:lnTo>
                  <a:pt x="38" y="96"/>
                </a:lnTo>
                <a:lnTo>
                  <a:pt x="0" y="96"/>
                </a:lnTo>
                <a:lnTo>
                  <a:pt x="52" y="146"/>
                </a:lnTo>
                <a:lnTo>
                  <a:pt x="78" y="172"/>
                </a:lnTo>
                <a:lnTo>
                  <a:pt x="102" y="200"/>
                </a:lnTo>
                <a:lnTo>
                  <a:pt x="126" y="230"/>
                </a:lnTo>
                <a:lnTo>
                  <a:pt x="150" y="262"/>
                </a:lnTo>
                <a:lnTo>
                  <a:pt x="172" y="294"/>
                </a:lnTo>
                <a:lnTo>
                  <a:pt x="192" y="328"/>
                </a:lnTo>
                <a:lnTo>
                  <a:pt x="210" y="362"/>
                </a:lnTo>
                <a:lnTo>
                  <a:pt x="226" y="400"/>
                </a:lnTo>
                <a:lnTo>
                  <a:pt x="240" y="438"/>
                </a:lnTo>
                <a:lnTo>
                  <a:pt x="250" y="478"/>
                </a:lnTo>
                <a:lnTo>
                  <a:pt x="258" y="520"/>
                </a:lnTo>
                <a:lnTo>
                  <a:pt x="264" y="562"/>
                </a:lnTo>
                <a:lnTo>
                  <a:pt x="264" y="608"/>
                </a:lnTo>
                <a:lnTo>
                  <a:pt x="262" y="654"/>
                </a:lnTo>
                <a:lnTo>
                  <a:pt x="258" y="694"/>
                </a:lnTo>
                <a:lnTo>
                  <a:pt x="252" y="732"/>
                </a:lnTo>
                <a:lnTo>
                  <a:pt x="244" y="770"/>
                </a:lnTo>
                <a:lnTo>
                  <a:pt x="236" y="806"/>
                </a:lnTo>
                <a:lnTo>
                  <a:pt x="216" y="880"/>
                </a:lnTo>
                <a:lnTo>
                  <a:pt x="192" y="952"/>
                </a:lnTo>
                <a:lnTo>
                  <a:pt x="166" y="1020"/>
                </a:lnTo>
                <a:lnTo>
                  <a:pt x="138" y="1086"/>
                </a:lnTo>
                <a:lnTo>
                  <a:pt x="86" y="1212"/>
                </a:lnTo>
                <a:lnTo>
                  <a:pt x="90" y="1208"/>
                </a:lnTo>
                <a:lnTo>
                  <a:pt x="92" y="1208"/>
                </a:lnTo>
                <a:lnTo>
                  <a:pt x="90" y="1212"/>
                </a:lnTo>
                <a:lnTo>
                  <a:pt x="82" y="1222"/>
                </a:lnTo>
                <a:lnTo>
                  <a:pt x="84" y="1222"/>
                </a:lnTo>
                <a:lnTo>
                  <a:pt x="94" y="1218"/>
                </a:lnTo>
                <a:lnTo>
                  <a:pt x="100" y="1218"/>
                </a:lnTo>
                <a:lnTo>
                  <a:pt x="102" y="1216"/>
                </a:lnTo>
                <a:lnTo>
                  <a:pt x="104" y="1214"/>
                </a:lnTo>
                <a:lnTo>
                  <a:pt x="108" y="1202"/>
                </a:lnTo>
                <a:lnTo>
                  <a:pt x="142" y="1184"/>
                </a:lnTo>
                <a:lnTo>
                  <a:pt x="176" y="1164"/>
                </a:lnTo>
                <a:lnTo>
                  <a:pt x="208" y="1144"/>
                </a:lnTo>
                <a:lnTo>
                  <a:pt x="238" y="1120"/>
                </a:lnTo>
                <a:lnTo>
                  <a:pt x="268" y="1098"/>
                </a:lnTo>
                <a:lnTo>
                  <a:pt x="296" y="1072"/>
                </a:lnTo>
                <a:lnTo>
                  <a:pt x="352" y="1018"/>
                </a:lnTo>
                <a:lnTo>
                  <a:pt x="374" y="994"/>
                </a:lnTo>
                <a:lnTo>
                  <a:pt x="394" y="970"/>
                </a:lnTo>
                <a:lnTo>
                  <a:pt x="434" y="918"/>
                </a:lnTo>
                <a:lnTo>
                  <a:pt x="470" y="866"/>
                </a:lnTo>
                <a:lnTo>
                  <a:pt x="506" y="814"/>
                </a:lnTo>
                <a:lnTo>
                  <a:pt x="526" y="790"/>
                </a:lnTo>
                <a:lnTo>
                  <a:pt x="546" y="766"/>
                </a:lnTo>
                <a:lnTo>
                  <a:pt x="568" y="746"/>
                </a:lnTo>
                <a:lnTo>
                  <a:pt x="590" y="726"/>
                </a:lnTo>
                <a:lnTo>
                  <a:pt x="614" y="710"/>
                </a:lnTo>
                <a:lnTo>
                  <a:pt x="642" y="694"/>
                </a:lnTo>
                <a:lnTo>
                  <a:pt x="670" y="684"/>
                </a:lnTo>
                <a:lnTo>
                  <a:pt x="702" y="676"/>
                </a:lnTo>
                <a:lnTo>
                  <a:pt x="882" y="678"/>
                </a:lnTo>
                <a:lnTo>
                  <a:pt x="878" y="732"/>
                </a:lnTo>
                <a:lnTo>
                  <a:pt x="872" y="788"/>
                </a:lnTo>
                <a:lnTo>
                  <a:pt x="866" y="846"/>
                </a:lnTo>
                <a:lnTo>
                  <a:pt x="854" y="906"/>
                </a:lnTo>
                <a:lnTo>
                  <a:pt x="842" y="966"/>
                </a:lnTo>
                <a:lnTo>
                  <a:pt x="826" y="1028"/>
                </a:lnTo>
                <a:lnTo>
                  <a:pt x="808" y="1092"/>
                </a:lnTo>
                <a:lnTo>
                  <a:pt x="786" y="1156"/>
                </a:lnTo>
                <a:lnTo>
                  <a:pt x="808" y="1120"/>
                </a:lnTo>
                <a:lnTo>
                  <a:pt x="832" y="1076"/>
                </a:lnTo>
                <a:lnTo>
                  <a:pt x="860" y="1020"/>
                </a:lnTo>
                <a:lnTo>
                  <a:pt x="876" y="986"/>
                </a:lnTo>
                <a:lnTo>
                  <a:pt x="890" y="950"/>
                </a:lnTo>
                <a:lnTo>
                  <a:pt x="904" y="910"/>
                </a:lnTo>
                <a:lnTo>
                  <a:pt x="918" y="868"/>
                </a:lnTo>
                <a:lnTo>
                  <a:pt x="932" y="824"/>
                </a:lnTo>
                <a:lnTo>
                  <a:pt x="942" y="778"/>
                </a:lnTo>
                <a:lnTo>
                  <a:pt x="952" y="730"/>
                </a:lnTo>
                <a:lnTo>
                  <a:pt x="958" y="680"/>
                </a:lnTo>
                <a:lnTo>
                  <a:pt x="1258" y="686"/>
                </a:lnTo>
                <a:lnTo>
                  <a:pt x="1582" y="696"/>
                </a:lnTo>
                <a:lnTo>
                  <a:pt x="1586" y="696"/>
                </a:lnTo>
                <a:lnTo>
                  <a:pt x="1582" y="758"/>
                </a:lnTo>
                <a:lnTo>
                  <a:pt x="1576" y="820"/>
                </a:lnTo>
                <a:lnTo>
                  <a:pt x="1566" y="884"/>
                </a:lnTo>
                <a:lnTo>
                  <a:pt x="1556" y="952"/>
                </a:lnTo>
                <a:lnTo>
                  <a:pt x="1540" y="1020"/>
                </a:lnTo>
                <a:lnTo>
                  <a:pt x="1522" y="1088"/>
                </a:lnTo>
                <a:lnTo>
                  <a:pt x="1502" y="1160"/>
                </a:lnTo>
                <a:lnTo>
                  <a:pt x="1478" y="1232"/>
                </a:lnTo>
                <a:lnTo>
                  <a:pt x="1484" y="1222"/>
                </a:lnTo>
                <a:lnTo>
                  <a:pt x="1502" y="1192"/>
                </a:lnTo>
                <a:lnTo>
                  <a:pt x="1530" y="1144"/>
                </a:lnTo>
                <a:lnTo>
                  <a:pt x="1562" y="1080"/>
                </a:lnTo>
                <a:lnTo>
                  <a:pt x="1578" y="1042"/>
                </a:lnTo>
                <a:lnTo>
                  <a:pt x="1594" y="1002"/>
                </a:lnTo>
                <a:lnTo>
                  <a:pt x="1612" y="958"/>
                </a:lnTo>
                <a:lnTo>
                  <a:pt x="1626" y="910"/>
                </a:lnTo>
                <a:lnTo>
                  <a:pt x="1642" y="860"/>
                </a:lnTo>
                <a:lnTo>
                  <a:pt x="1654" y="808"/>
                </a:lnTo>
                <a:lnTo>
                  <a:pt x="1664" y="754"/>
                </a:lnTo>
                <a:lnTo>
                  <a:pt x="1672" y="698"/>
                </a:lnTo>
                <a:lnTo>
                  <a:pt x="1794" y="700"/>
                </a:lnTo>
                <a:lnTo>
                  <a:pt x="1922" y="702"/>
                </a:lnTo>
                <a:lnTo>
                  <a:pt x="2186" y="700"/>
                </a:lnTo>
                <a:lnTo>
                  <a:pt x="2182" y="752"/>
                </a:lnTo>
                <a:lnTo>
                  <a:pt x="2176" y="806"/>
                </a:lnTo>
                <a:lnTo>
                  <a:pt x="2168" y="862"/>
                </a:lnTo>
                <a:lnTo>
                  <a:pt x="2158" y="918"/>
                </a:lnTo>
                <a:lnTo>
                  <a:pt x="2146" y="976"/>
                </a:lnTo>
                <a:lnTo>
                  <a:pt x="2130" y="1034"/>
                </a:lnTo>
                <a:lnTo>
                  <a:pt x="2112" y="1094"/>
                </a:lnTo>
                <a:lnTo>
                  <a:pt x="2092" y="1156"/>
                </a:lnTo>
                <a:lnTo>
                  <a:pt x="2112" y="1122"/>
                </a:lnTo>
                <a:lnTo>
                  <a:pt x="2136" y="1080"/>
                </a:lnTo>
                <a:lnTo>
                  <a:pt x="2164" y="1026"/>
                </a:lnTo>
                <a:lnTo>
                  <a:pt x="2192" y="958"/>
                </a:lnTo>
                <a:lnTo>
                  <a:pt x="2206" y="922"/>
                </a:lnTo>
                <a:lnTo>
                  <a:pt x="2220" y="882"/>
                </a:lnTo>
                <a:lnTo>
                  <a:pt x="2232" y="838"/>
                </a:lnTo>
                <a:lnTo>
                  <a:pt x="2244" y="794"/>
                </a:lnTo>
                <a:lnTo>
                  <a:pt x="2254" y="748"/>
                </a:lnTo>
                <a:lnTo>
                  <a:pt x="2262" y="700"/>
                </a:lnTo>
                <a:lnTo>
                  <a:pt x="2600" y="694"/>
                </a:lnTo>
                <a:lnTo>
                  <a:pt x="2604" y="736"/>
                </a:lnTo>
                <a:lnTo>
                  <a:pt x="2606" y="782"/>
                </a:lnTo>
                <a:lnTo>
                  <a:pt x="2604" y="830"/>
                </a:lnTo>
                <a:lnTo>
                  <a:pt x="2602" y="878"/>
                </a:lnTo>
                <a:lnTo>
                  <a:pt x="2596" y="926"/>
                </a:lnTo>
                <a:lnTo>
                  <a:pt x="2590" y="976"/>
                </a:lnTo>
                <a:lnTo>
                  <a:pt x="2582" y="1022"/>
                </a:lnTo>
                <a:lnTo>
                  <a:pt x="2572" y="1068"/>
                </a:lnTo>
                <a:lnTo>
                  <a:pt x="2634" y="1070"/>
                </a:lnTo>
                <a:lnTo>
                  <a:pt x="2694" y="1066"/>
                </a:lnTo>
                <a:lnTo>
                  <a:pt x="2752" y="1060"/>
                </a:lnTo>
                <a:lnTo>
                  <a:pt x="2808" y="1050"/>
                </a:lnTo>
                <a:lnTo>
                  <a:pt x="2862" y="1038"/>
                </a:lnTo>
                <a:lnTo>
                  <a:pt x="2914" y="1022"/>
                </a:lnTo>
                <a:lnTo>
                  <a:pt x="2962" y="1004"/>
                </a:lnTo>
                <a:lnTo>
                  <a:pt x="3010" y="982"/>
                </a:lnTo>
                <a:lnTo>
                  <a:pt x="3054" y="958"/>
                </a:lnTo>
                <a:lnTo>
                  <a:pt x="3096" y="932"/>
                </a:lnTo>
                <a:lnTo>
                  <a:pt x="3136" y="904"/>
                </a:lnTo>
                <a:lnTo>
                  <a:pt x="3174" y="874"/>
                </a:lnTo>
                <a:lnTo>
                  <a:pt x="3208" y="842"/>
                </a:lnTo>
                <a:lnTo>
                  <a:pt x="3242" y="808"/>
                </a:lnTo>
                <a:lnTo>
                  <a:pt x="3272" y="772"/>
                </a:lnTo>
                <a:lnTo>
                  <a:pt x="3300" y="736"/>
                </a:lnTo>
                <a:lnTo>
                  <a:pt x="3218" y="716"/>
                </a:lnTo>
                <a:lnTo>
                  <a:pt x="3178" y="704"/>
                </a:lnTo>
                <a:lnTo>
                  <a:pt x="3140" y="692"/>
                </a:lnTo>
                <a:lnTo>
                  <a:pt x="3102" y="678"/>
                </a:lnTo>
                <a:lnTo>
                  <a:pt x="3068" y="662"/>
                </a:lnTo>
                <a:lnTo>
                  <a:pt x="3036" y="644"/>
                </a:lnTo>
                <a:lnTo>
                  <a:pt x="3006" y="624"/>
                </a:lnTo>
                <a:lnTo>
                  <a:pt x="3114" y="608"/>
                </a:lnTo>
                <a:lnTo>
                  <a:pt x="3222" y="590"/>
                </a:lnTo>
                <a:lnTo>
                  <a:pt x="3276" y="580"/>
                </a:lnTo>
                <a:lnTo>
                  <a:pt x="3326" y="570"/>
                </a:lnTo>
                <a:lnTo>
                  <a:pt x="3378" y="556"/>
                </a:lnTo>
                <a:lnTo>
                  <a:pt x="3426" y="540"/>
                </a:lnTo>
                <a:close/>
                <a:moveTo>
                  <a:pt x="2788" y="444"/>
                </a:moveTo>
                <a:lnTo>
                  <a:pt x="2788" y="444"/>
                </a:lnTo>
                <a:lnTo>
                  <a:pt x="2774" y="442"/>
                </a:lnTo>
                <a:lnTo>
                  <a:pt x="2762" y="438"/>
                </a:lnTo>
                <a:lnTo>
                  <a:pt x="2752" y="432"/>
                </a:lnTo>
                <a:lnTo>
                  <a:pt x="2742" y="424"/>
                </a:lnTo>
                <a:lnTo>
                  <a:pt x="2734" y="414"/>
                </a:lnTo>
                <a:lnTo>
                  <a:pt x="2728" y="404"/>
                </a:lnTo>
                <a:lnTo>
                  <a:pt x="2724" y="392"/>
                </a:lnTo>
                <a:lnTo>
                  <a:pt x="2722" y="378"/>
                </a:lnTo>
                <a:lnTo>
                  <a:pt x="2724" y="364"/>
                </a:lnTo>
                <a:lnTo>
                  <a:pt x="2728" y="352"/>
                </a:lnTo>
                <a:lnTo>
                  <a:pt x="2734" y="342"/>
                </a:lnTo>
                <a:lnTo>
                  <a:pt x="2742" y="332"/>
                </a:lnTo>
                <a:lnTo>
                  <a:pt x="2752" y="324"/>
                </a:lnTo>
                <a:lnTo>
                  <a:pt x="2762" y="318"/>
                </a:lnTo>
                <a:lnTo>
                  <a:pt x="2774" y="314"/>
                </a:lnTo>
                <a:lnTo>
                  <a:pt x="2788" y="312"/>
                </a:lnTo>
                <a:lnTo>
                  <a:pt x="2802" y="314"/>
                </a:lnTo>
                <a:lnTo>
                  <a:pt x="2814" y="318"/>
                </a:lnTo>
                <a:lnTo>
                  <a:pt x="2824" y="324"/>
                </a:lnTo>
                <a:lnTo>
                  <a:pt x="2834" y="332"/>
                </a:lnTo>
                <a:lnTo>
                  <a:pt x="2842" y="342"/>
                </a:lnTo>
                <a:lnTo>
                  <a:pt x="2848" y="352"/>
                </a:lnTo>
                <a:lnTo>
                  <a:pt x="2852" y="364"/>
                </a:lnTo>
                <a:lnTo>
                  <a:pt x="2854" y="378"/>
                </a:lnTo>
                <a:lnTo>
                  <a:pt x="2852" y="392"/>
                </a:lnTo>
                <a:lnTo>
                  <a:pt x="2848" y="404"/>
                </a:lnTo>
                <a:lnTo>
                  <a:pt x="2842" y="414"/>
                </a:lnTo>
                <a:lnTo>
                  <a:pt x="2834" y="424"/>
                </a:lnTo>
                <a:lnTo>
                  <a:pt x="2824" y="432"/>
                </a:lnTo>
                <a:lnTo>
                  <a:pt x="2814" y="438"/>
                </a:lnTo>
                <a:lnTo>
                  <a:pt x="2802" y="442"/>
                </a:lnTo>
                <a:lnTo>
                  <a:pt x="2788" y="44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6654800" y="5080000"/>
            <a:ext cx="1360488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善念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4933950" y="5080000"/>
            <a:ext cx="1360488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同理心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3208338" y="5080000"/>
            <a:ext cx="1362075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成就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4"/>
          <p:cNvSpPr/>
          <p:nvPr/>
        </p:nvSpPr>
        <p:spPr>
          <a:xfrm>
            <a:off x="665480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駕馭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自我認知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專注</a:t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自我認知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專注</a:t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2" name="Google Shape;412;p44"/>
          <p:cNvSpPr/>
          <p:nvPr/>
        </p:nvSpPr>
        <p:spPr>
          <a:xfrm>
            <a:off x="665480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駕馭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自我認知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專注</a:t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5" name="Google Shape;415;p44"/>
          <p:cNvSpPr/>
          <p:nvPr/>
        </p:nvSpPr>
        <p:spPr>
          <a:xfrm>
            <a:off x="3208338" y="5080000"/>
            <a:ext cx="1362075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成就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4"/>
          <p:cNvSpPr/>
          <p:nvPr/>
        </p:nvSpPr>
        <p:spPr>
          <a:xfrm>
            <a:off x="665480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駕馭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自我認知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專注</a:t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9" name="Google Shape;419;p44"/>
          <p:cNvSpPr/>
          <p:nvPr/>
        </p:nvSpPr>
        <p:spPr>
          <a:xfrm>
            <a:off x="4933950" y="5080000"/>
            <a:ext cx="1360488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同理心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4"/>
          <p:cNvSpPr/>
          <p:nvPr/>
        </p:nvSpPr>
        <p:spPr>
          <a:xfrm>
            <a:off x="3208338" y="5080000"/>
            <a:ext cx="1362075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成就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665480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駕馭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自我認知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專注</a:t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4" name="Google Shape;424;p44"/>
          <p:cNvSpPr/>
          <p:nvPr/>
        </p:nvSpPr>
        <p:spPr>
          <a:xfrm>
            <a:off x="6654800" y="5080000"/>
            <a:ext cx="1360488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善念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4"/>
          <p:cNvSpPr/>
          <p:nvPr/>
        </p:nvSpPr>
        <p:spPr>
          <a:xfrm>
            <a:off x="4933950" y="5080000"/>
            <a:ext cx="1360488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同理心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4"/>
          <p:cNvSpPr/>
          <p:nvPr/>
        </p:nvSpPr>
        <p:spPr>
          <a:xfrm>
            <a:off x="3208338" y="5080000"/>
            <a:ext cx="1362075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成就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4"/>
          <p:cNvSpPr/>
          <p:nvPr/>
        </p:nvSpPr>
        <p:spPr>
          <a:xfrm>
            <a:off x="665480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駕馭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自我認知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自我認知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4"/>
          <p:cNvSpPr/>
          <p:nvPr/>
        </p:nvSpPr>
        <p:spPr>
          <a:xfrm>
            <a:off x="665480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駕馭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自我認知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4"/>
          <p:cNvSpPr/>
          <p:nvPr/>
        </p:nvSpPr>
        <p:spPr>
          <a:xfrm>
            <a:off x="6654800" y="5080000"/>
            <a:ext cx="1360488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善念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4"/>
          <p:cNvSpPr/>
          <p:nvPr/>
        </p:nvSpPr>
        <p:spPr>
          <a:xfrm>
            <a:off x="665480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駕馭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自我認知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4933950" y="5080000"/>
            <a:ext cx="1360488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同理心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6654800" y="5080000"/>
            <a:ext cx="1360488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善念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665480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駕馭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自我認知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4"/>
          <p:cNvSpPr/>
          <p:nvPr/>
        </p:nvSpPr>
        <p:spPr>
          <a:xfrm>
            <a:off x="3208338" y="5080000"/>
            <a:ext cx="1362075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4"/>
          <p:cNvSpPr/>
          <p:nvPr/>
        </p:nvSpPr>
        <p:spPr>
          <a:xfrm>
            <a:off x="4933950" y="5080000"/>
            <a:ext cx="1360488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6654800" y="5080000"/>
            <a:ext cx="1360488" cy="796925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4"/>
          <p:cNvSpPr/>
          <p:nvPr/>
        </p:nvSpPr>
        <p:spPr>
          <a:xfrm>
            <a:off x="665480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4"/>
          <p:cNvSpPr/>
          <p:nvPr/>
        </p:nvSpPr>
        <p:spPr>
          <a:xfrm>
            <a:off x="4933950" y="1601788"/>
            <a:ext cx="1360488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4"/>
          <p:cNvSpPr/>
          <p:nvPr/>
        </p:nvSpPr>
        <p:spPr>
          <a:xfrm>
            <a:off x="3208338" y="1601788"/>
            <a:ext cx="1362075" cy="798512"/>
          </a:xfrm>
          <a:prstGeom prst="roundRect">
            <a:avLst>
              <a:gd fmla="val 16667" name="adj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Google Shape;454;p45"/>
          <p:cNvCxnSpPr/>
          <p:nvPr/>
        </p:nvCxnSpPr>
        <p:spPr>
          <a:xfrm>
            <a:off x="4321175" y="3305175"/>
            <a:ext cx="5257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5" name="Google Shape;455;p45"/>
          <p:cNvSpPr txBox="1"/>
          <p:nvPr/>
        </p:nvSpPr>
        <p:spPr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difference in needs and desires of presenters and audiences has become more noticeable.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45"/>
          <p:cNvGrpSpPr/>
          <p:nvPr/>
        </p:nvGrpSpPr>
        <p:grpSpPr>
          <a:xfrm>
            <a:off x="2920599" y="2268312"/>
            <a:ext cx="1922025" cy="2318206"/>
            <a:chOff x="-75329" y="-123974"/>
            <a:chExt cx="1441844" cy="1738361"/>
          </a:xfrm>
        </p:grpSpPr>
        <p:grpSp>
          <p:nvGrpSpPr>
            <p:cNvPr id="457" name="Google Shape;457;p45"/>
            <p:cNvGrpSpPr/>
            <p:nvPr/>
          </p:nvGrpSpPr>
          <p:grpSpPr>
            <a:xfrm>
              <a:off x="-75328" y="-123974"/>
              <a:ext cx="1441844" cy="1738360"/>
              <a:chOff x="-213730" y="-123974"/>
              <a:chExt cx="1441844" cy="1738360"/>
            </a:xfrm>
          </p:grpSpPr>
          <p:sp>
            <p:nvSpPr>
              <p:cNvPr id="458" name="Google Shape;458;p45"/>
              <p:cNvSpPr/>
              <p:nvPr/>
            </p:nvSpPr>
            <p:spPr>
              <a:xfrm rot="1132031">
                <a:off x="0" y="0"/>
                <a:ext cx="1014383" cy="1490412"/>
              </a:xfrm>
              <a:prstGeom prst="roundRect">
                <a:avLst>
                  <a:gd fmla="val 12134" name="adj"/>
                </a:avLst>
              </a:prstGeom>
              <a:solidFill>
                <a:srgbClr val="1630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5"/>
              <p:cNvSpPr/>
              <p:nvPr/>
            </p:nvSpPr>
            <p:spPr>
              <a:xfrm rot="1132031">
                <a:off x="43080" y="31875"/>
                <a:ext cx="931612" cy="1428311"/>
              </a:xfrm>
              <a:prstGeom prst="roundRect">
                <a:avLst>
                  <a:gd fmla="val 12134" name="adj"/>
                </a:avLst>
              </a:prstGeom>
              <a:noFill/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400"/>
                  <a:buFont typeface="Arial"/>
                  <a:buNone/>
                </a:pPr>
                <a:r>
                  <a:rPr b="0" i="0" lang="en-US" sz="6400" u="none" cap="none" strike="noStrike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rPr>
                  <a:t>02</a:t>
                </a:r>
                <a:endParaRPr b="0" i="0" sz="6400" u="none" cap="none" strike="noStrike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  <p:sp>
          <p:nvSpPr>
            <p:cNvPr id="460" name="Google Shape;460;p45"/>
            <p:cNvSpPr/>
            <p:nvPr/>
          </p:nvSpPr>
          <p:spPr>
            <a:xfrm rot="1132031">
              <a:off x="0" y="832988"/>
              <a:ext cx="1014383" cy="634430"/>
            </a:xfrm>
            <a:custGeom>
              <a:rect b="b" l="l" r="r" t="t"/>
              <a:pathLst>
                <a:path extrusionOk="0" h="826698" w="1321797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rotWithShape="1">
              <a:blip r:embed="rId3">
                <a:alphaModFix amt="66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1" name="Google Shape;461;p45"/>
          <p:cNvSpPr txBox="1"/>
          <p:nvPr/>
        </p:nvSpPr>
        <p:spPr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HERE INPUT YOUR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46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68" name="Google Shape;468;p46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46"/>
          <p:cNvSpPr/>
          <p:nvPr/>
        </p:nvSpPr>
        <p:spPr>
          <a:xfrm>
            <a:off x="1217613" y="2020888"/>
            <a:ext cx="1517650" cy="2065337"/>
          </a:xfrm>
          <a:custGeom>
            <a:rect b="b" l="l" r="r" t="t"/>
            <a:pathLst>
              <a:path extrusionOk="0" h="1550820" w="113839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</p:spPr>
        <p:txBody>
          <a:bodyPr anchorCtr="0" anchor="ctr" bIns="672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6"/>
          <p:cNvSpPr/>
          <p:nvPr/>
        </p:nvSpPr>
        <p:spPr>
          <a:xfrm>
            <a:off x="9710738" y="4046538"/>
            <a:ext cx="936625" cy="185737"/>
          </a:xfrm>
          <a:prstGeom prst="ellipse">
            <a:avLst/>
          </a:prstGeom>
          <a:gradFill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6"/>
          <p:cNvSpPr/>
          <p:nvPr/>
        </p:nvSpPr>
        <p:spPr>
          <a:xfrm>
            <a:off x="7708900" y="4710113"/>
            <a:ext cx="1473200" cy="296862"/>
          </a:xfrm>
          <a:prstGeom prst="ellipse">
            <a:avLst/>
          </a:prstGeom>
          <a:gradFill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6"/>
          <p:cNvSpPr/>
          <p:nvPr/>
        </p:nvSpPr>
        <p:spPr>
          <a:xfrm>
            <a:off x="1465263" y="4046538"/>
            <a:ext cx="935037" cy="185737"/>
          </a:xfrm>
          <a:prstGeom prst="ellipse">
            <a:avLst/>
          </a:prstGeom>
          <a:gradFill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6"/>
          <p:cNvSpPr/>
          <p:nvPr/>
        </p:nvSpPr>
        <p:spPr>
          <a:xfrm>
            <a:off x="2913063" y="4710113"/>
            <a:ext cx="1474787" cy="296862"/>
          </a:xfrm>
          <a:prstGeom prst="ellipse">
            <a:avLst/>
          </a:prstGeom>
          <a:gradFill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6"/>
          <p:cNvSpPr/>
          <p:nvPr/>
        </p:nvSpPr>
        <p:spPr>
          <a:xfrm>
            <a:off x="5103813" y="5316538"/>
            <a:ext cx="1889125" cy="376237"/>
          </a:xfrm>
          <a:prstGeom prst="ellipse">
            <a:avLst/>
          </a:prstGeom>
          <a:gradFill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6"/>
          <p:cNvSpPr/>
          <p:nvPr/>
        </p:nvSpPr>
        <p:spPr>
          <a:xfrm>
            <a:off x="9456738" y="2020888"/>
            <a:ext cx="1517650" cy="2065337"/>
          </a:xfrm>
          <a:custGeom>
            <a:rect b="b" l="l" r="r" t="t"/>
            <a:pathLst>
              <a:path extrusionOk="0" h="1550820" w="113839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</p:spPr>
        <p:txBody>
          <a:bodyPr anchorCtr="0" anchor="ctr" bIns="672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6"/>
          <p:cNvSpPr/>
          <p:nvPr/>
        </p:nvSpPr>
        <p:spPr>
          <a:xfrm>
            <a:off x="7391400" y="1838325"/>
            <a:ext cx="2179638" cy="2971800"/>
          </a:xfrm>
          <a:custGeom>
            <a:rect b="b" l="l" r="r" t="t"/>
            <a:pathLst>
              <a:path extrusionOk="0" h="1550820" w="113839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960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6"/>
          <p:cNvSpPr/>
          <p:nvPr/>
        </p:nvSpPr>
        <p:spPr>
          <a:xfrm>
            <a:off x="2620963" y="1838325"/>
            <a:ext cx="2179637" cy="2971800"/>
          </a:xfrm>
          <a:custGeom>
            <a:rect b="b" l="l" r="r" t="t"/>
            <a:pathLst>
              <a:path extrusionOk="0" h="1550820" w="113839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960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6"/>
          <p:cNvSpPr/>
          <p:nvPr/>
        </p:nvSpPr>
        <p:spPr>
          <a:xfrm>
            <a:off x="4686300" y="1628775"/>
            <a:ext cx="2819400" cy="3840163"/>
          </a:xfrm>
          <a:custGeom>
            <a:rect b="b" l="l" r="r" t="t"/>
            <a:pathLst>
              <a:path extrusionOk="0" h="1550820" w="113839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129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7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47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86" name="Google Shape;486;p47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47"/>
          <p:cNvSpPr/>
          <p:nvPr/>
        </p:nvSpPr>
        <p:spPr>
          <a:xfrm>
            <a:off x="6135688" y="2084388"/>
            <a:ext cx="4367212" cy="576262"/>
          </a:xfrm>
          <a:custGeom>
            <a:rect b="b" l="l" r="r" t="t"/>
            <a:pathLst>
              <a:path extrusionOk="0" h="431880" w="3275513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45700" lIns="240000" spcFirstLastPara="1" rIns="240000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7"/>
          <p:cNvSpPr/>
          <p:nvPr/>
        </p:nvSpPr>
        <p:spPr>
          <a:xfrm>
            <a:off x="1689100" y="4748213"/>
            <a:ext cx="4373563" cy="574675"/>
          </a:xfrm>
          <a:custGeom>
            <a:rect b="b" l="l" r="r" t="t"/>
            <a:pathLst>
              <a:path extrusionOk="0" h="431880" w="3279285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45700" lIns="240000" spcFirstLastPara="1" rIns="240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7"/>
          <p:cNvSpPr/>
          <p:nvPr/>
        </p:nvSpPr>
        <p:spPr>
          <a:xfrm>
            <a:off x="4635500" y="2249488"/>
            <a:ext cx="2903538" cy="2906712"/>
          </a:xfrm>
          <a:custGeom>
            <a:rect b="b" l="l" r="r" t="t"/>
            <a:pathLst>
              <a:path extrusionOk="0" h="2906712" w="2903538">
                <a:moveTo>
                  <a:pt x="0" y="1453356"/>
                </a:moveTo>
                <a:cubicBezTo>
                  <a:pt x="0" y="650690"/>
                  <a:pt x="649979" y="0"/>
                  <a:pt x="1451769" y="0"/>
                </a:cubicBezTo>
                <a:cubicBezTo>
                  <a:pt x="2253559" y="0"/>
                  <a:pt x="2903538" y="650690"/>
                  <a:pt x="2903538" y="1453356"/>
                </a:cubicBezTo>
                <a:cubicBezTo>
                  <a:pt x="2903538" y="2256022"/>
                  <a:pt x="2253559" y="2906712"/>
                  <a:pt x="1451769" y="2906712"/>
                </a:cubicBezTo>
                <a:cubicBezTo>
                  <a:pt x="649979" y="2906712"/>
                  <a:pt x="0" y="2256022"/>
                  <a:pt x="0" y="1453356"/>
                </a:cubicBezTo>
                <a:close/>
                <a:moveTo>
                  <a:pt x="183707" y="1453356"/>
                </a:moveTo>
                <a:cubicBezTo>
                  <a:pt x="183707" y="2154564"/>
                  <a:pt x="751438" y="2723005"/>
                  <a:pt x="1451769" y="2723005"/>
                </a:cubicBezTo>
                <a:cubicBezTo>
                  <a:pt x="2152100" y="2723005"/>
                  <a:pt x="2719831" y="2154564"/>
                  <a:pt x="2719831" y="1453356"/>
                </a:cubicBezTo>
                <a:cubicBezTo>
                  <a:pt x="2719831" y="752148"/>
                  <a:pt x="2152100" y="183707"/>
                  <a:pt x="1451769" y="183707"/>
                </a:cubicBezTo>
                <a:cubicBezTo>
                  <a:pt x="751438" y="183707"/>
                  <a:pt x="183707" y="752148"/>
                  <a:pt x="183707" y="1453356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7"/>
          <p:cNvSpPr/>
          <p:nvPr/>
        </p:nvSpPr>
        <p:spPr>
          <a:xfrm>
            <a:off x="2135188" y="2290763"/>
            <a:ext cx="2303462" cy="2120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7306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Noto Sans Symbols"/>
              <a:buChar char="🞐"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輸入文本內容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37306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Noto Sans Symbols"/>
              <a:buChar char="🞐"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輸入文本內容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37306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Noto Sans Symbols"/>
              <a:buChar char="🞐"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輸入文本內容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7306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Noto Sans Symbols"/>
              <a:buChar char="🞐"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輸入文本內容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37306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Noto Sans Symbols"/>
              <a:buChar char="🞐"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輸入文本內容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92" name="Google Shape;492;p47"/>
          <p:cNvSpPr/>
          <p:nvPr/>
        </p:nvSpPr>
        <p:spPr>
          <a:xfrm>
            <a:off x="7735888" y="2768600"/>
            <a:ext cx="2303462" cy="2120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7306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Noto Sans Symbols"/>
              <a:buChar char="🞐"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輸入文本內容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37306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Noto Sans Symbols"/>
              <a:buChar char="🞐"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輸入文本內容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37306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Noto Sans Symbols"/>
              <a:buChar char="🞐"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輸入文本內容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7306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Noto Sans Symbols"/>
              <a:buChar char="🞐"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輸入文本內容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37306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800"/>
              <a:buFont typeface="Noto Sans Symbols"/>
              <a:buChar char="🞐"/>
            </a:pPr>
            <a:r>
              <a:rPr b="0" i="0" lang="en-US" sz="1800" u="none" cap="none" strike="noStrike">
                <a:solidFill>
                  <a:srgbClr val="09416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輸入文本內容</a:t>
            </a:r>
            <a:endParaRPr b="0" i="0" sz="1800" u="none" cap="none" strike="noStrike">
              <a:solidFill>
                <a:srgbClr val="09416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48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9" name="Google Shape;499;p48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8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48"/>
          <p:cNvSpPr/>
          <p:nvPr/>
        </p:nvSpPr>
        <p:spPr>
          <a:xfrm>
            <a:off x="8316913" y="2400300"/>
            <a:ext cx="936625" cy="935038"/>
          </a:xfrm>
          <a:prstGeom prst="ellipse">
            <a:avLst/>
          </a:prstGeom>
          <a:solidFill>
            <a:srgbClr val="0941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8"/>
          <p:cNvSpPr/>
          <p:nvPr/>
        </p:nvSpPr>
        <p:spPr>
          <a:xfrm>
            <a:off x="6985000" y="2492375"/>
            <a:ext cx="938213" cy="936625"/>
          </a:xfrm>
          <a:prstGeom prst="ellipse">
            <a:avLst/>
          </a:prstGeom>
          <a:solidFill>
            <a:srgbClr val="0941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8"/>
          <p:cNvSpPr/>
          <p:nvPr/>
        </p:nvSpPr>
        <p:spPr>
          <a:xfrm>
            <a:off x="5653088" y="2400300"/>
            <a:ext cx="938212" cy="935038"/>
          </a:xfrm>
          <a:prstGeom prst="ellipse">
            <a:avLst/>
          </a:prstGeom>
          <a:solidFill>
            <a:srgbClr val="0941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8"/>
          <p:cNvSpPr/>
          <p:nvPr/>
        </p:nvSpPr>
        <p:spPr>
          <a:xfrm>
            <a:off x="4305300" y="2492375"/>
            <a:ext cx="935038" cy="936625"/>
          </a:xfrm>
          <a:prstGeom prst="ellipse">
            <a:avLst/>
          </a:prstGeom>
          <a:solidFill>
            <a:srgbClr val="0941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8"/>
          <p:cNvSpPr/>
          <p:nvPr/>
        </p:nvSpPr>
        <p:spPr>
          <a:xfrm>
            <a:off x="2963863" y="2400300"/>
            <a:ext cx="935037" cy="935038"/>
          </a:xfrm>
          <a:prstGeom prst="ellipse">
            <a:avLst/>
          </a:prstGeom>
          <a:solidFill>
            <a:srgbClr val="0941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8"/>
          <p:cNvSpPr/>
          <p:nvPr/>
        </p:nvSpPr>
        <p:spPr>
          <a:xfrm>
            <a:off x="1995488" y="2162175"/>
            <a:ext cx="207962" cy="207963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8"/>
          <p:cNvSpPr/>
          <p:nvPr/>
        </p:nvSpPr>
        <p:spPr>
          <a:xfrm>
            <a:off x="1789113" y="2162175"/>
            <a:ext cx="206375" cy="207963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8"/>
          <p:cNvSpPr/>
          <p:nvPr/>
        </p:nvSpPr>
        <p:spPr>
          <a:xfrm>
            <a:off x="1568450" y="2162175"/>
            <a:ext cx="207963" cy="207963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8"/>
          <p:cNvSpPr/>
          <p:nvPr/>
        </p:nvSpPr>
        <p:spPr>
          <a:xfrm flipH="1" rot="10800000">
            <a:off x="2201863" y="2159000"/>
            <a:ext cx="7835900" cy="1508125"/>
          </a:xfrm>
          <a:custGeom>
            <a:rect b="b" l="l" r="r" t="t"/>
            <a:pathLst>
              <a:path extrusionOk="0" h="1509993" w="7835363">
                <a:moveTo>
                  <a:pt x="0" y="1509993"/>
                </a:moveTo>
                <a:cubicBezTo>
                  <a:pt x="374580" y="1465544"/>
                  <a:pt x="665607" y="1149153"/>
                  <a:pt x="669884" y="763727"/>
                </a:cubicBezTo>
                <a:lnTo>
                  <a:pt x="671649" y="763727"/>
                </a:lnTo>
                <a:cubicBezTo>
                  <a:pt x="674225" y="450458"/>
                  <a:pt x="929142" y="197478"/>
                  <a:pt x="1243147" y="197478"/>
                </a:cubicBezTo>
                <a:cubicBezTo>
                  <a:pt x="1557152" y="197478"/>
                  <a:pt x="1812070" y="450458"/>
                  <a:pt x="1814645" y="763727"/>
                </a:cubicBezTo>
                <a:lnTo>
                  <a:pt x="1819709" y="763727"/>
                </a:lnTo>
                <a:cubicBezTo>
                  <a:pt x="1830248" y="1175133"/>
                  <a:pt x="2167291" y="1505145"/>
                  <a:pt x="2581412" y="1505145"/>
                </a:cubicBezTo>
                <a:cubicBezTo>
                  <a:pt x="2995850" y="1505145"/>
                  <a:pt x="3333092" y="1174627"/>
                  <a:pt x="3343163" y="762782"/>
                </a:cubicBezTo>
                <a:lnTo>
                  <a:pt x="3346747" y="762782"/>
                </a:lnTo>
                <a:cubicBezTo>
                  <a:pt x="3349323" y="449513"/>
                  <a:pt x="3604240" y="196533"/>
                  <a:pt x="3918245" y="196533"/>
                </a:cubicBezTo>
                <a:cubicBezTo>
                  <a:pt x="4232250" y="196533"/>
                  <a:pt x="4487168" y="449513"/>
                  <a:pt x="4489743" y="762782"/>
                </a:cubicBezTo>
                <a:lnTo>
                  <a:pt x="4492190" y="762782"/>
                </a:lnTo>
                <a:cubicBezTo>
                  <a:pt x="4502730" y="1174188"/>
                  <a:pt x="4839772" y="1504200"/>
                  <a:pt x="5253893" y="1504200"/>
                </a:cubicBezTo>
                <a:cubicBezTo>
                  <a:pt x="5668014" y="1504200"/>
                  <a:pt x="6005057" y="1174188"/>
                  <a:pt x="6015596" y="762782"/>
                </a:cubicBezTo>
                <a:lnTo>
                  <a:pt x="6018043" y="762782"/>
                </a:lnTo>
                <a:cubicBezTo>
                  <a:pt x="6020619" y="449513"/>
                  <a:pt x="6275536" y="196533"/>
                  <a:pt x="6589541" y="196533"/>
                </a:cubicBezTo>
                <a:cubicBezTo>
                  <a:pt x="6903546" y="196533"/>
                  <a:pt x="7158464" y="449513"/>
                  <a:pt x="7161039" y="762782"/>
                </a:cubicBezTo>
                <a:lnTo>
                  <a:pt x="7166200" y="762782"/>
                </a:lnTo>
                <a:cubicBezTo>
                  <a:pt x="7173663" y="1144717"/>
                  <a:pt x="7463295" y="1457174"/>
                  <a:pt x="7835363" y="1501325"/>
                </a:cubicBezTo>
                <a:cubicBezTo>
                  <a:pt x="7825227" y="1499858"/>
                  <a:pt x="7737557" y="1376550"/>
                  <a:pt x="7738498" y="1380622"/>
                </a:cubicBezTo>
                <a:cubicBezTo>
                  <a:pt x="7737557" y="1370912"/>
                  <a:pt x="7830766" y="1294742"/>
                  <a:pt x="7835363" y="1301647"/>
                </a:cubicBezTo>
                <a:cubicBezTo>
                  <a:pt x="7564830" y="1259668"/>
                  <a:pt x="7358105" y="1026556"/>
                  <a:pt x="7355787" y="744607"/>
                </a:cubicBezTo>
                <a:lnTo>
                  <a:pt x="7351406" y="744607"/>
                </a:lnTo>
                <a:cubicBezTo>
                  <a:pt x="7342448" y="331721"/>
                  <a:pt x="7004734" y="0"/>
                  <a:pt x="6589541" y="0"/>
                </a:cubicBezTo>
                <a:cubicBezTo>
                  <a:pt x="6175420" y="0"/>
                  <a:pt x="5838378" y="330012"/>
                  <a:pt x="5827838" y="741418"/>
                </a:cubicBezTo>
                <a:lnTo>
                  <a:pt x="5825391" y="741418"/>
                </a:lnTo>
                <a:cubicBezTo>
                  <a:pt x="5822816" y="1054687"/>
                  <a:pt x="5567898" y="1307667"/>
                  <a:pt x="5253893" y="1307667"/>
                </a:cubicBezTo>
                <a:cubicBezTo>
                  <a:pt x="4939888" y="1307667"/>
                  <a:pt x="4684971" y="1054687"/>
                  <a:pt x="4682395" y="741418"/>
                </a:cubicBezTo>
                <a:lnTo>
                  <a:pt x="4679948" y="741418"/>
                </a:lnTo>
                <a:cubicBezTo>
                  <a:pt x="4669409" y="330012"/>
                  <a:pt x="4332366" y="0"/>
                  <a:pt x="3918245" y="0"/>
                </a:cubicBezTo>
                <a:cubicBezTo>
                  <a:pt x="3503807" y="0"/>
                  <a:pt x="3166565" y="330518"/>
                  <a:pt x="3156494" y="742363"/>
                </a:cubicBezTo>
                <a:lnTo>
                  <a:pt x="3152910" y="742363"/>
                </a:lnTo>
                <a:cubicBezTo>
                  <a:pt x="3150335" y="1055632"/>
                  <a:pt x="2895417" y="1308612"/>
                  <a:pt x="2581412" y="1308612"/>
                </a:cubicBezTo>
                <a:cubicBezTo>
                  <a:pt x="2267407" y="1308612"/>
                  <a:pt x="2012490" y="1055632"/>
                  <a:pt x="2009914" y="742363"/>
                </a:cubicBezTo>
                <a:lnTo>
                  <a:pt x="2004850" y="742363"/>
                </a:lnTo>
                <a:cubicBezTo>
                  <a:pt x="1994310" y="330957"/>
                  <a:pt x="1657268" y="945"/>
                  <a:pt x="1243147" y="945"/>
                </a:cubicBezTo>
                <a:cubicBezTo>
                  <a:pt x="825366" y="945"/>
                  <a:pt x="486031" y="336817"/>
                  <a:pt x="480893" y="753275"/>
                </a:cubicBezTo>
                <a:lnTo>
                  <a:pt x="479576" y="753275"/>
                </a:lnTo>
                <a:cubicBezTo>
                  <a:pt x="477258" y="1035224"/>
                  <a:pt x="270533" y="1268336"/>
                  <a:pt x="0" y="1310315"/>
                </a:cubicBezTo>
                <a:cubicBezTo>
                  <a:pt x="4598" y="1303410"/>
                  <a:pt x="97806" y="1379580"/>
                  <a:pt x="96865" y="1389290"/>
                </a:cubicBezTo>
                <a:lnTo>
                  <a:pt x="93389" y="1393247"/>
                </a:lnTo>
                <a:cubicBezTo>
                  <a:pt x="77100" y="1414141"/>
                  <a:pt x="8869" y="1508710"/>
                  <a:pt x="0" y="150999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8"/>
          <p:cNvSpPr/>
          <p:nvPr/>
        </p:nvSpPr>
        <p:spPr>
          <a:xfrm flipH="1">
            <a:off x="10026650" y="2154238"/>
            <a:ext cx="209550" cy="20955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8"/>
          <p:cNvSpPr/>
          <p:nvPr/>
        </p:nvSpPr>
        <p:spPr>
          <a:xfrm flipH="1">
            <a:off x="10217150" y="2154238"/>
            <a:ext cx="209550" cy="20955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8"/>
          <p:cNvSpPr/>
          <p:nvPr/>
        </p:nvSpPr>
        <p:spPr>
          <a:xfrm flipH="1">
            <a:off x="10415588" y="2154238"/>
            <a:ext cx="207962" cy="20955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8"/>
          <p:cNvSpPr txBox="1"/>
          <p:nvPr/>
        </p:nvSpPr>
        <p:spPr>
          <a:xfrm>
            <a:off x="3071813" y="3774092"/>
            <a:ext cx="719137" cy="1857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8"/>
          <p:cNvSpPr txBox="1"/>
          <p:nvPr/>
        </p:nvSpPr>
        <p:spPr>
          <a:xfrm>
            <a:off x="4413250" y="3774092"/>
            <a:ext cx="719138" cy="1857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8"/>
          <p:cNvSpPr txBox="1"/>
          <p:nvPr/>
        </p:nvSpPr>
        <p:spPr>
          <a:xfrm>
            <a:off x="5761038" y="3774092"/>
            <a:ext cx="722312" cy="1857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8"/>
          <p:cNvSpPr txBox="1"/>
          <p:nvPr/>
        </p:nvSpPr>
        <p:spPr>
          <a:xfrm>
            <a:off x="7092950" y="3774092"/>
            <a:ext cx="719138" cy="1857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8"/>
          <p:cNvSpPr txBox="1"/>
          <p:nvPr/>
        </p:nvSpPr>
        <p:spPr>
          <a:xfrm>
            <a:off x="8424863" y="3774092"/>
            <a:ext cx="720725" cy="1857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請在此處輸入您的文本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3" name="Google Shape;523;p49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24" name="Google Shape;524;p49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9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49"/>
          <p:cNvSpPr/>
          <p:nvPr/>
        </p:nvSpPr>
        <p:spPr>
          <a:xfrm>
            <a:off x="4246563" y="1989138"/>
            <a:ext cx="2027237" cy="3038475"/>
          </a:xfrm>
          <a:custGeom>
            <a:rect b="b" l="l" r="r" t="t"/>
            <a:pathLst>
              <a:path extrusionOk="0" h="2855728" w="1906929">
                <a:moveTo>
                  <a:pt x="1265321" y="432757"/>
                </a:moveTo>
                <a:cubicBezTo>
                  <a:pt x="1122740" y="432757"/>
                  <a:pt x="1007156" y="548341"/>
                  <a:pt x="1007156" y="690922"/>
                </a:cubicBezTo>
                <a:cubicBezTo>
                  <a:pt x="1007156" y="833503"/>
                  <a:pt x="1122740" y="949087"/>
                  <a:pt x="1265321" y="949087"/>
                </a:cubicBezTo>
                <a:cubicBezTo>
                  <a:pt x="1407902" y="949087"/>
                  <a:pt x="1523486" y="833503"/>
                  <a:pt x="1523486" y="690922"/>
                </a:cubicBezTo>
                <a:cubicBezTo>
                  <a:pt x="1523486" y="548341"/>
                  <a:pt x="1407902" y="432757"/>
                  <a:pt x="1265321" y="432757"/>
                </a:cubicBezTo>
                <a:close/>
                <a:moveTo>
                  <a:pt x="787866" y="101131"/>
                </a:moveTo>
                <a:cubicBezTo>
                  <a:pt x="993288" y="-28086"/>
                  <a:pt x="1237455" y="-3995"/>
                  <a:pt x="1364655" y="15716"/>
                </a:cubicBezTo>
                <a:cubicBezTo>
                  <a:pt x="1491855" y="35427"/>
                  <a:pt x="1608090" y="103321"/>
                  <a:pt x="1704587" y="195306"/>
                </a:cubicBezTo>
                <a:cubicBezTo>
                  <a:pt x="1880036" y="374895"/>
                  <a:pt x="1950216" y="644279"/>
                  <a:pt x="1880036" y="878621"/>
                </a:cubicBezTo>
                <a:cubicBezTo>
                  <a:pt x="1844946" y="994697"/>
                  <a:pt x="1774767" y="1106393"/>
                  <a:pt x="1682656" y="1189617"/>
                </a:cubicBezTo>
                <a:cubicBezTo>
                  <a:pt x="1568614" y="1268462"/>
                  <a:pt x="1454572" y="1342925"/>
                  <a:pt x="1344917" y="1434910"/>
                </a:cubicBezTo>
                <a:cubicBezTo>
                  <a:pt x="1213330" y="1529085"/>
                  <a:pt x="1066391" y="1629830"/>
                  <a:pt x="1002791" y="1780948"/>
                </a:cubicBezTo>
                <a:cubicBezTo>
                  <a:pt x="952350" y="1857602"/>
                  <a:pt x="943577" y="1949587"/>
                  <a:pt x="926032" y="2041572"/>
                </a:cubicBezTo>
                <a:cubicBezTo>
                  <a:pt x="897522" y="2310956"/>
                  <a:pt x="1031302" y="2589100"/>
                  <a:pt x="1276930" y="2731458"/>
                </a:cubicBezTo>
                <a:cubicBezTo>
                  <a:pt x="1325179" y="2764309"/>
                  <a:pt x="1382200" y="2779640"/>
                  <a:pt x="1432641" y="2805922"/>
                </a:cubicBezTo>
                <a:cubicBezTo>
                  <a:pt x="1489662" y="2816872"/>
                  <a:pt x="1540104" y="2840963"/>
                  <a:pt x="1594931" y="2840963"/>
                </a:cubicBezTo>
                <a:cubicBezTo>
                  <a:pt x="1599318" y="2843153"/>
                  <a:pt x="1592738" y="2843153"/>
                  <a:pt x="1597125" y="2845344"/>
                </a:cubicBezTo>
                <a:cubicBezTo>
                  <a:pt x="1463345" y="2867245"/>
                  <a:pt x="1290089" y="2851914"/>
                  <a:pt x="1149730" y="2823442"/>
                </a:cubicBezTo>
                <a:cubicBezTo>
                  <a:pt x="772514" y="2744598"/>
                  <a:pt x="412844" y="2492735"/>
                  <a:pt x="213270" y="2155458"/>
                </a:cubicBezTo>
                <a:lnTo>
                  <a:pt x="156250" y="2054712"/>
                </a:lnTo>
                <a:cubicBezTo>
                  <a:pt x="-43324" y="1680203"/>
                  <a:pt x="-52096" y="1165526"/>
                  <a:pt x="132125" y="791017"/>
                </a:cubicBezTo>
                <a:cubicBezTo>
                  <a:pt x="252746" y="506302"/>
                  <a:pt x="507148" y="234728"/>
                  <a:pt x="787866" y="101131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9"/>
          <p:cNvSpPr/>
          <p:nvPr/>
        </p:nvSpPr>
        <p:spPr>
          <a:xfrm>
            <a:off x="5291138" y="1919288"/>
            <a:ext cx="2028825" cy="3038475"/>
          </a:xfrm>
          <a:custGeom>
            <a:rect b="b" l="l" r="r" t="t"/>
            <a:pathLst>
              <a:path extrusionOk="0" h="2855727" w="1906929">
                <a:moveTo>
                  <a:pt x="641609" y="1906640"/>
                </a:moveTo>
                <a:cubicBezTo>
                  <a:pt x="499028" y="1906640"/>
                  <a:pt x="383444" y="2022224"/>
                  <a:pt x="383444" y="2164805"/>
                </a:cubicBezTo>
                <a:cubicBezTo>
                  <a:pt x="383444" y="2307386"/>
                  <a:pt x="499028" y="2422970"/>
                  <a:pt x="641609" y="2422970"/>
                </a:cubicBezTo>
                <a:cubicBezTo>
                  <a:pt x="784190" y="2422970"/>
                  <a:pt x="899774" y="2307386"/>
                  <a:pt x="899774" y="2164805"/>
                </a:cubicBezTo>
                <a:cubicBezTo>
                  <a:pt x="899774" y="2022224"/>
                  <a:pt x="784190" y="1906640"/>
                  <a:pt x="641609" y="1906640"/>
                </a:cubicBezTo>
                <a:close/>
                <a:moveTo>
                  <a:pt x="416411" y="562"/>
                </a:moveTo>
                <a:cubicBezTo>
                  <a:pt x="528157" y="-3031"/>
                  <a:pt x="651931" y="10931"/>
                  <a:pt x="757200" y="32285"/>
                </a:cubicBezTo>
                <a:cubicBezTo>
                  <a:pt x="1134416" y="111129"/>
                  <a:pt x="1494086" y="362992"/>
                  <a:pt x="1693660" y="700269"/>
                </a:cubicBezTo>
                <a:lnTo>
                  <a:pt x="1750680" y="801015"/>
                </a:lnTo>
                <a:cubicBezTo>
                  <a:pt x="1950254" y="1175524"/>
                  <a:pt x="1959026" y="1690201"/>
                  <a:pt x="1774805" y="2064710"/>
                </a:cubicBezTo>
                <a:cubicBezTo>
                  <a:pt x="1654184" y="2349425"/>
                  <a:pt x="1399782" y="2620999"/>
                  <a:pt x="1119064" y="2754596"/>
                </a:cubicBezTo>
                <a:cubicBezTo>
                  <a:pt x="913642" y="2883813"/>
                  <a:pt x="669475" y="2859722"/>
                  <a:pt x="542275" y="2840011"/>
                </a:cubicBezTo>
                <a:cubicBezTo>
                  <a:pt x="415075" y="2820300"/>
                  <a:pt x="298840" y="2752406"/>
                  <a:pt x="202343" y="2660421"/>
                </a:cubicBezTo>
                <a:cubicBezTo>
                  <a:pt x="26894" y="2480832"/>
                  <a:pt x="-43286" y="2211448"/>
                  <a:pt x="26894" y="1977106"/>
                </a:cubicBezTo>
                <a:cubicBezTo>
                  <a:pt x="61984" y="1861030"/>
                  <a:pt x="132163" y="1749334"/>
                  <a:pt x="224274" y="1666110"/>
                </a:cubicBezTo>
                <a:cubicBezTo>
                  <a:pt x="338316" y="1587265"/>
                  <a:pt x="452358" y="1512802"/>
                  <a:pt x="562013" y="1420817"/>
                </a:cubicBezTo>
                <a:cubicBezTo>
                  <a:pt x="693600" y="1326642"/>
                  <a:pt x="840539" y="1225897"/>
                  <a:pt x="904139" y="1074779"/>
                </a:cubicBezTo>
                <a:cubicBezTo>
                  <a:pt x="954580" y="998125"/>
                  <a:pt x="963353" y="906140"/>
                  <a:pt x="980898" y="814155"/>
                </a:cubicBezTo>
                <a:cubicBezTo>
                  <a:pt x="1009408" y="544771"/>
                  <a:pt x="875628" y="266627"/>
                  <a:pt x="630000" y="124269"/>
                </a:cubicBezTo>
                <a:cubicBezTo>
                  <a:pt x="581751" y="91418"/>
                  <a:pt x="524730" y="76087"/>
                  <a:pt x="474289" y="49805"/>
                </a:cubicBezTo>
                <a:cubicBezTo>
                  <a:pt x="417268" y="38855"/>
                  <a:pt x="366826" y="14764"/>
                  <a:pt x="311999" y="14764"/>
                </a:cubicBezTo>
                <a:cubicBezTo>
                  <a:pt x="307612" y="12574"/>
                  <a:pt x="314192" y="12574"/>
                  <a:pt x="309805" y="10383"/>
                </a:cubicBezTo>
                <a:cubicBezTo>
                  <a:pt x="343250" y="4908"/>
                  <a:pt x="379163" y="1759"/>
                  <a:pt x="416411" y="562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9"/>
          <p:cNvSpPr/>
          <p:nvPr/>
        </p:nvSpPr>
        <p:spPr>
          <a:xfrm>
            <a:off x="804863" y="3048000"/>
            <a:ext cx="2757487" cy="87313"/>
          </a:xfrm>
          <a:prstGeom prst="rect">
            <a:avLst/>
          </a:prstGeom>
          <a:solidFill>
            <a:srgbClr val="0941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70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9"/>
          <p:cNvSpPr/>
          <p:nvPr/>
        </p:nvSpPr>
        <p:spPr>
          <a:xfrm>
            <a:off x="8250238" y="3048000"/>
            <a:ext cx="2759075" cy="87313"/>
          </a:xfrm>
          <a:prstGeom prst="rect">
            <a:avLst/>
          </a:prstGeom>
          <a:solidFill>
            <a:srgbClr val="106F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70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9"/>
          <p:cNvSpPr/>
          <p:nvPr/>
        </p:nvSpPr>
        <p:spPr>
          <a:xfrm>
            <a:off x="804863" y="2525713"/>
            <a:ext cx="184150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9416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TITLE HERE</a:t>
            </a:r>
            <a:endParaRPr b="0" i="0" sz="2800" u="none" cap="none" strike="noStrike">
              <a:solidFill>
                <a:srgbClr val="09416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9"/>
          <p:cNvSpPr/>
          <p:nvPr/>
        </p:nvSpPr>
        <p:spPr>
          <a:xfrm>
            <a:off x="9164638" y="2525713"/>
            <a:ext cx="1843087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6FA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06F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TITLE HERE</a:t>
            </a:r>
            <a:endParaRPr b="0" i="0" sz="2800" u="none" cap="none" strike="noStrike">
              <a:solidFill>
                <a:srgbClr val="106FA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9"/>
          <p:cNvSpPr/>
          <p:nvPr/>
        </p:nvSpPr>
        <p:spPr>
          <a:xfrm>
            <a:off x="712788" y="3297238"/>
            <a:ext cx="275907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94162"/>
                </a:solidFill>
                <a:latin typeface="Calibri"/>
                <a:ea typeface="Calibri"/>
                <a:cs typeface="Calibri"/>
                <a:sym typeface="Calibri"/>
              </a:rPr>
              <a:t>the difference in needs and desires of presenters and audiences has become more noticeable.</a:t>
            </a:r>
            <a:endParaRPr b="0" i="0" sz="1300" u="none" cap="none" strike="noStrike">
              <a:solidFill>
                <a:srgbClr val="0941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9"/>
          <p:cNvSpPr/>
          <p:nvPr/>
        </p:nvSpPr>
        <p:spPr>
          <a:xfrm>
            <a:off x="712788" y="4125913"/>
            <a:ext cx="2759075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416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94162"/>
                </a:solidFill>
                <a:latin typeface="Calibri"/>
                <a:ea typeface="Calibri"/>
                <a:cs typeface="Calibri"/>
                <a:sym typeface="Calibri"/>
              </a:rPr>
              <a:t>the difference in needs and desires of presenters and audiences has become more noticeable.</a:t>
            </a:r>
            <a:endParaRPr b="0" i="0" sz="1300" u="none" cap="none" strike="noStrike">
              <a:solidFill>
                <a:srgbClr val="0941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9"/>
          <p:cNvSpPr/>
          <p:nvPr/>
        </p:nvSpPr>
        <p:spPr>
          <a:xfrm>
            <a:off x="8250238" y="3297238"/>
            <a:ext cx="275907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06FAA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06FAA"/>
                </a:solidFill>
                <a:latin typeface="Calibri"/>
                <a:ea typeface="Calibri"/>
                <a:cs typeface="Calibri"/>
                <a:sym typeface="Calibri"/>
              </a:rPr>
              <a:t>the difference in needs and desires of presenters and audiences has become more noticeable.</a:t>
            </a:r>
            <a:endParaRPr b="0" i="0" sz="1300" u="none" cap="none" strike="noStrike">
              <a:solidFill>
                <a:srgbClr val="106F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9"/>
          <p:cNvSpPr/>
          <p:nvPr/>
        </p:nvSpPr>
        <p:spPr>
          <a:xfrm>
            <a:off x="8250238" y="4125913"/>
            <a:ext cx="2759075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06FAA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06FAA"/>
                </a:solidFill>
                <a:latin typeface="Calibri"/>
                <a:ea typeface="Calibri"/>
                <a:cs typeface="Calibri"/>
                <a:sym typeface="Calibri"/>
              </a:rPr>
              <a:t>the difference in needs and desires of presenters and audiences has become more noticeable.</a:t>
            </a:r>
            <a:endParaRPr b="0" i="0" sz="1300" u="none" cap="none" strike="noStrike">
              <a:solidFill>
                <a:srgbClr val="106F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40;p50"/>
          <p:cNvCxnSpPr/>
          <p:nvPr/>
        </p:nvCxnSpPr>
        <p:spPr>
          <a:xfrm>
            <a:off x="4321175" y="3305175"/>
            <a:ext cx="5257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1" name="Google Shape;541;p50"/>
          <p:cNvSpPr txBox="1"/>
          <p:nvPr/>
        </p:nvSpPr>
        <p:spPr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difference in needs and desires of presenters and audiences has become more noticeable.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50"/>
          <p:cNvGrpSpPr/>
          <p:nvPr/>
        </p:nvGrpSpPr>
        <p:grpSpPr>
          <a:xfrm>
            <a:off x="2920599" y="2268312"/>
            <a:ext cx="1922025" cy="2318206"/>
            <a:chOff x="-75329" y="-123974"/>
            <a:chExt cx="1441844" cy="1738361"/>
          </a:xfrm>
        </p:grpSpPr>
        <p:grpSp>
          <p:nvGrpSpPr>
            <p:cNvPr id="543" name="Google Shape;543;p50"/>
            <p:cNvGrpSpPr/>
            <p:nvPr/>
          </p:nvGrpSpPr>
          <p:grpSpPr>
            <a:xfrm>
              <a:off x="-75328" y="-123974"/>
              <a:ext cx="1441844" cy="1738360"/>
              <a:chOff x="-213730" y="-123974"/>
              <a:chExt cx="1441844" cy="1738360"/>
            </a:xfrm>
          </p:grpSpPr>
          <p:sp>
            <p:nvSpPr>
              <p:cNvPr id="544" name="Google Shape;544;p50"/>
              <p:cNvSpPr/>
              <p:nvPr/>
            </p:nvSpPr>
            <p:spPr>
              <a:xfrm rot="1132031">
                <a:off x="0" y="0"/>
                <a:ext cx="1014383" cy="1490412"/>
              </a:xfrm>
              <a:prstGeom prst="roundRect">
                <a:avLst>
                  <a:gd fmla="val 12134" name="adj"/>
                </a:avLst>
              </a:prstGeom>
              <a:solidFill>
                <a:srgbClr val="1630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50"/>
              <p:cNvSpPr/>
              <p:nvPr/>
            </p:nvSpPr>
            <p:spPr>
              <a:xfrm rot="1132031">
                <a:off x="43080" y="31875"/>
                <a:ext cx="931612" cy="1428311"/>
              </a:xfrm>
              <a:prstGeom prst="roundRect">
                <a:avLst>
                  <a:gd fmla="val 12134" name="adj"/>
                </a:avLst>
              </a:prstGeom>
              <a:noFill/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400"/>
                  <a:buFont typeface="Arial"/>
                  <a:buNone/>
                </a:pPr>
                <a:r>
                  <a:rPr b="0" i="0" lang="en-US" sz="6400" u="none" cap="none" strike="noStrike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rPr>
                  <a:t>03</a:t>
                </a:r>
                <a:endParaRPr b="0" i="0" sz="6400" u="none" cap="none" strike="noStrike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  <p:sp>
          <p:nvSpPr>
            <p:cNvPr id="546" name="Google Shape;546;p50"/>
            <p:cNvSpPr/>
            <p:nvPr/>
          </p:nvSpPr>
          <p:spPr>
            <a:xfrm rot="1132031">
              <a:off x="0" y="832988"/>
              <a:ext cx="1014383" cy="634430"/>
            </a:xfrm>
            <a:custGeom>
              <a:rect b="b" l="l" r="r" t="t"/>
              <a:pathLst>
                <a:path extrusionOk="0" h="826698" w="1321797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rotWithShape="1">
              <a:blip r:embed="rId3">
                <a:alphaModFix amt="66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50"/>
          <p:cNvSpPr txBox="1"/>
          <p:nvPr/>
        </p:nvSpPr>
        <p:spPr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HERE INPUT YOUR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51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54" name="Google Shape;554;p51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6" name="Google Shape;556;p51"/>
          <p:cNvGrpSpPr/>
          <p:nvPr/>
        </p:nvGrpSpPr>
        <p:grpSpPr>
          <a:xfrm>
            <a:off x="3290332" y="3727450"/>
            <a:ext cx="1956356" cy="1910842"/>
            <a:chOff x="-505" y="0"/>
            <a:chExt cx="1776143" cy="1733608"/>
          </a:xfrm>
        </p:grpSpPr>
        <p:cxnSp>
          <p:nvCxnSpPr>
            <p:cNvPr id="557" name="Google Shape;557;p51"/>
            <p:cNvCxnSpPr/>
            <p:nvPr/>
          </p:nvCxnSpPr>
          <p:spPr>
            <a:xfrm flipH="1">
              <a:off x="848904" y="0"/>
              <a:ext cx="926734" cy="793582"/>
            </a:xfrm>
            <a:prstGeom prst="straightConnector1">
              <a:avLst/>
            </a:prstGeom>
            <a:noFill/>
            <a:ln cap="flat" cmpd="sng" w="38100">
              <a:solidFill>
                <a:srgbClr val="A6A6A6"/>
              </a:solidFill>
              <a:prstDash val="dot"/>
              <a:round/>
              <a:headEnd len="sm" w="sm" type="none"/>
              <a:tailEnd len="lg" w="lg" type="oval"/>
            </a:ln>
          </p:spPr>
        </p:cxnSp>
        <p:sp>
          <p:nvSpPr>
            <p:cNvPr id="558" name="Google Shape;558;p51"/>
            <p:cNvSpPr txBox="1"/>
            <p:nvPr/>
          </p:nvSpPr>
          <p:spPr>
            <a:xfrm>
              <a:off x="-505" y="959211"/>
              <a:ext cx="1564781" cy="774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9999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此處輸入文本</a:t>
              </a:r>
              <a:endParaRPr b="0" i="0" sz="2000" u="none" cap="none" strike="noStrike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9999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此處輸入文本</a:t>
              </a:r>
              <a:endParaRPr b="0" i="0" sz="2000" u="none" cap="none" strike="noStrike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59" name="Google Shape;559;p51"/>
          <p:cNvGrpSpPr/>
          <p:nvPr/>
        </p:nvGrpSpPr>
        <p:grpSpPr>
          <a:xfrm>
            <a:off x="5186601" y="4044950"/>
            <a:ext cx="1723549" cy="2120392"/>
            <a:chOff x="216" y="0"/>
            <a:chExt cx="1563292" cy="1924101"/>
          </a:xfrm>
        </p:grpSpPr>
        <p:cxnSp>
          <p:nvCxnSpPr>
            <p:cNvPr id="560" name="Google Shape;560;p51"/>
            <p:cNvCxnSpPr/>
            <p:nvPr/>
          </p:nvCxnSpPr>
          <p:spPr>
            <a:xfrm>
              <a:off x="781862" y="0"/>
              <a:ext cx="0" cy="993973"/>
            </a:xfrm>
            <a:prstGeom prst="straightConnector1">
              <a:avLst/>
            </a:prstGeom>
            <a:noFill/>
            <a:ln cap="flat" cmpd="sng" w="38100">
              <a:solidFill>
                <a:srgbClr val="A6A6A6"/>
              </a:solidFill>
              <a:prstDash val="dot"/>
              <a:round/>
              <a:headEnd len="sm" w="sm" type="none"/>
              <a:tailEnd len="lg" w="lg" type="oval"/>
            </a:ln>
          </p:spPr>
        </p:cxnSp>
        <p:sp>
          <p:nvSpPr>
            <p:cNvPr id="561" name="Google Shape;561;p51"/>
            <p:cNvSpPr txBox="1"/>
            <p:nvPr/>
          </p:nvSpPr>
          <p:spPr>
            <a:xfrm>
              <a:off x="216" y="1149551"/>
              <a:ext cx="1563292" cy="77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9999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此處輸入文本</a:t>
              </a:r>
              <a:endParaRPr b="0" i="0" sz="2000" u="none" cap="none" strike="noStrike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9999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此處輸入文本</a:t>
              </a:r>
              <a:endParaRPr b="0" i="0" sz="2000" u="none" cap="none" strike="noStrike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62" name="Google Shape;562;p51"/>
          <p:cNvGrpSpPr/>
          <p:nvPr/>
        </p:nvGrpSpPr>
        <p:grpSpPr>
          <a:xfrm>
            <a:off x="6923088" y="3656013"/>
            <a:ext cx="1900000" cy="2029904"/>
            <a:chOff x="0" y="0"/>
            <a:chExt cx="1723035" cy="1841560"/>
          </a:xfrm>
        </p:grpSpPr>
        <p:cxnSp>
          <p:nvCxnSpPr>
            <p:cNvPr id="563" name="Google Shape;563;p51"/>
            <p:cNvCxnSpPr/>
            <p:nvPr/>
          </p:nvCxnSpPr>
          <p:spPr>
            <a:xfrm>
              <a:off x="0" y="0"/>
              <a:ext cx="860905" cy="858362"/>
            </a:xfrm>
            <a:prstGeom prst="straightConnector1">
              <a:avLst/>
            </a:prstGeom>
            <a:noFill/>
            <a:ln cap="flat" cmpd="sng" w="38100">
              <a:solidFill>
                <a:srgbClr val="A6A6A6"/>
              </a:solidFill>
              <a:prstDash val="dot"/>
              <a:round/>
              <a:headEnd len="sm" w="sm" type="none"/>
              <a:tailEnd len="lg" w="lg" type="oval"/>
            </a:ln>
          </p:spPr>
        </p:cxnSp>
        <p:sp>
          <p:nvSpPr>
            <p:cNvPr id="564" name="Google Shape;564;p51"/>
            <p:cNvSpPr txBox="1"/>
            <p:nvPr/>
          </p:nvSpPr>
          <p:spPr>
            <a:xfrm>
              <a:off x="160016" y="1067191"/>
              <a:ext cx="1563019" cy="774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9999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此處輸入文本</a:t>
              </a:r>
              <a:endParaRPr b="0" i="0" sz="2000" u="none" cap="none" strike="noStrike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9999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此處輸入文本</a:t>
              </a:r>
              <a:endParaRPr b="0" i="0" sz="2000" u="none" cap="none" strike="noStrike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65" name="Google Shape;565;p51"/>
          <p:cNvGrpSpPr/>
          <p:nvPr/>
        </p:nvGrpSpPr>
        <p:grpSpPr>
          <a:xfrm>
            <a:off x="7180263" y="2900363"/>
            <a:ext cx="2265124" cy="1042479"/>
            <a:chOff x="0" y="0"/>
            <a:chExt cx="2054822" cy="946193"/>
          </a:xfrm>
        </p:grpSpPr>
        <p:cxnSp>
          <p:nvCxnSpPr>
            <p:cNvPr id="566" name="Google Shape;566;p51"/>
            <p:cNvCxnSpPr/>
            <p:nvPr/>
          </p:nvCxnSpPr>
          <p:spPr>
            <a:xfrm rot="10800000">
              <a:off x="0" y="0"/>
              <a:ext cx="1257216" cy="0"/>
            </a:xfrm>
            <a:prstGeom prst="straightConnector1">
              <a:avLst/>
            </a:prstGeom>
            <a:noFill/>
            <a:ln cap="flat" cmpd="sng" w="38100">
              <a:solidFill>
                <a:srgbClr val="A6A6A6"/>
              </a:solidFill>
              <a:prstDash val="dot"/>
              <a:round/>
              <a:headEnd len="lg" w="lg" type="oval"/>
              <a:tailEnd len="sm" w="sm" type="none"/>
            </a:ln>
          </p:spPr>
        </p:cxnSp>
        <p:sp>
          <p:nvSpPr>
            <p:cNvPr id="567" name="Google Shape;567;p51"/>
            <p:cNvSpPr txBox="1"/>
            <p:nvPr/>
          </p:nvSpPr>
          <p:spPr>
            <a:xfrm>
              <a:off x="491293" y="171464"/>
              <a:ext cx="1563529" cy="774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9999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此處輸入文本</a:t>
              </a:r>
              <a:endParaRPr b="0" i="0" sz="2000" u="none" cap="none" strike="noStrike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9999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此處輸入文本</a:t>
              </a:r>
              <a:endParaRPr b="0" i="0" sz="2000" u="none" cap="none" strike="noStrike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568" name="Google Shape;568;p51"/>
          <p:cNvSpPr/>
          <p:nvPr/>
        </p:nvSpPr>
        <p:spPr>
          <a:xfrm>
            <a:off x="5137150" y="3929063"/>
            <a:ext cx="1822450" cy="584200"/>
          </a:xfrm>
          <a:prstGeom prst="ellipse">
            <a:avLst/>
          </a:prstGeom>
          <a:gradFill>
            <a:gsLst>
              <a:gs pos="0">
                <a:srgbClr val="000000">
                  <a:alpha val="69411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9" name="Google Shape;569;p51"/>
          <p:cNvSpPr/>
          <p:nvPr/>
        </p:nvSpPr>
        <p:spPr>
          <a:xfrm>
            <a:off x="5168900" y="1971675"/>
            <a:ext cx="2922588" cy="185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51"/>
          <p:cNvGrpSpPr/>
          <p:nvPr/>
        </p:nvGrpSpPr>
        <p:grpSpPr>
          <a:xfrm>
            <a:off x="2523570" y="2900363"/>
            <a:ext cx="2378630" cy="1074229"/>
            <a:chOff x="-504" y="0"/>
            <a:chExt cx="2158729" cy="974777"/>
          </a:xfrm>
        </p:grpSpPr>
        <p:cxnSp>
          <p:nvCxnSpPr>
            <p:cNvPr id="571" name="Google Shape;571;p51"/>
            <p:cNvCxnSpPr/>
            <p:nvPr/>
          </p:nvCxnSpPr>
          <p:spPr>
            <a:xfrm rot="10800000">
              <a:off x="769354" y="0"/>
              <a:ext cx="1388871" cy="0"/>
            </a:xfrm>
            <a:prstGeom prst="straightConnector1">
              <a:avLst/>
            </a:prstGeom>
            <a:noFill/>
            <a:ln cap="flat" cmpd="sng" w="38100">
              <a:solidFill>
                <a:srgbClr val="A6A6A6"/>
              </a:solidFill>
              <a:prstDash val="dot"/>
              <a:round/>
              <a:headEnd len="sm" w="sm" type="none"/>
              <a:tailEnd len="lg" w="lg" type="oval"/>
            </a:ln>
          </p:spPr>
        </p:cxnSp>
        <p:sp>
          <p:nvSpPr>
            <p:cNvPr id="572" name="Google Shape;572;p51"/>
            <p:cNvSpPr txBox="1"/>
            <p:nvPr/>
          </p:nvSpPr>
          <p:spPr>
            <a:xfrm>
              <a:off x="-504" y="200233"/>
              <a:ext cx="1564209" cy="774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9999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此處輸入文本</a:t>
              </a:r>
              <a:endParaRPr b="0" i="0" sz="2000" u="none" cap="none" strike="noStrike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9999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此處輸入文本</a:t>
              </a:r>
              <a:endParaRPr b="0" i="0" sz="2000" u="none" cap="none" strike="noStrike">
                <a:solidFill>
                  <a:srgbClr val="99999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73" name="Google Shape;573;p51"/>
          <p:cNvGrpSpPr/>
          <p:nvPr/>
        </p:nvGrpSpPr>
        <p:grpSpPr>
          <a:xfrm>
            <a:off x="4662488" y="1514475"/>
            <a:ext cx="2771775" cy="2771775"/>
            <a:chOff x="0" y="0"/>
            <a:chExt cx="2514600" cy="2514600"/>
          </a:xfrm>
        </p:grpSpPr>
        <p:sp>
          <p:nvSpPr>
            <p:cNvPr id="574" name="Google Shape;574;p51"/>
            <p:cNvSpPr/>
            <p:nvPr/>
          </p:nvSpPr>
          <p:spPr>
            <a:xfrm>
              <a:off x="452225" y="452225"/>
              <a:ext cx="1610151" cy="1610151"/>
            </a:xfrm>
            <a:custGeom>
              <a:rect b="b" l="l" r="r" t="t"/>
              <a:pathLst>
                <a:path extrusionOk="0" h="720" w="720">
                  <a:moveTo>
                    <a:pt x="720" y="360"/>
                  </a:moveTo>
                  <a:lnTo>
                    <a:pt x="720" y="360"/>
                  </a:lnTo>
                  <a:lnTo>
                    <a:pt x="718" y="397"/>
                  </a:lnTo>
                  <a:lnTo>
                    <a:pt x="712" y="432"/>
                  </a:lnTo>
                  <a:lnTo>
                    <a:pt x="704" y="468"/>
                  </a:lnTo>
                  <a:lnTo>
                    <a:pt x="691" y="500"/>
                  </a:lnTo>
                  <a:lnTo>
                    <a:pt x="676" y="532"/>
                  </a:lnTo>
                  <a:lnTo>
                    <a:pt x="659" y="561"/>
                  </a:lnTo>
                  <a:lnTo>
                    <a:pt x="638" y="588"/>
                  </a:lnTo>
                  <a:lnTo>
                    <a:pt x="614" y="614"/>
                  </a:lnTo>
                  <a:lnTo>
                    <a:pt x="588" y="638"/>
                  </a:lnTo>
                  <a:lnTo>
                    <a:pt x="561" y="659"/>
                  </a:lnTo>
                  <a:lnTo>
                    <a:pt x="532" y="676"/>
                  </a:lnTo>
                  <a:lnTo>
                    <a:pt x="500" y="691"/>
                  </a:lnTo>
                  <a:lnTo>
                    <a:pt x="468" y="704"/>
                  </a:lnTo>
                  <a:lnTo>
                    <a:pt x="432" y="712"/>
                  </a:lnTo>
                  <a:lnTo>
                    <a:pt x="397" y="718"/>
                  </a:lnTo>
                  <a:lnTo>
                    <a:pt x="360" y="720"/>
                  </a:lnTo>
                  <a:lnTo>
                    <a:pt x="323" y="718"/>
                  </a:lnTo>
                  <a:lnTo>
                    <a:pt x="288" y="712"/>
                  </a:lnTo>
                  <a:lnTo>
                    <a:pt x="253" y="704"/>
                  </a:lnTo>
                  <a:lnTo>
                    <a:pt x="220" y="691"/>
                  </a:lnTo>
                  <a:lnTo>
                    <a:pt x="188" y="676"/>
                  </a:lnTo>
                  <a:lnTo>
                    <a:pt x="159" y="659"/>
                  </a:lnTo>
                  <a:lnTo>
                    <a:pt x="132" y="638"/>
                  </a:lnTo>
                  <a:lnTo>
                    <a:pt x="106" y="614"/>
                  </a:lnTo>
                  <a:lnTo>
                    <a:pt x="82" y="588"/>
                  </a:lnTo>
                  <a:lnTo>
                    <a:pt x="61" y="561"/>
                  </a:lnTo>
                  <a:lnTo>
                    <a:pt x="44" y="532"/>
                  </a:lnTo>
                  <a:lnTo>
                    <a:pt x="29" y="500"/>
                  </a:lnTo>
                  <a:lnTo>
                    <a:pt x="16" y="468"/>
                  </a:lnTo>
                  <a:lnTo>
                    <a:pt x="8" y="432"/>
                  </a:lnTo>
                  <a:lnTo>
                    <a:pt x="2" y="397"/>
                  </a:lnTo>
                  <a:lnTo>
                    <a:pt x="0" y="360"/>
                  </a:lnTo>
                  <a:lnTo>
                    <a:pt x="2" y="323"/>
                  </a:lnTo>
                  <a:lnTo>
                    <a:pt x="8" y="288"/>
                  </a:lnTo>
                  <a:lnTo>
                    <a:pt x="16" y="252"/>
                  </a:lnTo>
                  <a:lnTo>
                    <a:pt x="29" y="220"/>
                  </a:lnTo>
                  <a:lnTo>
                    <a:pt x="44" y="188"/>
                  </a:lnTo>
                  <a:lnTo>
                    <a:pt x="61" y="159"/>
                  </a:lnTo>
                  <a:lnTo>
                    <a:pt x="82" y="132"/>
                  </a:lnTo>
                  <a:lnTo>
                    <a:pt x="106" y="106"/>
                  </a:lnTo>
                  <a:lnTo>
                    <a:pt x="132" y="82"/>
                  </a:lnTo>
                  <a:lnTo>
                    <a:pt x="159" y="61"/>
                  </a:lnTo>
                  <a:lnTo>
                    <a:pt x="188" y="44"/>
                  </a:lnTo>
                  <a:lnTo>
                    <a:pt x="220" y="29"/>
                  </a:lnTo>
                  <a:lnTo>
                    <a:pt x="253" y="16"/>
                  </a:lnTo>
                  <a:lnTo>
                    <a:pt x="288" y="8"/>
                  </a:lnTo>
                  <a:lnTo>
                    <a:pt x="323" y="2"/>
                  </a:lnTo>
                  <a:lnTo>
                    <a:pt x="360" y="0"/>
                  </a:lnTo>
                  <a:lnTo>
                    <a:pt x="397" y="2"/>
                  </a:lnTo>
                  <a:lnTo>
                    <a:pt x="432" y="8"/>
                  </a:lnTo>
                  <a:lnTo>
                    <a:pt x="468" y="16"/>
                  </a:lnTo>
                  <a:lnTo>
                    <a:pt x="500" y="29"/>
                  </a:lnTo>
                  <a:lnTo>
                    <a:pt x="532" y="44"/>
                  </a:lnTo>
                  <a:lnTo>
                    <a:pt x="561" y="61"/>
                  </a:lnTo>
                  <a:lnTo>
                    <a:pt x="588" y="82"/>
                  </a:lnTo>
                  <a:lnTo>
                    <a:pt x="614" y="106"/>
                  </a:lnTo>
                  <a:lnTo>
                    <a:pt x="638" y="132"/>
                  </a:lnTo>
                  <a:lnTo>
                    <a:pt x="659" y="159"/>
                  </a:lnTo>
                  <a:lnTo>
                    <a:pt x="676" y="188"/>
                  </a:lnTo>
                  <a:lnTo>
                    <a:pt x="691" y="220"/>
                  </a:lnTo>
                  <a:lnTo>
                    <a:pt x="704" y="252"/>
                  </a:lnTo>
                  <a:lnTo>
                    <a:pt x="712" y="288"/>
                  </a:lnTo>
                  <a:lnTo>
                    <a:pt x="718" y="323"/>
                  </a:lnTo>
                  <a:lnTo>
                    <a:pt x="720" y="360"/>
                  </a:lnTo>
                  <a:close/>
                </a:path>
              </a:pathLst>
            </a:custGeom>
            <a:gradFill>
              <a:gsLst>
                <a:gs pos="0">
                  <a:srgbClr val="094162"/>
                </a:gs>
                <a:gs pos="50000">
                  <a:srgbClr val="094162"/>
                </a:gs>
                <a:gs pos="100000">
                  <a:srgbClr val="106FAA"/>
                </a:gs>
              </a:gsLst>
              <a:lin ang="5400000" scaled="0"/>
            </a:gra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2F2F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標題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0" y="0"/>
              <a:ext cx="2514600" cy="2514600"/>
            </a:xfrm>
            <a:custGeom>
              <a:rect b="b" l="l" r="r" t="t"/>
              <a:pathLst>
                <a:path extrusionOk="0" h="1124" w="1124">
                  <a:moveTo>
                    <a:pt x="0" y="562"/>
                  </a:moveTo>
                  <a:lnTo>
                    <a:pt x="0" y="562"/>
                  </a:lnTo>
                  <a:lnTo>
                    <a:pt x="0" y="533"/>
                  </a:lnTo>
                  <a:lnTo>
                    <a:pt x="3" y="504"/>
                  </a:lnTo>
                  <a:lnTo>
                    <a:pt x="6" y="477"/>
                  </a:lnTo>
                  <a:lnTo>
                    <a:pt x="11" y="448"/>
                  </a:lnTo>
                  <a:lnTo>
                    <a:pt x="18" y="422"/>
                  </a:lnTo>
                  <a:lnTo>
                    <a:pt x="26" y="395"/>
                  </a:lnTo>
                  <a:lnTo>
                    <a:pt x="34" y="369"/>
                  </a:lnTo>
                  <a:lnTo>
                    <a:pt x="45" y="344"/>
                  </a:lnTo>
                  <a:lnTo>
                    <a:pt x="56" y="318"/>
                  </a:lnTo>
                  <a:lnTo>
                    <a:pt x="67" y="294"/>
                  </a:lnTo>
                  <a:lnTo>
                    <a:pt x="82" y="271"/>
                  </a:lnTo>
                  <a:lnTo>
                    <a:pt x="96" y="247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5"/>
                  </a:lnTo>
                  <a:lnTo>
                    <a:pt x="165" y="165"/>
                  </a:lnTo>
                  <a:lnTo>
                    <a:pt x="185" y="146"/>
                  </a:lnTo>
                  <a:lnTo>
                    <a:pt x="204" y="129"/>
                  </a:lnTo>
                  <a:lnTo>
                    <a:pt x="226" y="113"/>
                  </a:lnTo>
                  <a:lnTo>
                    <a:pt x="247" y="96"/>
                  </a:lnTo>
                  <a:lnTo>
                    <a:pt x="271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4" y="45"/>
                  </a:lnTo>
                  <a:lnTo>
                    <a:pt x="369" y="34"/>
                  </a:lnTo>
                  <a:lnTo>
                    <a:pt x="395" y="26"/>
                  </a:lnTo>
                  <a:lnTo>
                    <a:pt x="422" y="18"/>
                  </a:lnTo>
                  <a:lnTo>
                    <a:pt x="448" y="11"/>
                  </a:lnTo>
                  <a:lnTo>
                    <a:pt x="477" y="7"/>
                  </a:lnTo>
                  <a:lnTo>
                    <a:pt x="504" y="3"/>
                  </a:lnTo>
                  <a:lnTo>
                    <a:pt x="533" y="0"/>
                  </a:lnTo>
                  <a:lnTo>
                    <a:pt x="562" y="0"/>
                  </a:lnTo>
                  <a:lnTo>
                    <a:pt x="591" y="0"/>
                  </a:lnTo>
                  <a:lnTo>
                    <a:pt x="620" y="3"/>
                  </a:lnTo>
                  <a:lnTo>
                    <a:pt x="647" y="7"/>
                  </a:lnTo>
                  <a:lnTo>
                    <a:pt x="676" y="11"/>
                  </a:lnTo>
                  <a:lnTo>
                    <a:pt x="702" y="18"/>
                  </a:lnTo>
                  <a:lnTo>
                    <a:pt x="729" y="26"/>
                  </a:lnTo>
                  <a:lnTo>
                    <a:pt x="755" y="34"/>
                  </a:lnTo>
                  <a:lnTo>
                    <a:pt x="781" y="45"/>
                  </a:lnTo>
                  <a:lnTo>
                    <a:pt x="806" y="56"/>
                  </a:lnTo>
                  <a:lnTo>
                    <a:pt x="830" y="68"/>
                  </a:lnTo>
                  <a:lnTo>
                    <a:pt x="853" y="82"/>
                  </a:lnTo>
                  <a:lnTo>
                    <a:pt x="877" y="96"/>
                  </a:lnTo>
                  <a:lnTo>
                    <a:pt x="898" y="113"/>
                  </a:lnTo>
                  <a:lnTo>
                    <a:pt x="920" y="129"/>
                  </a:lnTo>
                  <a:lnTo>
                    <a:pt x="940" y="146"/>
                  </a:lnTo>
                  <a:lnTo>
                    <a:pt x="959" y="165"/>
                  </a:lnTo>
                  <a:lnTo>
                    <a:pt x="978" y="185"/>
                  </a:lnTo>
                  <a:lnTo>
                    <a:pt x="996" y="204"/>
                  </a:lnTo>
                  <a:lnTo>
                    <a:pt x="1012" y="226"/>
                  </a:lnTo>
                  <a:lnTo>
                    <a:pt x="1028" y="247"/>
                  </a:lnTo>
                  <a:lnTo>
                    <a:pt x="1042" y="271"/>
                  </a:lnTo>
                  <a:lnTo>
                    <a:pt x="1057" y="294"/>
                  </a:lnTo>
                  <a:lnTo>
                    <a:pt x="1068" y="318"/>
                  </a:lnTo>
                  <a:lnTo>
                    <a:pt x="1079" y="344"/>
                  </a:lnTo>
                  <a:lnTo>
                    <a:pt x="1090" y="369"/>
                  </a:lnTo>
                  <a:lnTo>
                    <a:pt x="1099" y="395"/>
                  </a:lnTo>
                  <a:lnTo>
                    <a:pt x="1107" y="422"/>
                  </a:lnTo>
                  <a:lnTo>
                    <a:pt x="1113" y="448"/>
                  </a:lnTo>
                  <a:lnTo>
                    <a:pt x="1118" y="477"/>
                  </a:lnTo>
                  <a:lnTo>
                    <a:pt x="1121" y="504"/>
                  </a:lnTo>
                  <a:lnTo>
                    <a:pt x="1124" y="533"/>
                  </a:lnTo>
                  <a:lnTo>
                    <a:pt x="1124" y="562"/>
                  </a:lnTo>
                  <a:lnTo>
                    <a:pt x="1124" y="591"/>
                  </a:lnTo>
                  <a:lnTo>
                    <a:pt x="1121" y="620"/>
                  </a:lnTo>
                  <a:lnTo>
                    <a:pt x="1118" y="647"/>
                  </a:lnTo>
                  <a:lnTo>
                    <a:pt x="1113" y="676"/>
                  </a:lnTo>
                  <a:lnTo>
                    <a:pt x="1107" y="702"/>
                  </a:lnTo>
                  <a:lnTo>
                    <a:pt x="1099" y="729"/>
                  </a:lnTo>
                  <a:lnTo>
                    <a:pt x="1090" y="755"/>
                  </a:lnTo>
                  <a:lnTo>
                    <a:pt x="1079" y="780"/>
                  </a:lnTo>
                  <a:lnTo>
                    <a:pt x="1068" y="806"/>
                  </a:lnTo>
                  <a:lnTo>
                    <a:pt x="1057" y="830"/>
                  </a:lnTo>
                  <a:lnTo>
                    <a:pt x="1042" y="853"/>
                  </a:lnTo>
                  <a:lnTo>
                    <a:pt x="1028" y="877"/>
                  </a:lnTo>
                  <a:lnTo>
                    <a:pt x="1012" y="898"/>
                  </a:lnTo>
                  <a:lnTo>
                    <a:pt x="996" y="920"/>
                  </a:lnTo>
                  <a:lnTo>
                    <a:pt x="978" y="939"/>
                  </a:lnTo>
                  <a:lnTo>
                    <a:pt x="959" y="959"/>
                  </a:lnTo>
                  <a:lnTo>
                    <a:pt x="940" y="978"/>
                  </a:lnTo>
                  <a:lnTo>
                    <a:pt x="920" y="996"/>
                  </a:lnTo>
                  <a:lnTo>
                    <a:pt x="898" y="1012"/>
                  </a:lnTo>
                  <a:lnTo>
                    <a:pt x="877" y="1028"/>
                  </a:lnTo>
                  <a:lnTo>
                    <a:pt x="853" y="1042"/>
                  </a:lnTo>
                  <a:lnTo>
                    <a:pt x="830" y="1057"/>
                  </a:lnTo>
                  <a:lnTo>
                    <a:pt x="806" y="1068"/>
                  </a:lnTo>
                  <a:lnTo>
                    <a:pt x="781" y="1079"/>
                  </a:lnTo>
                  <a:lnTo>
                    <a:pt x="755" y="1090"/>
                  </a:lnTo>
                  <a:lnTo>
                    <a:pt x="729" y="1098"/>
                  </a:lnTo>
                  <a:lnTo>
                    <a:pt x="702" y="1106"/>
                  </a:lnTo>
                  <a:lnTo>
                    <a:pt x="676" y="1113"/>
                  </a:lnTo>
                  <a:lnTo>
                    <a:pt x="647" y="1118"/>
                  </a:lnTo>
                  <a:lnTo>
                    <a:pt x="620" y="1121"/>
                  </a:lnTo>
                  <a:lnTo>
                    <a:pt x="591" y="1124"/>
                  </a:lnTo>
                  <a:lnTo>
                    <a:pt x="562" y="1124"/>
                  </a:lnTo>
                  <a:lnTo>
                    <a:pt x="533" y="1124"/>
                  </a:lnTo>
                  <a:lnTo>
                    <a:pt x="504" y="1121"/>
                  </a:lnTo>
                  <a:lnTo>
                    <a:pt x="477" y="1118"/>
                  </a:lnTo>
                  <a:lnTo>
                    <a:pt x="448" y="1113"/>
                  </a:lnTo>
                  <a:lnTo>
                    <a:pt x="422" y="1106"/>
                  </a:lnTo>
                  <a:lnTo>
                    <a:pt x="395" y="1098"/>
                  </a:lnTo>
                  <a:lnTo>
                    <a:pt x="369" y="1090"/>
                  </a:lnTo>
                  <a:lnTo>
                    <a:pt x="344" y="1079"/>
                  </a:lnTo>
                  <a:lnTo>
                    <a:pt x="318" y="1068"/>
                  </a:lnTo>
                  <a:lnTo>
                    <a:pt x="294" y="1057"/>
                  </a:lnTo>
                  <a:lnTo>
                    <a:pt x="271" y="1042"/>
                  </a:lnTo>
                  <a:lnTo>
                    <a:pt x="247" y="1028"/>
                  </a:lnTo>
                  <a:lnTo>
                    <a:pt x="226" y="1012"/>
                  </a:lnTo>
                  <a:lnTo>
                    <a:pt x="204" y="996"/>
                  </a:lnTo>
                  <a:lnTo>
                    <a:pt x="185" y="978"/>
                  </a:lnTo>
                  <a:lnTo>
                    <a:pt x="165" y="959"/>
                  </a:lnTo>
                  <a:lnTo>
                    <a:pt x="146" y="939"/>
                  </a:lnTo>
                  <a:lnTo>
                    <a:pt x="128" y="920"/>
                  </a:lnTo>
                  <a:lnTo>
                    <a:pt x="112" y="898"/>
                  </a:lnTo>
                  <a:lnTo>
                    <a:pt x="96" y="877"/>
                  </a:lnTo>
                  <a:lnTo>
                    <a:pt x="82" y="853"/>
                  </a:lnTo>
                  <a:lnTo>
                    <a:pt x="67" y="830"/>
                  </a:lnTo>
                  <a:lnTo>
                    <a:pt x="56" y="806"/>
                  </a:lnTo>
                  <a:lnTo>
                    <a:pt x="45" y="780"/>
                  </a:lnTo>
                  <a:lnTo>
                    <a:pt x="34" y="755"/>
                  </a:lnTo>
                  <a:lnTo>
                    <a:pt x="26" y="729"/>
                  </a:lnTo>
                  <a:lnTo>
                    <a:pt x="18" y="702"/>
                  </a:lnTo>
                  <a:lnTo>
                    <a:pt x="11" y="676"/>
                  </a:lnTo>
                  <a:lnTo>
                    <a:pt x="6" y="647"/>
                  </a:lnTo>
                  <a:lnTo>
                    <a:pt x="3" y="620"/>
                  </a:lnTo>
                  <a:lnTo>
                    <a:pt x="0" y="591"/>
                  </a:lnTo>
                  <a:lnTo>
                    <a:pt x="0" y="562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lnTo>
                    <a:pt x="217" y="249"/>
                  </a:lnTo>
                  <a:lnTo>
                    <a:pt x="202" y="267"/>
                  </a:lnTo>
                  <a:lnTo>
                    <a:pt x="190" y="284"/>
                  </a:lnTo>
                  <a:lnTo>
                    <a:pt x="177" y="302"/>
                  </a:lnTo>
                  <a:lnTo>
                    <a:pt x="164" y="321"/>
                  </a:lnTo>
                  <a:lnTo>
                    <a:pt x="153" y="340"/>
                  </a:lnTo>
                  <a:lnTo>
                    <a:pt x="143" y="360"/>
                  </a:lnTo>
                  <a:lnTo>
                    <a:pt x="133" y="381"/>
                  </a:lnTo>
                  <a:lnTo>
                    <a:pt x="125" y="402"/>
                  </a:lnTo>
                  <a:lnTo>
                    <a:pt x="117" y="424"/>
                  </a:lnTo>
                  <a:lnTo>
                    <a:pt x="111" y="446"/>
                  </a:lnTo>
                  <a:lnTo>
                    <a:pt x="106" y="469"/>
                  </a:lnTo>
                  <a:lnTo>
                    <a:pt x="101" y="491"/>
                  </a:lnTo>
                  <a:lnTo>
                    <a:pt x="98" y="514"/>
                  </a:lnTo>
                  <a:lnTo>
                    <a:pt x="96" y="538"/>
                  </a:lnTo>
                  <a:lnTo>
                    <a:pt x="96" y="562"/>
                  </a:lnTo>
                  <a:lnTo>
                    <a:pt x="96" y="586"/>
                  </a:lnTo>
                  <a:lnTo>
                    <a:pt x="98" y="610"/>
                  </a:lnTo>
                  <a:lnTo>
                    <a:pt x="101" y="633"/>
                  </a:lnTo>
                  <a:lnTo>
                    <a:pt x="106" y="655"/>
                  </a:lnTo>
                  <a:lnTo>
                    <a:pt x="111" y="678"/>
                  </a:lnTo>
                  <a:lnTo>
                    <a:pt x="117" y="700"/>
                  </a:lnTo>
                  <a:lnTo>
                    <a:pt x="125" y="723"/>
                  </a:lnTo>
                  <a:lnTo>
                    <a:pt x="133" y="743"/>
                  </a:lnTo>
                  <a:lnTo>
                    <a:pt x="143" y="764"/>
                  </a:lnTo>
                  <a:lnTo>
                    <a:pt x="153" y="784"/>
                  </a:lnTo>
                  <a:lnTo>
                    <a:pt x="164" y="803"/>
                  </a:lnTo>
                  <a:lnTo>
                    <a:pt x="177" y="822"/>
                  </a:lnTo>
                  <a:lnTo>
                    <a:pt x="190" y="840"/>
                  </a:lnTo>
                  <a:lnTo>
                    <a:pt x="202" y="857"/>
                  </a:lnTo>
                  <a:lnTo>
                    <a:pt x="217" y="875"/>
                  </a:lnTo>
                  <a:lnTo>
                    <a:pt x="233" y="891"/>
                  </a:lnTo>
                  <a:lnTo>
                    <a:pt x="249" y="907"/>
                  </a:lnTo>
                  <a:lnTo>
                    <a:pt x="267" y="922"/>
                  </a:lnTo>
                  <a:lnTo>
                    <a:pt x="284" y="935"/>
                  </a:lnTo>
                  <a:lnTo>
                    <a:pt x="302" y="947"/>
                  </a:lnTo>
                  <a:lnTo>
                    <a:pt x="321" y="960"/>
                  </a:lnTo>
                  <a:lnTo>
                    <a:pt x="340" y="971"/>
                  </a:lnTo>
                  <a:lnTo>
                    <a:pt x="360" y="981"/>
                  </a:lnTo>
                  <a:lnTo>
                    <a:pt x="381" y="991"/>
                  </a:lnTo>
                  <a:lnTo>
                    <a:pt x="402" y="999"/>
                  </a:lnTo>
                  <a:lnTo>
                    <a:pt x="424" y="1007"/>
                  </a:lnTo>
                  <a:lnTo>
                    <a:pt x="445" y="1013"/>
                  </a:lnTo>
                  <a:lnTo>
                    <a:pt x="469" y="1018"/>
                  </a:lnTo>
                  <a:lnTo>
                    <a:pt x="491" y="1023"/>
                  </a:lnTo>
                  <a:lnTo>
                    <a:pt x="514" y="1024"/>
                  </a:lnTo>
                  <a:lnTo>
                    <a:pt x="538" y="1028"/>
                  </a:lnTo>
                  <a:lnTo>
                    <a:pt x="562" y="1028"/>
                  </a:lnTo>
                  <a:lnTo>
                    <a:pt x="586" y="1028"/>
                  </a:lnTo>
                  <a:lnTo>
                    <a:pt x="610" y="1024"/>
                  </a:lnTo>
                  <a:lnTo>
                    <a:pt x="633" y="1023"/>
                  </a:lnTo>
                  <a:lnTo>
                    <a:pt x="655" y="1018"/>
                  </a:lnTo>
                  <a:lnTo>
                    <a:pt x="678" y="1013"/>
                  </a:lnTo>
                  <a:lnTo>
                    <a:pt x="700" y="1007"/>
                  </a:lnTo>
                  <a:lnTo>
                    <a:pt x="723" y="999"/>
                  </a:lnTo>
                  <a:lnTo>
                    <a:pt x="744" y="991"/>
                  </a:lnTo>
                  <a:lnTo>
                    <a:pt x="764" y="981"/>
                  </a:lnTo>
                  <a:lnTo>
                    <a:pt x="784" y="971"/>
                  </a:lnTo>
                  <a:lnTo>
                    <a:pt x="803" y="960"/>
                  </a:lnTo>
                  <a:lnTo>
                    <a:pt x="822" y="947"/>
                  </a:lnTo>
                  <a:lnTo>
                    <a:pt x="840" y="935"/>
                  </a:lnTo>
                  <a:lnTo>
                    <a:pt x="858" y="922"/>
                  </a:lnTo>
                  <a:lnTo>
                    <a:pt x="875" y="907"/>
                  </a:lnTo>
                  <a:lnTo>
                    <a:pt x="891" y="891"/>
                  </a:lnTo>
                  <a:lnTo>
                    <a:pt x="907" y="875"/>
                  </a:lnTo>
                  <a:lnTo>
                    <a:pt x="922" y="857"/>
                  </a:lnTo>
                  <a:lnTo>
                    <a:pt x="935" y="840"/>
                  </a:lnTo>
                  <a:lnTo>
                    <a:pt x="948" y="822"/>
                  </a:lnTo>
                  <a:lnTo>
                    <a:pt x="960" y="803"/>
                  </a:lnTo>
                  <a:lnTo>
                    <a:pt x="972" y="784"/>
                  </a:lnTo>
                  <a:lnTo>
                    <a:pt x="981" y="764"/>
                  </a:lnTo>
                  <a:lnTo>
                    <a:pt x="991" y="743"/>
                  </a:lnTo>
                  <a:lnTo>
                    <a:pt x="999" y="723"/>
                  </a:lnTo>
                  <a:lnTo>
                    <a:pt x="1007" y="700"/>
                  </a:lnTo>
                  <a:lnTo>
                    <a:pt x="1013" y="678"/>
                  </a:lnTo>
                  <a:lnTo>
                    <a:pt x="1018" y="655"/>
                  </a:lnTo>
                  <a:lnTo>
                    <a:pt x="1023" y="633"/>
                  </a:lnTo>
                  <a:lnTo>
                    <a:pt x="1025" y="610"/>
                  </a:lnTo>
                  <a:lnTo>
                    <a:pt x="1028" y="586"/>
                  </a:lnTo>
                  <a:lnTo>
                    <a:pt x="1028" y="562"/>
                  </a:lnTo>
                  <a:lnTo>
                    <a:pt x="1028" y="538"/>
                  </a:lnTo>
                  <a:lnTo>
                    <a:pt x="1025" y="514"/>
                  </a:lnTo>
                  <a:lnTo>
                    <a:pt x="1023" y="491"/>
                  </a:lnTo>
                  <a:lnTo>
                    <a:pt x="1018" y="469"/>
                  </a:lnTo>
                  <a:lnTo>
                    <a:pt x="1013" y="446"/>
                  </a:lnTo>
                  <a:lnTo>
                    <a:pt x="1007" y="424"/>
                  </a:lnTo>
                  <a:lnTo>
                    <a:pt x="999" y="402"/>
                  </a:lnTo>
                  <a:lnTo>
                    <a:pt x="991" y="381"/>
                  </a:lnTo>
                  <a:lnTo>
                    <a:pt x="981" y="360"/>
                  </a:lnTo>
                  <a:lnTo>
                    <a:pt x="972" y="340"/>
                  </a:lnTo>
                  <a:lnTo>
                    <a:pt x="960" y="321"/>
                  </a:lnTo>
                  <a:lnTo>
                    <a:pt x="948" y="302"/>
                  </a:lnTo>
                  <a:lnTo>
                    <a:pt x="935" y="284"/>
                  </a:lnTo>
                  <a:lnTo>
                    <a:pt x="922" y="267"/>
                  </a:lnTo>
                  <a:lnTo>
                    <a:pt x="907" y="249"/>
                  </a:lnTo>
                  <a:lnTo>
                    <a:pt x="891" y="233"/>
                  </a:lnTo>
                  <a:lnTo>
                    <a:pt x="875" y="217"/>
                  </a:lnTo>
                  <a:lnTo>
                    <a:pt x="858" y="202"/>
                  </a:lnTo>
                  <a:lnTo>
                    <a:pt x="840" y="190"/>
                  </a:lnTo>
                  <a:lnTo>
                    <a:pt x="822" y="177"/>
                  </a:lnTo>
                  <a:lnTo>
                    <a:pt x="803" y="164"/>
                  </a:lnTo>
                  <a:lnTo>
                    <a:pt x="784" y="153"/>
                  </a:lnTo>
                  <a:lnTo>
                    <a:pt x="764" y="143"/>
                  </a:lnTo>
                  <a:lnTo>
                    <a:pt x="744" y="133"/>
                  </a:lnTo>
                  <a:lnTo>
                    <a:pt x="723" y="125"/>
                  </a:lnTo>
                  <a:lnTo>
                    <a:pt x="700" y="117"/>
                  </a:lnTo>
                  <a:lnTo>
                    <a:pt x="678" y="111"/>
                  </a:lnTo>
                  <a:lnTo>
                    <a:pt x="655" y="106"/>
                  </a:lnTo>
                  <a:lnTo>
                    <a:pt x="633" y="101"/>
                  </a:lnTo>
                  <a:lnTo>
                    <a:pt x="610" y="100"/>
                  </a:lnTo>
                  <a:lnTo>
                    <a:pt x="586" y="96"/>
                  </a:lnTo>
                  <a:lnTo>
                    <a:pt x="562" y="96"/>
                  </a:lnTo>
                  <a:lnTo>
                    <a:pt x="538" y="96"/>
                  </a:lnTo>
                  <a:lnTo>
                    <a:pt x="514" y="100"/>
                  </a:lnTo>
                  <a:lnTo>
                    <a:pt x="491" y="101"/>
                  </a:lnTo>
                  <a:lnTo>
                    <a:pt x="469" y="106"/>
                  </a:lnTo>
                  <a:lnTo>
                    <a:pt x="445" y="111"/>
                  </a:lnTo>
                  <a:lnTo>
                    <a:pt x="424" y="117"/>
                  </a:lnTo>
                  <a:lnTo>
                    <a:pt x="402" y="125"/>
                  </a:lnTo>
                  <a:lnTo>
                    <a:pt x="381" y="133"/>
                  </a:lnTo>
                  <a:lnTo>
                    <a:pt x="360" y="143"/>
                  </a:lnTo>
                  <a:lnTo>
                    <a:pt x="340" y="153"/>
                  </a:lnTo>
                  <a:lnTo>
                    <a:pt x="321" y="164"/>
                  </a:lnTo>
                  <a:lnTo>
                    <a:pt x="302" y="177"/>
                  </a:lnTo>
                  <a:lnTo>
                    <a:pt x="284" y="190"/>
                  </a:lnTo>
                  <a:lnTo>
                    <a:pt x="267" y="202"/>
                  </a:lnTo>
                  <a:lnTo>
                    <a:pt x="249" y="217"/>
                  </a:lnTo>
                  <a:lnTo>
                    <a:pt x="233" y="233"/>
                  </a:lnTo>
                  <a:close/>
                </a:path>
              </a:pathLst>
            </a:custGeom>
            <a:solidFill>
              <a:srgbClr val="106F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/>
          <p:nvPr/>
        </p:nvSpPr>
        <p:spPr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  <a:endParaRPr b="1" i="0" sz="4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CONTENTS</a:t>
            </a:r>
            <a:endParaRPr b="0" i="0" sz="4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54" name="Google Shape;254;p2"/>
          <p:cNvGrpSpPr/>
          <p:nvPr/>
        </p:nvGrpSpPr>
        <p:grpSpPr>
          <a:xfrm>
            <a:off x="6872288" y="1209675"/>
            <a:ext cx="3719110" cy="771525"/>
            <a:chOff x="0" y="0"/>
            <a:chExt cx="3719218" cy="771525"/>
          </a:xfrm>
        </p:grpSpPr>
        <p:sp>
          <p:nvSpPr>
            <p:cNvPr id="255" name="Google Shape;255;p2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56" name="Google Shape;256;p2"/>
            <p:cNvSpPr txBox="1"/>
            <p:nvPr/>
          </p:nvSpPr>
          <p:spPr>
            <a:xfrm>
              <a:off x="1000125" y="181302"/>
              <a:ext cx="27190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405E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9405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Contour Plot</a:t>
              </a:r>
              <a:endParaRPr b="0" i="0" sz="2400" u="none" cap="none" strike="noStrike">
                <a:solidFill>
                  <a:srgbClr val="09405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57" name="Google Shape;257;p2"/>
          <p:cNvGrpSpPr/>
          <p:nvPr/>
        </p:nvGrpSpPr>
        <p:grpSpPr>
          <a:xfrm>
            <a:off x="6872288" y="2452688"/>
            <a:ext cx="3954462" cy="1009817"/>
            <a:chOff x="0" y="0"/>
            <a:chExt cx="2983284" cy="1009817"/>
          </a:xfrm>
        </p:grpSpPr>
        <p:sp>
          <p:nvSpPr>
            <p:cNvPr id="258" name="Google Shape;258;p2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59" name="Google Shape;259;p2"/>
            <p:cNvSpPr txBox="1"/>
            <p:nvPr/>
          </p:nvSpPr>
          <p:spPr>
            <a:xfrm>
              <a:off x="1000125" y="178861"/>
              <a:ext cx="1983159" cy="830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9405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Contourf Plot</a:t>
              </a:r>
              <a:endParaRPr b="0" i="0" sz="2400" u="none" cap="none" strike="noStrike">
                <a:solidFill>
                  <a:srgbClr val="09405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60" name="Google Shape;260;p2"/>
          <p:cNvGrpSpPr/>
          <p:nvPr/>
        </p:nvGrpSpPr>
        <p:grpSpPr>
          <a:xfrm>
            <a:off x="6800127" y="3656468"/>
            <a:ext cx="4863527" cy="771525"/>
            <a:chOff x="0" y="0"/>
            <a:chExt cx="4863663" cy="771525"/>
          </a:xfrm>
        </p:grpSpPr>
        <p:sp>
          <p:nvSpPr>
            <p:cNvPr id="261" name="Google Shape;261;p2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405E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b="0" i="0" sz="2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2" name="Google Shape;262;p2"/>
            <p:cNvSpPr txBox="1"/>
            <p:nvPr/>
          </p:nvSpPr>
          <p:spPr>
            <a:xfrm>
              <a:off x="1000125" y="176420"/>
              <a:ext cx="38635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05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63" name="Google Shape;263;p2"/>
          <p:cNvGrpSpPr/>
          <p:nvPr/>
        </p:nvGrpSpPr>
        <p:grpSpPr>
          <a:xfrm>
            <a:off x="6872288" y="4938713"/>
            <a:ext cx="2932933" cy="771525"/>
            <a:chOff x="0" y="0"/>
            <a:chExt cx="2933018" cy="771525"/>
          </a:xfrm>
        </p:grpSpPr>
        <p:sp>
          <p:nvSpPr>
            <p:cNvPr id="264" name="Google Shape;264;p2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04</a:t>
              </a:r>
              <a:endPara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65" name="Google Shape;265;p2"/>
            <p:cNvSpPr txBox="1"/>
            <p:nvPr/>
          </p:nvSpPr>
          <p:spPr>
            <a:xfrm>
              <a:off x="1000125" y="173979"/>
              <a:ext cx="19328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405E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05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66" name="Google Shape;266;p2"/>
          <p:cNvSpPr/>
          <p:nvPr/>
        </p:nvSpPr>
        <p:spPr>
          <a:xfrm rot="5400000">
            <a:off x="5968206" y="3250407"/>
            <a:ext cx="574675" cy="357188"/>
          </a:xfrm>
          <a:prstGeom prst="triangle">
            <a:avLst>
              <a:gd fmla="val 50000" name="adj"/>
            </a:avLst>
          </a:pr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2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52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82" name="Google Shape;582;p52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52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4" name="Google Shape;584;p52"/>
          <p:cNvSpPr/>
          <p:nvPr/>
        </p:nvSpPr>
        <p:spPr>
          <a:xfrm>
            <a:off x="1871663" y="3822700"/>
            <a:ext cx="444500" cy="474663"/>
          </a:xfrm>
          <a:custGeom>
            <a:rect b="b" l="l" r="r" t="t"/>
            <a:pathLst>
              <a:path extrusionOk="0" h="457200" w="428625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2"/>
          <p:cNvSpPr/>
          <p:nvPr/>
        </p:nvSpPr>
        <p:spPr>
          <a:xfrm>
            <a:off x="2306638" y="3841750"/>
            <a:ext cx="315912" cy="455613"/>
          </a:xfrm>
          <a:custGeom>
            <a:rect b="b" l="l" r="r" t="t"/>
            <a:pathLst>
              <a:path extrusionOk="0" h="438150" w="30480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2"/>
          <p:cNvSpPr/>
          <p:nvPr/>
        </p:nvSpPr>
        <p:spPr>
          <a:xfrm rot="654099">
            <a:off x="1446213" y="1906588"/>
            <a:ext cx="1144587" cy="1998662"/>
          </a:xfrm>
          <a:custGeom>
            <a:rect b="b" l="l" r="r" t="t"/>
            <a:pathLst>
              <a:path extrusionOk="0" h="1923915" w="1103738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2"/>
          <p:cNvSpPr txBox="1"/>
          <p:nvPr/>
        </p:nvSpPr>
        <p:spPr>
          <a:xfrm rot="6054099">
            <a:off x="1019163" y="2333612"/>
            <a:ext cx="1998662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92000" spcFirstLastPara="1" rIns="0" wrap="square" tIns="3360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2"/>
          <p:cNvSpPr/>
          <p:nvPr/>
        </p:nvSpPr>
        <p:spPr>
          <a:xfrm>
            <a:off x="2259013" y="1936750"/>
            <a:ext cx="981075" cy="2057400"/>
          </a:xfrm>
          <a:custGeom>
            <a:rect b="b" l="l" r="r" t="t"/>
            <a:pathLst>
              <a:path extrusionOk="0" h="1993106" w="94535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2"/>
          <p:cNvSpPr txBox="1"/>
          <p:nvPr/>
        </p:nvSpPr>
        <p:spPr>
          <a:xfrm rot="5400000">
            <a:off x="1720838" y="2474913"/>
            <a:ext cx="20574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92000" spcFirstLastPara="1" rIns="0" wrap="square" tIns="3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2"/>
          <p:cNvSpPr/>
          <p:nvPr/>
        </p:nvSpPr>
        <p:spPr>
          <a:xfrm>
            <a:off x="1200150" y="4660900"/>
            <a:ext cx="1989138" cy="89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21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2"/>
          <p:cNvSpPr/>
          <p:nvPr/>
        </p:nvSpPr>
        <p:spPr>
          <a:xfrm>
            <a:off x="4481513" y="3822700"/>
            <a:ext cx="444500" cy="474663"/>
          </a:xfrm>
          <a:custGeom>
            <a:rect b="b" l="l" r="r" t="t"/>
            <a:pathLst>
              <a:path extrusionOk="0" h="457200" w="428625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4914900" y="3841750"/>
            <a:ext cx="317500" cy="455613"/>
          </a:xfrm>
          <a:custGeom>
            <a:rect b="b" l="l" r="r" t="t"/>
            <a:pathLst>
              <a:path extrusionOk="0" h="438150" w="30480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2"/>
          <p:cNvSpPr/>
          <p:nvPr/>
        </p:nvSpPr>
        <p:spPr>
          <a:xfrm rot="654099">
            <a:off x="4052888" y="1906588"/>
            <a:ext cx="1146175" cy="1998662"/>
          </a:xfrm>
          <a:custGeom>
            <a:rect b="b" l="l" r="r" t="t"/>
            <a:pathLst>
              <a:path extrusionOk="0" h="1923915" w="1103738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2"/>
          <p:cNvSpPr txBox="1"/>
          <p:nvPr/>
        </p:nvSpPr>
        <p:spPr>
          <a:xfrm rot="6054099">
            <a:off x="3626632" y="2332819"/>
            <a:ext cx="1998662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92000" spcFirstLastPara="1" rIns="0" wrap="square" tIns="3360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2"/>
          <p:cNvSpPr/>
          <p:nvPr/>
        </p:nvSpPr>
        <p:spPr>
          <a:xfrm>
            <a:off x="4868863" y="1936750"/>
            <a:ext cx="979487" cy="2057400"/>
          </a:xfrm>
          <a:custGeom>
            <a:rect b="b" l="l" r="r" t="t"/>
            <a:pathLst>
              <a:path extrusionOk="0" h="1993106" w="94535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2"/>
          <p:cNvSpPr txBox="1"/>
          <p:nvPr/>
        </p:nvSpPr>
        <p:spPr>
          <a:xfrm rot="5400000">
            <a:off x="4329894" y="2475707"/>
            <a:ext cx="2057400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92000" spcFirstLastPara="1" rIns="0" wrap="square" tIns="3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3859213" y="4660900"/>
            <a:ext cx="1989137" cy="89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21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2"/>
          <p:cNvSpPr/>
          <p:nvPr/>
        </p:nvSpPr>
        <p:spPr>
          <a:xfrm>
            <a:off x="7037388" y="3822700"/>
            <a:ext cx="444500" cy="474663"/>
          </a:xfrm>
          <a:custGeom>
            <a:rect b="b" l="l" r="r" t="t"/>
            <a:pathLst>
              <a:path extrusionOk="0" h="457200" w="428625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2"/>
          <p:cNvSpPr/>
          <p:nvPr/>
        </p:nvSpPr>
        <p:spPr>
          <a:xfrm>
            <a:off x="7472363" y="3841750"/>
            <a:ext cx="314325" cy="455613"/>
          </a:xfrm>
          <a:custGeom>
            <a:rect b="b" l="l" r="r" t="t"/>
            <a:pathLst>
              <a:path extrusionOk="0" h="438150" w="30480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2"/>
          <p:cNvSpPr/>
          <p:nvPr/>
        </p:nvSpPr>
        <p:spPr>
          <a:xfrm rot="654099">
            <a:off x="6610350" y="1906588"/>
            <a:ext cx="1144588" cy="1998662"/>
          </a:xfrm>
          <a:custGeom>
            <a:rect b="b" l="l" r="r" t="t"/>
            <a:pathLst>
              <a:path extrusionOk="0" h="1923915" w="1103738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2"/>
          <p:cNvSpPr txBox="1"/>
          <p:nvPr/>
        </p:nvSpPr>
        <p:spPr>
          <a:xfrm rot="6054099">
            <a:off x="6183313" y="2333612"/>
            <a:ext cx="1998662" cy="114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92000" spcFirstLastPara="1" rIns="0" wrap="square" tIns="3360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7424738" y="1936750"/>
            <a:ext cx="981075" cy="2057400"/>
          </a:xfrm>
          <a:custGeom>
            <a:rect b="b" l="l" r="r" t="t"/>
            <a:pathLst>
              <a:path extrusionOk="0" h="1993106" w="94535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2"/>
          <p:cNvSpPr txBox="1"/>
          <p:nvPr/>
        </p:nvSpPr>
        <p:spPr>
          <a:xfrm rot="5400000">
            <a:off x="6886563" y="2474913"/>
            <a:ext cx="20574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92000" spcFirstLastPara="1" rIns="0" wrap="square" tIns="3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2"/>
          <p:cNvSpPr/>
          <p:nvPr/>
        </p:nvSpPr>
        <p:spPr>
          <a:xfrm>
            <a:off x="6465888" y="4660900"/>
            <a:ext cx="1990725" cy="89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21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2"/>
          <p:cNvSpPr/>
          <p:nvPr/>
        </p:nvSpPr>
        <p:spPr>
          <a:xfrm>
            <a:off x="9586913" y="3822700"/>
            <a:ext cx="446087" cy="474663"/>
          </a:xfrm>
          <a:custGeom>
            <a:rect b="b" l="l" r="r" t="t"/>
            <a:pathLst>
              <a:path extrusionOk="0" h="457200" w="428625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2"/>
          <p:cNvSpPr/>
          <p:nvPr/>
        </p:nvSpPr>
        <p:spPr>
          <a:xfrm>
            <a:off x="10021888" y="3841750"/>
            <a:ext cx="315912" cy="455613"/>
          </a:xfrm>
          <a:custGeom>
            <a:rect b="b" l="l" r="r" t="t"/>
            <a:pathLst>
              <a:path extrusionOk="0" h="438150" w="30480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2"/>
          <p:cNvSpPr/>
          <p:nvPr/>
        </p:nvSpPr>
        <p:spPr>
          <a:xfrm rot="654099">
            <a:off x="9161463" y="1906588"/>
            <a:ext cx="1144587" cy="1998662"/>
          </a:xfrm>
          <a:custGeom>
            <a:rect b="b" l="l" r="r" t="t"/>
            <a:pathLst>
              <a:path extrusionOk="0" h="1923915" w="1103738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2"/>
          <p:cNvSpPr txBox="1"/>
          <p:nvPr/>
        </p:nvSpPr>
        <p:spPr>
          <a:xfrm rot="6054099">
            <a:off x="8734413" y="2333612"/>
            <a:ext cx="1998662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92000" spcFirstLastPara="1" rIns="0" wrap="square" tIns="3360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輸入標題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2"/>
          <p:cNvSpPr/>
          <p:nvPr/>
        </p:nvSpPr>
        <p:spPr>
          <a:xfrm>
            <a:off x="9975850" y="1936750"/>
            <a:ext cx="979488" cy="2057400"/>
          </a:xfrm>
          <a:custGeom>
            <a:rect b="b" l="l" r="r" t="t"/>
            <a:pathLst>
              <a:path extrusionOk="0" h="1993106" w="94535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2"/>
          <p:cNvSpPr txBox="1"/>
          <p:nvPr/>
        </p:nvSpPr>
        <p:spPr>
          <a:xfrm rot="5400000">
            <a:off x="9436894" y="2475706"/>
            <a:ext cx="2057400" cy="97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92000" spcFirstLastPara="1" rIns="0" wrap="square" tIns="3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2"/>
          <p:cNvSpPr/>
          <p:nvPr/>
        </p:nvSpPr>
        <p:spPr>
          <a:xfrm>
            <a:off x="9074150" y="4660900"/>
            <a:ext cx="1992313" cy="89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21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3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53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618" name="Google Shape;618;p53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0" name="Google Shape;620;p53"/>
          <p:cNvSpPr/>
          <p:nvPr/>
        </p:nvSpPr>
        <p:spPr>
          <a:xfrm rot="5400000">
            <a:off x="2990057" y="5503069"/>
            <a:ext cx="182562" cy="184150"/>
          </a:xfrm>
          <a:prstGeom prst="rtTriangle">
            <a:avLst/>
          </a:prstGeom>
          <a:gradFill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3"/>
          <p:cNvSpPr/>
          <p:nvPr/>
        </p:nvSpPr>
        <p:spPr>
          <a:xfrm flipH="1" rot="-5400000">
            <a:off x="1391444" y="5503069"/>
            <a:ext cx="182562" cy="184150"/>
          </a:xfrm>
          <a:prstGeom prst="rtTriangle">
            <a:avLst/>
          </a:prstGeom>
          <a:gradFill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3"/>
          <p:cNvSpPr/>
          <p:nvPr/>
        </p:nvSpPr>
        <p:spPr>
          <a:xfrm>
            <a:off x="1512888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3"/>
          <p:cNvSpPr/>
          <p:nvPr/>
        </p:nvSpPr>
        <p:spPr>
          <a:xfrm>
            <a:off x="1390650" y="2746375"/>
            <a:ext cx="1776413" cy="2757488"/>
          </a:xfrm>
          <a:prstGeom prst="rect">
            <a:avLst/>
          </a:prstGeom>
          <a:gradFill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4" name="Google Shape;62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963" y="1047750"/>
            <a:ext cx="835025" cy="20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3"/>
          <p:cNvSpPr/>
          <p:nvPr/>
        </p:nvSpPr>
        <p:spPr>
          <a:xfrm rot="5400000">
            <a:off x="5518944" y="5503069"/>
            <a:ext cx="182562" cy="184150"/>
          </a:xfrm>
          <a:prstGeom prst="rtTriangle">
            <a:avLst/>
          </a:prstGeom>
          <a:gradFill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3"/>
          <p:cNvSpPr/>
          <p:nvPr/>
        </p:nvSpPr>
        <p:spPr>
          <a:xfrm flipH="1" rot="-5400000">
            <a:off x="3920332" y="5503069"/>
            <a:ext cx="182562" cy="184150"/>
          </a:xfrm>
          <a:prstGeom prst="rtTriangle">
            <a:avLst/>
          </a:prstGeom>
          <a:gradFill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4043363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3"/>
          <p:cNvSpPr/>
          <p:nvPr/>
        </p:nvSpPr>
        <p:spPr>
          <a:xfrm>
            <a:off x="3919538" y="2746375"/>
            <a:ext cx="1776412" cy="2757488"/>
          </a:xfrm>
          <a:prstGeom prst="rect">
            <a:avLst/>
          </a:prstGeom>
          <a:gradFill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9" name="Google Shape;62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9438" y="1047750"/>
            <a:ext cx="835025" cy="20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3"/>
          <p:cNvSpPr/>
          <p:nvPr/>
        </p:nvSpPr>
        <p:spPr>
          <a:xfrm rot="5400000">
            <a:off x="8046244" y="5503069"/>
            <a:ext cx="182562" cy="184150"/>
          </a:xfrm>
          <a:prstGeom prst="rtTriangle">
            <a:avLst/>
          </a:prstGeom>
          <a:gradFill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3"/>
          <p:cNvSpPr/>
          <p:nvPr/>
        </p:nvSpPr>
        <p:spPr>
          <a:xfrm flipH="1" rot="-5400000">
            <a:off x="6447632" y="5503069"/>
            <a:ext cx="182562" cy="184150"/>
          </a:xfrm>
          <a:prstGeom prst="rtTriangle">
            <a:avLst/>
          </a:prstGeom>
          <a:gradFill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3"/>
          <p:cNvSpPr/>
          <p:nvPr/>
        </p:nvSpPr>
        <p:spPr>
          <a:xfrm>
            <a:off x="6570663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3"/>
          <p:cNvSpPr/>
          <p:nvPr/>
        </p:nvSpPr>
        <p:spPr>
          <a:xfrm>
            <a:off x="6446838" y="2746375"/>
            <a:ext cx="1776412" cy="2757488"/>
          </a:xfrm>
          <a:prstGeom prst="rect">
            <a:avLst/>
          </a:prstGeom>
          <a:gradFill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8325" y="1047750"/>
            <a:ext cx="835025" cy="20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3"/>
          <p:cNvSpPr/>
          <p:nvPr/>
        </p:nvSpPr>
        <p:spPr>
          <a:xfrm rot="5400000">
            <a:off x="10575132" y="5503069"/>
            <a:ext cx="182562" cy="184150"/>
          </a:xfrm>
          <a:prstGeom prst="rtTriangle">
            <a:avLst/>
          </a:prstGeom>
          <a:gradFill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3"/>
          <p:cNvSpPr/>
          <p:nvPr/>
        </p:nvSpPr>
        <p:spPr>
          <a:xfrm flipH="1" rot="-5400000">
            <a:off x="8978107" y="5503069"/>
            <a:ext cx="182562" cy="184150"/>
          </a:xfrm>
          <a:prstGeom prst="rtTriangle">
            <a:avLst/>
          </a:prstGeom>
          <a:gradFill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3"/>
          <p:cNvSpPr/>
          <p:nvPr/>
        </p:nvSpPr>
        <p:spPr>
          <a:xfrm>
            <a:off x="9099550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3"/>
          <p:cNvSpPr/>
          <p:nvPr/>
        </p:nvSpPr>
        <p:spPr>
          <a:xfrm>
            <a:off x="8977313" y="2746375"/>
            <a:ext cx="1774825" cy="2757488"/>
          </a:xfrm>
          <a:prstGeom prst="rect">
            <a:avLst/>
          </a:prstGeom>
          <a:gradFill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9" name="Google Shape;639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42450" y="1047750"/>
            <a:ext cx="841375" cy="20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4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54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646" name="Google Shape;646;p54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54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8" name="Google Shape;648;p54"/>
          <p:cNvSpPr/>
          <p:nvPr/>
        </p:nvSpPr>
        <p:spPr>
          <a:xfrm>
            <a:off x="925513" y="3043238"/>
            <a:ext cx="3665537" cy="3275012"/>
          </a:xfrm>
          <a:custGeom>
            <a:rect b="b" l="l" r="r" t="t"/>
            <a:pathLst>
              <a:path extrusionOk="0" h="3275012" w="3665537">
                <a:moveTo>
                  <a:pt x="491878" y="521198"/>
                </a:moveTo>
                <a:cubicBezTo>
                  <a:pt x="841180" y="186262"/>
                  <a:pt x="1331461" y="-2736"/>
                  <a:pt x="1843841" y="30"/>
                </a:cubicBezTo>
                <a:cubicBezTo>
                  <a:pt x="2357277" y="2801"/>
                  <a:pt x="2845868" y="197871"/>
                  <a:pt x="3190697" y="537761"/>
                </a:cubicBezTo>
                <a:lnTo>
                  <a:pt x="2655802" y="970956"/>
                </a:lnTo>
                <a:cubicBezTo>
                  <a:pt x="2440976" y="788140"/>
                  <a:pt x="2146861" y="684419"/>
                  <a:pt x="1839223" y="682986"/>
                </a:cubicBezTo>
                <a:cubicBezTo>
                  <a:pt x="1532605" y="681557"/>
                  <a:pt x="1238001" y="781859"/>
                  <a:pt x="1020882" y="961600"/>
                </a:cubicBezTo>
                <a:lnTo>
                  <a:pt x="491878" y="521198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240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32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649" name="Google Shape;649;p54"/>
          <p:cNvGrpSpPr/>
          <p:nvPr/>
        </p:nvGrpSpPr>
        <p:grpSpPr>
          <a:xfrm>
            <a:off x="1195388" y="3979863"/>
            <a:ext cx="3178175" cy="2023645"/>
            <a:chOff x="0" y="0"/>
            <a:chExt cx="2382838" cy="1517788"/>
          </a:xfrm>
        </p:grpSpPr>
        <p:sp>
          <p:nvSpPr>
            <p:cNvPr id="650" name="Google Shape;650;p54"/>
            <p:cNvSpPr/>
            <p:nvPr/>
          </p:nvSpPr>
          <p:spPr>
            <a:xfrm>
              <a:off x="974797" y="244086"/>
              <a:ext cx="427293" cy="214320"/>
            </a:xfrm>
            <a:custGeom>
              <a:rect b="b" l="l" r="r" t="t"/>
              <a:pathLst>
                <a:path extrusionOk="0" h="324036" w="648072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cap="flat" cmpd="sng" w="25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1" name="Google Shape;651;p54"/>
            <p:cNvCxnSpPr/>
            <p:nvPr/>
          </p:nvCxnSpPr>
          <p:spPr>
            <a:xfrm>
              <a:off x="1189038" y="458407"/>
              <a:ext cx="0" cy="427450"/>
            </a:xfrm>
            <a:prstGeom prst="straightConnector1">
              <a:avLst/>
            </a:prstGeom>
            <a:noFill/>
            <a:ln cap="flat" cmpd="sng" w="25400">
              <a:solidFill>
                <a:srgbClr val="D9D9D9"/>
              </a:solidFill>
              <a:prstDash val="dash"/>
              <a:round/>
              <a:headEnd len="sm" w="sm" type="none"/>
              <a:tailEnd len="med" w="med" type="oval"/>
            </a:ln>
          </p:spPr>
        </p:cxnSp>
        <p:sp>
          <p:nvSpPr>
            <p:cNvPr id="652" name="Google Shape;652;p54"/>
            <p:cNvSpPr txBox="1"/>
            <p:nvPr/>
          </p:nvSpPr>
          <p:spPr>
            <a:xfrm flipH="1">
              <a:off x="874818" y="0"/>
              <a:ext cx="636773" cy="463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405E"/>
                </a:buClr>
                <a:buSzPts val="4200"/>
                <a:buFont typeface="Arial"/>
                <a:buNone/>
              </a:pPr>
              <a:r>
                <a:rPr b="0" i="0" lang="en-US" sz="4200" u="none" cap="none" strike="noStrike">
                  <a:solidFill>
                    <a:srgbClr val="09405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</a:t>
              </a:r>
              <a:endParaRPr b="0" i="0" sz="4200" u="none" cap="none" strike="noStrike">
                <a:solidFill>
                  <a:srgbClr val="09405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53" name="Google Shape;653;p54"/>
            <p:cNvSpPr txBox="1"/>
            <p:nvPr/>
          </p:nvSpPr>
          <p:spPr>
            <a:xfrm>
              <a:off x="0" y="934674"/>
              <a:ext cx="2382838" cy="583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請在此處輸入您的文本</a:t>
              </a:r>
              <a:endParaRPr b="0" i="0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請在此處輸入您的文本</a:t>
              </a:r>
              <a:endParaRPr b="0" i="0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654" name="Google Shape;654;p54"/>
          <p:cNvGrpSpPr/>
          <p:nvPr/>
        </p:nvGrpSpPr>
        <p:grpSpPr>
          <a:xfrm>
            <a:off x="3459163" y="1525588"/>
            <a:ext cx="3176587" cy="2227262"/>
            <a:chOff x="0" y="0"/>
            <a:chExt cx="2382837" cy="1669752"/>
          </a:xfrm>
        </p:grpSpPr>
        <p:grpSp>
          <p:nvGrpSpPr>
            <p:cNvPr id="655" name="Google Shape;655;p54"/>
            <p:cNvGrpSpPr/>
            <p:nvPr/>
          </p:nvGrpSpPr>
          <p:grpSpPr>
            <a:xfrm>
              <a:off x="877636" y="733120"/>
              <a:ext cx="637091" cy="936632"/>
              <a:chOff x="-251" y="-305"/>
              <a:chExt cx="637091" cy="936632"/>
            </a:xfrm>
          </p:grpSpPr>
          <p:sp>
            <p:nvSpPr>
              <p:cNvPr id="656" name="Google Shape;656;p54"/>
              <p:cNvSpPr/>
              <p:nvPr/>
            </p:nvSpPr>
            <p:spPr>
              <a:xfrm flipH="1" rot="10800000">
                <a:off x="90252" y="441233"/>
                <a:ext cx="427506" cy="213034"/>
              </a:xfrm>
              <a:custGeom>
                <a:rect b="b" l="l" r="r" t="t"/>
                <a:pathLst>
                  <a:path extrusionOk="0" h="324036" w="648072">
                    <a:moveTo>
                      <a:pt x="648072" y="0"/>
                    </a:moveTo>
                    <a:cubicBezTo>
                      <a:pt x="648072" y="178960"/>
                      <a:pt x="502996" y="324036"/>
                      <a:pt x="324036" y="324036"/>
                    </a:cubicBezTo>
                    <a:cubicBezTo>
                      <a:pt x="145076" y="324036"/>
                      <a:pt x="0" y="178960"/>
                      <a:pt x="0" y="0"/>
                    </a:cubicBezTo>
                  </a:path>
                </a:pathLst>
              </a:custGeom>
              <a:noFill/>
              <a:ln cap="flat" cmpd="sng" w="25400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57" name="Google Shape;657;p54"/>
              <p:cNvCxnSpPr/>
              <p:nvPr/>
            </p:nvCxnSpPr>
            <p:spPr>
              <a:xfrm rot="10800000">
                <a:off x="303410" y="-305"/>
                <a:ext cx="0" cy="428447"/>
              </a:xfrm>
              <a:prstGeom prst="straightConnector1">
                <a:avLst/>
              </a:prstGeom>
              <a:noFill/>
              <a:ln cap="flat" cmpd="sng" w="25400">
                <a:solidFill>
                  <a:srgbClr val="D9D9D9"/>
                </a:solidFill>
                <a:prstDash val="dash"/>
                <a:round/>
                <a:headEnd len="sm" w="sm" type="none"/>
                <a:tailEnd len="med" w="med" type="oval"/>
              </a:ln>
            </p:spPr>
          </p:cxnSp>
          <p:sp>
            <p:nvSpPr>
              <p:cNvPr id="658" name="Google Shape;658;p54"/>
              <p:cNvSpPr txBox="1"/>
              <p:nvPr/>
            </p:nvSpPr>
            <p:spPr>
              <a:xfrm flipH="1">
                <a:off x="-251" y="473367"/>
                <a:ext cx="637091" cy="462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9405E"/>
                  </a:buClr>
                  <a:buSzPts val="4200"/>
                  <a:buFont typeface="Arial"/>
                  <a:buNone/>
                </a:pPr>
                <a:r>
                  <a:rPr b="0" i="0" lang="en-US" sz="4200" u="none" cap="none" strike="noStrike">
                    <a:solidFill>
                      <a:srgbClr val="09405E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B</a:t>
                </a:r>
                <a:endParaRPr b="0" i="0" sz="4200" u="none" cap="none" strike="noStrike">
                  <a:solidFill>
                    <a:srgbClr val="09405E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659" name="Google Shape;659;p54"/>
            <p:cNvSpPr txBox="1"/>
            <p:nvPr/>
          </p:nvSpPr>
          <p:spPr>
            <a:xfrm>
              <a:off x="0" y="0"/>
              <a:ext cx="2382837" cy="582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請在此處輸入您的文本</a:t>
              </a:r>
              <a:endParaRPr b="0" i="0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請在此處輸入您的文本</a:t>
              </a:r>
              <a:endParaRPr b="0" i="0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660" name="Google Shape;660;p54"/>
          <p:cNvGrpSpPr/>
          <p:nvPr/>
        </p:nvGrpSpPr>
        <p:grpSpPr>
          <a:xfrm>
            <a:off x="5695950" y="3979863"/>
            <a:ext cx="3179763" cy="2023645"/>
            <a:chOff x="0" y="0"/>
            <a:chExt cx="2384425" cy="1517788"/>
          </a:xfrm>
        </p:grpSpPr>
        <p:sp>
          <p:nvSpPr>
            <p:cNvPr id="661" name="Google Shape;661;p54"/>
            <p:cNvSpPr/>
            <p:nvPr/>
          </p:nvSpPr>
          <p:spPr>
            <a:xfrm>
              <a:off x="977341" y="244086"/>
              <a:ext cx="429744" cy="214320"/>
            </a:xfrm>
            <a:custGeom>
              <a:rect b="b" l="l" r="r" t="t"/>
              <a:pathLst>
                <a:path extrusionOk="0" h="324036" w="648072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cap="flat" cmpd="sng" w="25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" name="Google Shape;662;p54"/>
            <p:cNvCxnSpPr/>
            <p:nvPr/>
          </p:nvCxnSpPr>
          <p:spPr>
            <a:xfrm>
              <a:off x="1192808" y="458407"/>
              <a:ext cx="0" cy="427450"/>
            </a:xfrm>
            <a:prstGeom prst="straightConnector1">
              <a:avLst/>
            </a:prstGeom>
            <a:noFill/>
            <a:ln cap="flat" cmpd="sng" w="25400">
              <a:solidFill>
                <a:srgbClr val="D9D9D9"/>
              </a:solidFill>
              <a:prstDash val="dash"/>
              <a:round/>
              <a:headEnd len="sm" w="sm" type="none"/>
              <a:tailEnd len="med" w="med" type="oval"/>
            </a:ln>
          </p:spPr>
        </p:cxnSp>
        <p:sp>
          <p:nvSpPr>
            <p:cNvPr id="663" name="Google Shape;663;p54"/>
            <p:cNvSpPr txBox="1"/>
            <p:nvPr/>
          </p:nvSpPr>
          <p:spPr>
            <a:xfrm flipH="1">
              <a:off x="879726" y="0"/>
              <a:ext cx="636878" cy="463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405E"/>
                </a:buClr>
                <a:buSzPts val="4200"/>
                <a:buFont typeface="Arial"/>
                <a:buNone/>
              </a:pPr>
              <a:r>
                <a:rPr b="0" i="0" lang="en-US" sz="4200" u="none" cap="none" strike="noStrike">
                  <a:solidFill>
                    <a:srgbClr val="09405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</a:t>
              </a:r>
              <a:endParaRPr b="0" i="0" sz="4200" u="none" cap="none" strike="noStrike">
                <a:solidFill>
                  <a:srgbClr val="09405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64" name="Google Shape;664;p54"/>
            <p:cNvSpPr txBox="1"/>
            <p:nvPr/>
          </p:nvSpPr>
          <p:spPr>
            <a:xfrm>
              <a:off x="0" y="934674"/>
              <a:ext cx="2384425" cy="583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請在此處輸入您的文本</a:t>
              </a:r>
              <a:endParaRPr b="0" i="0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請在此處輸入您的文本</a:t>
              </a:r>
              <a:endParaRPr b="0" i="0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665" name="Google Shape;665;p54"/>
          <p:cNvGrpSpPr/>
          <p:nvPr/>
        </p:nvGrpSpPr>
        <p:grpSpPr>
          <a:xfrm>
            <a:off x="7950200" y="1525588"/>
            <a:ext cx="3176588" cy="2227262"/>
            <a:chOff x="0" y="0"/>
            <a:chExt cx="2382837" cy="1669752"/>
          </a:xfrm>
        </p:grpSpPr>
        <p:sp>
          <p:nvSpPr>
            <p:cNvPr id="666" name="Google Shape;666;p54"/>
            <p:cNvSpPr/>
            <p:nvPr/>
          </p:nvSpPr>
          <p:spPr>
            <a:xfrm flipH="1" rot="10800000">
              <a:off x="977666" y="1174658"/>
              <a:ext cx="427505" cy="213034"/>
            </a:xfrm>
            <a:custGeom>
              <a:rect b="b" l="l" r="r" t="t"/>
              <a:pathLst>
                <a:path extrusionOk="0" h="324036" w="648072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cap="flat" cmpd="sng" w="25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" name="Google Shape;667;p54"/>
            <p:cNvCxnSpPr/>
            <p:nvPr/>
          </p:nvCxnSpPr>
          <p:spPr>
            <a:xfrm rot="10800000">
              <a:off x="1192014" y="733120"/>
              <a:ext cx="0" cy="428447"/>
            </a:xfrm>
            <a:prstGeom prst="straightConnector1">
              <a:avLst/>
            </a:prstGeom>
            <a:noFill/>
            <a:ln cap="flat" cmpd="sng" w="25400">
              <a:solidFill>
                <a:srgbClr val="D9D9D9"/>
              </a:solidFill>
              <a:prstDash val="dash"/>
              <a:round/>
              <a:headEnd len="sm" w="sm" type="none"/>
              <a:tailEnd len="med" w="med" type="oval"/>
            </a:ln>
          </p:spPr>
        </p:cxnSp>
        <p:sp>
          <p:nvSpPr>
            <p:cNvPr id="668" name="Google Shape;668;p54"/>
            <p:cNvSpPr txBox="1"/>
            <p:nvPr/>
          </p:nvSpPr>
          <p:spPr>
            <a:xfrm flipH="1">
              <a:off x="875255" y="1206792"/>
              <a:ext cx="635899" cy="462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405E"/>
                </a:buClr>
                <a:buSzPts val="4200"/>
                <a:buFont typeface="Arial"/>
                <a:buNone/>
              </a:pPr>
              <a:r>
                <a:rPr b="0" i="0" lang="en-US" sz="4200" u="none" cap="none" strike="noStrike">
                  <a:solidFill>
                    <a:srgbClr val="09405E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</a:t>
              </a:r>
              <a:endParaRPr b="0" i="0" sz="4200" u="none" cap="none" strike="noStrike">
                <a:solidFill>
                  <a:srgbClr val="09405E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69" name="Google Shape;669;p54"/>
            <p:cNvSpPr txBox="1"/>
            <p:nvPr/>
          </p:nvSpPr>
          <p:spPr>
            <a:xfrm>
              <a:off x="0" y="0"/>
              <a:ext cx="2382837" cy="582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請在此處輸入您的文本</a:t>
              </a:r>
              <a:endParaRPr b="0" i="0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請在此處輸入您的文本</a:t>
              </a:r>
              <a:endParaRPr b="0" i="0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670" name="Google Shape;670;p54"/>
          <p:cNvSpPr/>
          <p:nvPr/>
        </p:nvSpPr>
        <p:spPr>
          <a:xfrm>
            <a:off x="3633788" y="3627438"/>
            <a:ext cx="2755900" cy="1016000"/>
          </a:xfrm>
          <a:custGeom>
            <a:rect b="b" l="l" r="r" t="t"/>
            <a:pathLst>
              <a:path extrusionOk="0" h="923678" w="2237755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24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4"/>
          <p:cNvSpPr/>
          <p:nvPr/>
        </p:nvSpPr>
        <p:spPr>
          <a:xfrm>
            <a:off x="5437188" y="3043238"/>
            <a:ext cx="3668712" cy="3275012"/>
          </a:xfrm>
          <a:custGeom>
            <a:rect b="b" l="l" r="r" t="t"/>
            <a:pathLst>
              <a:path extrusionOk="0" h="3275012" w="3668712">
                <a:moveTo>
                  <a:pt x="492844" y="520681"/>
                </a:moveTo>
                <a:cubicBezTo>
                  <a:pt x="842421" y="186062"/>
                  <a:pt x="1332883" y="-2732"/>
                  <a:pt x="1845428" y="30"/>
                </a:cubicBezTo>
                <a:cubicBezTo>
                  <a:pt x="2359037" y="2798"/>
                  <a:pt x="2847820" y="197661"/>
                  <a:pt x="3192929" y="537239"/>
                </a:cubicBezTo>
                <a:lnTo>
                  <a:pt x="2657971" y="970485"/>
                </a:lnTo>
                <a:cubicBezTo>
                  <a:pt x="2442886" y="787954"/>
                  <a:pt x="2148601" y="684416"/>
                  <a:pt x="1840810" y="682986"/>
                </a:cubicBezTo>
                <a:cubicBezTo>
                  <a:pt x="1534047" y="681560"/>
                  <a:pt x="1239282" y="781681"/>
                  <a:pt x="1021911" y="961136"/>
                </a:cubicBezTo>
                <a:lnTo>
                  <a:pt x="492844" y="520681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240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32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72" name="Google Shape;672;p54"/>
          <p:cNvSpPr/>
          <p:nvPr/>
        </p:nvSpPr>
        <p:spPr>
          <a:xfrm>
            <a:off x="8161338" y="3640138"/>
            <a:ext cx="2754312" cy="1016000"/>
          </a:xfrm>
          <a:custGeom>
            <a:rect b="b" l="l" r="r" t="t"/>
            <a:pathLst>
              <a:path extrusionOk="0" h="923678" w="2237755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24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7" name="Google Shape;677;p55"/>
          <p:cNvCxnSpPr/>
          <p:nvPr/>
        </p:nvCxnSpPr>
        <p:spPr>
          <a:xfrm>
            <a:off x="4321175" y="3305175"/>
            <a:ext cx="5257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78" name="Google Shape;678;p55"/>
          <p:cNvSpPr txBox="1"/>
          <p:nvPr/>
        </p:nvSpPr>
        <p:spPr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difference in needs and desires of presenters and audiences has become more noticeable.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55"/>
          <p:cNvGrpSpPr/>
          <p:nvPr/>
        </p:nvGrpSpPr>
        <p:grpSpPr>
          <a:xfrm>
            <a:off x="2920599" y="2268312"/>
            <a:ext cx="1922025" cy="2318206"/>
            <a:chOff x="-75329" y="-123974"/>
            <a:chExt cx="1441844" cy="1738361"/>
          </a:xfrm>
        </p:grpSpPr>
        <p:grpSp>
          <p:nvGrpSpPr>
            <p:cNvPr id="680" name="Google Shape;680;p55"/>
            <p:cNvGrpSpPr/>
            <p:nvPr/>
          </p:nvGrpSpPr>
          <p:grpSpPr>
            <a:xfrm>
              <a:off x="-75328" y="-123974"/>
              <a:ext cx="1441844" cy="1738360"/>
              <a:chOff x="-213730" y="-123974"/>
              <a:chExt cx="1441844" cy="1738360"/>
            </a:xfrm>
          </p:grpSpPr>
          <p:sp>
            <p:nvSpPr>
              <p:cNvPr id="681" name="Google Shape;681;p55"/>
              <p:cNvSpPr/>
              <p:nvPr/>
            </p:nvSpPr>
            <p:spPr>
              <a:xfrm rot="1132031">
                <a:off x="0" y="0"/>
                <a:ext cx="1014383" cy="1490412"/>
              </a:xfrm>
              <a:prstGeom prst="roundRect">
                <a:avLst>
                  <a:gd fmla="val 12134" name="adj"/>
                </a:avLst>
              </a:prstGeom>
              <a:solidFill>
                <a:srgbClr val="1630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55"/>
              <p:cNvSpPr/>
              <p:nvPr/>
            </p:nvSpPr>
            <p:spPr>
              <a:xfrm rot="1132031">
                <a:off x="43080" y="31875"/>
                <a:ext cx="931612" cy="1428311"/>
              </a:xfrm>
              <a:prstGeom prst="roundRect">
                <a:avLst>
                  <a:gd fmla="val 12134" name="adj"/>
                </a:avLst>
              </a:prstGeom>
              <a:noFill/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400"/>
                  <a:buFont typeface="Arial"/>
                  <a:buNone/>
                </a:pPr>
                <a:r>
                  <a:rPr b="0" i="0" lang="en-US" sz="6400" u="none" cap="none" strike="noStrike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rPr>
                  <a:t>04</a:t>
                </a:r>
                <a:endParaRPr b="0" i="0" sz="6400" u="none" cap="none" strike="noStrike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  <p:sp>
          <p:nvSpPr>
            <p:cNvPr id="683" name="Google Shape;683;p55"/>
            <p:cNvSpPr/>
            <p:nvPr/>
          </p:nvSpPr>
          <p:spPr>
            <a:xfrm rot="1132031">
              <a:off x="0" y="832988"/>
              <a:ext cx="1014383" cy="634430"/>
            </a:xfrm>
            <a:custGeom>
              <a:rect b="b" l="l" r="r" t="t"/>
              <a:pathLst>
                <a:path extrusionOk="0" h="826698" w="1321797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rotWithShape="1">
              <a:blip r:embed="rId3">
                <a:alphaModFix amt="66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4" name="Google Shape;684;p55"/>
          <p:cNvSpPr txBox="1"/>
          <p:nvPr/>
        </p:nvSpPr>
        <p:spPr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HERE INPUT YOUR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6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0" name="Google Shape;690;p56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691" name="Google Shape;691;p56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56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3" name="Google Shape;693;p56"/>
          <p:cNvSpPr/>
          <p:nvPr/>
        </p:nvSpPr>
        <p:spPr>
          <a:xfrm>
            <a:off x="2239963" y="3395663"/>
            <a:ext cx="3554412" cy="2565400"/>
          </a:xfrm>
          <a:custGeom>
            <a:rect b="b" l="l" r="r" t="t"/>
            <a:pathLst>
              <a:path extrusionOk="0" h="1924266" w="2665437">
                <a:moveTo>
                  <a:pt x="913572" y="100"/>
                </a:moveTo>
                <a:cubicBezTo>
                  <a:pt x="1214085" y="-4346"/>
                  <a:pt x="1529205" y="141180"/>
                  <a:pt x="1823209" y="330972"/>
                </a:cubicBezTo>
                <a:cubicBezTo>
                  <a:pt x="2159771" y="548238"/>
                  <a:pt x="2412643" y="730544"/>
                  <a:pt x="2665437" y="875140"/>
                </a:cubicBezTo>
                <a:lnTo>
                  <a:pt x="2623085" y="1433394"/>
                </a:lnTo>
                <a:cubicBezTo>
                  <a:pt x="2327741" y="1540244"/>
                  <a:pt x="2039269" y="1668869"/>
                  <a:pt x="1685143" y="1758041"/>
                </a:cubicBezTo>
                <a:cubicBezTo>
                  <a:pt x="1102857" y="1931751"/>
                  <a:pt x="678018" y="2073614"/>
                  <a:pt x="258074" y="1619975"/>
                </a:cubicBezTo>
                <a:cubicBezTo>
                  <a:pt x="-161870" y="1166337"/>
                  <a:pt x="-36060" y="548855"/>
                  <a:pt x="396140" y="192906"/>
                </a:cubicBezTo>
                <a:cubicBezTo>
                  <a:pt x="558215" y="59426"/>
                  <a:pt x="733265" y="2768"/>
                  <a:pt x="913572" y="100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0" lIns="91425" spcFirstLastPara="1" rIns="105600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6"/>
          <p:cNvSpPr/>
          <p:nvPr/>
        </p:nvSpPr>
        <p:spPr>
          <a:xfrm>
            <a:off x="6035675" y="3316288"/>
            <a:ext cx="3566014" cy="2568238"/>
          </a:xfrm>
          <a:custGeom>
            <a:rect b="b" l="l" r="r" t="t"/>
            <a:pathLst>
              <a:path extrusionOk="0" h="1927383" w="2676183">
                <a:moveTo>
                  <a:pt x="1762160" y="12"/>
                </a:moveTo>
                <a:cubicBezTo>
                  <a:pt x="1932165" y="960"/>
                  <a:pt x="2103571" y="56610"/>
                  <a:pt x="2289779" y="194687"/>
                </a:cubicBezTo>
                <a:cubicBezTo>
                  <a:pt x="2786334" y="562893"/>
                  <a:pt x="2776819" y="1192990"/>
                  <a:pt x="2417855" y="1622688"/>
                </a:cubicBezTo>
                <a:cubicBezTo>
                  <a:pt x="2058891" y="2052387"/>
                  <a:pt x="1508282" y="1962255"/>
                  <a:pt x="989855" y="1750763"/>
                </a:cubicBezTo>
                <a:cubicBezTo>
                  <a:pt x="618934" y="1599447"/>
                  <a:pt x="336724" y="1467020"/>
                  <a:pt x="61559" y="1371638"/>
                </a:cubicBezTo>
                <a:lnTo>
                  <a:pt x="0" y="815175"/>
                </a:lnTo>
                <a:cubicBezTo>
                  <a:pt x="270507" y="655577"/>
                  <a:pt x="530235" y="475851"/>
                  <a:pt x="861779" y="322763"/>
                </a:cubicBezTo>
                <a:cubicBezTo>
                  <a:pt x="1199371" y="148800"/>
                  <a:pt x="1478819" y="-1569"/>
                  <a:pt x="1762160" y="1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0" lIns="148800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6"/>
          <p:cNvSpPr/>
          <p:nvPr/>
        </p:nvSpPr>
        <p:spPr>
          <a:xfrm>
            <a:off x="5618163" y="1706563"/>
            <a:ext cx="2879725" cy="3346450"/>
          </a:xfrm>
          <a:custGeom>
            <a:rect b="b" l="l" r="r" t="t"/>
            <a:pathLst>
              <a:path extrusionOk="0" h="2510011" w="2158938">
                <a:moveTo>
                  <a:pt x="1163751" y="901"/>
                </a:moveTo>
                <a:cubicBezTo>
                  <a:pt x="1658728" y="-20620"/>
                  <a:pt x="2043145" y="346356"/>
                  <a:pt x="2140646" y="826475"/>
                </a:cubicBezTo>
                <a:cubicBezTo>
                  <a:pt x="2252075" y="1375182"/>
                  <a:pt x="1837823" y="1748931"/>
                  <a:pt x="1348883" y="2021758"/>
                </a:cubicBezTo>
                <a:cubicBezTo>
                  <a:pt x="999061" y="2216957"/>
                  <a:pt x="719391" y="2354668"/>
                  <a:pt x="473054" y="2510011"/>
                </a:cubicBezTo>
                <a:lnTo>
                  <a:pt x="0" y="2210577"/>
                </a:lnTo>
                <a:cubicBezTo>
                  <a:pt x="44284" y="1899635"/>
                  <a:pt x="66115" y="1584542"/>
                  <a:pt x="153600" y="1229996"/>
                </a:cubicBezTo>
                <a:cubicBezTo>
                  <a:pt x="273534" y="634304"/>
                  <a:pt x="347686" y="192587"/>
                  <a:pt x="945363" y="34713"/>
                </a:cubicBezTo>
                <a:cubicBezTo>
                  <a:pt x="1020072" y="14979"/>
                  <a:pt x="1093040" y="3976"/>
                  <a:pt x="1163751" y="901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768000" lIns="672000" spcFirstLastPara="1" rIns="4800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6"/>
          <p:cNvSpPr/>
          <p:nvPr/>
        </p:nvSpPr>
        <p:spPr>
          <a:xfrm>
            <a:off x="3602038" y="1487488"/>
            <a:ext cx="2638028" cy="3456297"/>
          </a:xfrm>
          <a:custGeom>
            <a:rect b="b" l="l" r="r" t="t"/>
            <a:pathLst>
              <a:path extrusionOk="0" h="2593844" w="1979758">
                <a:moveTo>
                  <a:pt x="999359" y="532"/>
                </a:moveTo>
                <a:cubicBezTo>
                  <a:pt x="1099967" y="3663"/>
                  <a:pt x="1202025" y="20623"/>
                  <a:pt x="1302322" y="51636"/>
                </a:cubicBezTo>
                <a:cubicBezTo>
                  <a:pt x="1837242" y="217034"/>
                  <a:pt x="1966511" y="759789"/>
                  <a:pt x="1971400" y="1319675"/>
                </a:cubicBezTo>
                <a:cubicBezTo>
                  <a:pt x="1974898" y="1720257"/>
                  <a:pt x="1961599" y="2031710"/>
                  <a:pt x="1979758" y="2322370"/>
                </a:cubicBezTo>
                <a:lnTo>
                  <a:pt x="1490124" y="2593844"/>
                </a:lnTo>
                <a:cubicBezTo>
                  <a:pt x="1238521" y="2405851"/>
                  <a:pt x="972506" y="2235568"/>
                  <a:pt x="703361" y="1988752"/>
                </a:cubicBezTo>
                <a:cubicBezTo>
                  <a:pt x="238182" y="1597803"/>
                  <a:pt x="-113848" y="1320878"/>
                  <a:pt x="34283" y="720713"/>
                </a:cubicBezTo>
                <a:cubicBezTo>
                  <a:pt x="154640" y="233079"/>
                  <a:pt x="563390" y="-13035"/>
                  <a:pt x="999359" y="53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384000" lIns="144000" spcFirstLastPara="1" rIns="14400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6"/>
          <p:cNvSpPr/>
          <p:nvPr/>
        </p:nvSpPr>
        <p:spPr>
          <a:xfrm>
            <a:off x="5502275" y="4360863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98" name="Google Shape;698;p56"/>
          <p:cNvSpPr/>
          <p:nvPr/>
        </p:nvSpPr>
        <p:spPr>
          <a:xfrm>
            <a:off x="5680075" y="4533900"/>
            <a:ext cx="703263" cy="70485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99" name="Google Shape;699;p56"/>
          <p:cNvSpPr txBox="1"/>
          <p:nvPr/>
        </p:nvSpPr>
        <p:spPr>
          <a:xfrm flipH="1" rot="-180000">
            <a:off x="6446838" y="3829050"/>
            <a:ext cx="719137" cy="719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b="1" i="0" sz="64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00" name="Google Shape;700;p56"/>
          <p:cNvSpPr txBox="1"/>
          <p:nvPr/>
        </p:nvSpPr>
        <p:spPr>
          <a:xfrm flipH="1" rot="-27731">
            <a:off x="4843463" y="4732338"/>
            <a:ext cx="7207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b="1" i="0" sz="64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01" name="Google Shape;701;p56"/>
          <p:cNvSpPr txBox="1"/>
          <p:nvPr/>
        </p:nvSpPr>
        <p:spPr>
          <a:xfrm flipH="1" rot="-180000">
            <a:off x="5343525" y="3752850"/>
            <a:ext cx="722313" cy="719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b="1" i="0" sz="64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02" name="Google Shape;702;p56"/>
          <p:cNvSpPr txBox="1"/>
          <p:nvPr/>
        </p:nvSpPr>
        <p:spPr>
          <a:xfrm flipH="1">
            <a:off x="6827838" y="4757738"/>
            <a:ext cx="7191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b="1" i="0" sz="64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7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57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709" name="Google Shape;709;p57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57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1" name="Google Shape;711;p57"/>
          <p:cNvSpPr/>
          <p:nvPr/>
        </p:nvSpPr>
        <p:spPr>
          <a:xfrm>
            <a:off x="1217613" y="2044700"/>
            <a:ext cx="2301875" cy="34528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地區卡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7"/>
          <p:cNvSpPr/>
          <p:nvPr/>
        </p:nvSpPr>
        <p:spPr>
          <a:xfrm rot="10438433">
            <a:off x="3536950" y="2436813"/>
            <a:ext cx="687388" cy="2052637"/>
          </a:xfrm>
          <a:custGeom>
            <a:rect b="b" l="l" r="r" t="t"/>
            <a:pathLst>
              <a:path extrusionOk="0" h="2861828" w="1226942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7"/>
          <p:cNvSpPr/>
          <p:nvPr/>
        </p:nvSpPr>
        <p:spPr>
          <a:xfrm flipH="1" rot="-6624798">
            <a:off x="2369344" y="3228182"/>
            <a:ext cx="693737" cy="3327400"/>
          </a:xfrm>
          <a:custGeom>
            <a:rect b="b" l="l" r="r" t="t"/>
            <a:pathLst>
              <a:path extrusionOk="0" h="4971945" w="986616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7"/>
          <p:cNvSpPr/>
          <p:nvPr/>
        </p:nvSpPr>
        <p:spPr>
          <a:xfrm rot="-1420098">
            <a:off x="781050" y="3028950"/>
            <a:ext cx="3265488" cy="2189163"/>
          </a:xfrm>
          <a:custGeom>
            <a:rect b="b" l="l" r="r" t="t"/>
            <a:pathLst>
              <a:path extrusionOk="0" h="1813587" w="270630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480000" lIns="624000" spcFirstLastPara="1" rIns="62400" wrap="square" tIns="624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這裡輸入您的</a:t>
            </a:r>
            <a:endParaRPr b="0" i="0" sz="21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文字內容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7"/>
          <p:cNvSpPr/>
          <p:nvPr/>
        </p:nvSpPr>
        <p:spPr>
          <a:xfrm>
            <a:off x="47244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地區卡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7"/>
          <p:cNvSpPr/>
          <p:nvPr/>
        </p:nvSpPr>
        <p:spPr>
          <a:xfrm rot="10438433">
            <a:off x="7042150" y="2436813"/>
            <a:ext cx="690563" cy="2052637"/>
          </a:xfrm>
          <a:custGeom>
            <a:rect b="b" l="l" r="r" t="t"/>
            <a:pathLst>
              <a:path extrusionOk="0" h="2861828" w="1226942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7"/>
          <p:cNvSpPr/>
          <p:nvPr/>
        </p:nvSpPr>
        <p:spPr>
          <a:xfrm flipH="1" rot="-6624798">
            <a:off x="5875338" y="3228975"/>
            <a:ext cx="693737" cy="3325813"/>
          </a:xfrm>
          <a:custGeom>
            <a:rect b="b" l="l" r="r" t="t"/>
            <a:pathLst>
              <a:path extrusionOk="0" h="4971945" w="986616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7"/>
          <p:cNvSpPr/>
          <p:nvPr/>
        </p:nvSpPr>
        <p:spPr>
          <a:xfrm rot="-1420098">
            <a:off x="4286250" y="3028950"/>
            <a:ext cx="3265488" cy="2189163"/>
          </a:xfrm>
          <a:custGeom>
            <a:rect b="b" l="l" r="r" t="t"/>
            <a:pathLst>
              <a:path extrusionOk="0" h="1813587" w="270630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480000" lIns="624000" spcFirstLastPara="1" rIns="62400" wrap="square" tIns="624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這裡輸入您的</a:t>
            </a:r>
            <a:endParaRPr b="0" i="0" sz="21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文字內容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7"/>
          <p:cNvSpPr/>
          <p:nvPr/>
        </p:nvSpPr>
        <p:spPr>
          <a:xfrm>
            <a:off x="82296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地區卡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7"/>
          <p:cNvSpPr/>
          <p:nvPr/>
        </p:nvSpPr>
        <p:spPr>
          <a:xfrm rot="10438433">
            <a:off x="10548938" y="2436813"/>
            <a:ext cx="688975" cy="2052637"/>
          </a:xfrm>
          <a:custGeom>
            <a:rect b="b" l="l" r="r" t="t"/>
            <a:pathLst>
              <a:path extrusionOk="0" h="2861828" w="1226942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7"/>
          <p:cNvSpPr/>
          <p:nvPr/>
        </p:nvSpPr>
        <p:spPr>
          <a:xfrm flipH="1" rot="-6624798">
            <a:off x="9380538" y="3228975"/>
            <a:ext cx="693737" cy="3325813"/>
          </a:xfrm>
          <a:custGeom>
            <a:rect b="b" l="l" r="r" t="t"/>
            <a:pathLst>
              <a:path extrusionOk="0" h="4971945" w="986616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7"/>
          <p:cNvSpPr/>
          <p:nvPr/>
        </p:nvSpPr>
        <p:spPr>
          <a:xfrm rot="-1420098">
            <a:off x="7793038" y="3028950"/>
            <a:ext cx="3267075" cy="2189163"/>
          </a:xfrm>
          <a:custGeom>
            <a:rect b="b" l="l" r="r" t="t"/>
            <a:pathLst>
              <a:path extrusionOk="0" h="1813587" w="270630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</p:spPr>
        <p:txBody>
          <a:bodyPr anchorCtr="0" anchor="ctr" bIns="480000" lIns="624000" spcFirstLastPara="1" rIns="62400" wrap="square" tIns="624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這裡輸入您的</a:t>
            </a:r>
            <a:endParaRPr b="0" i="0" sz="21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文字內容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8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58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729" name="Google Shape;729;p58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58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1" name="Google Shape;731;p58"/>
          <p:cNvSpPr/>
          <p:nvPr/>
        </p:nvSpPr>
        <p:spPr>
          <a:xfrm>
            <a:off x="1516063" y="2133600"/>
            <a:ext cx="2994025" cy="1539875"/>
          </a:xfrm>
          <a:prstGeom prst="rect">
            <a:avLst/>
          </a:prstGeom>
          <a:solidFill>
            <a:srgbClr val="09405E"/>
          </a:solidFill>
          <a:ln>
            <a:noFill/>
          </a:ln>
        </p:spPr>
        <p:txBody>
          <a:bodyPr anchorCtr="0" anchor="ctr" bIns="0" lIns="0" spcFirstLastPara="1" rIns="0" wrap="square" tIns="62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8"/>
          <p:cNvSpPr/>
          <p:nvPr/>
        </p:nvSpPr>
        <p:spPr>
          <a:xfrm>
            <a:off x="1516063" y="3673475"/>
            <a:ext cx="2994025" cy="17240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8"/>
          <p:cNvSpPr/>
          <p:nvPr/>
        </p:nvSpPr>
        <p:spPr>
          <a:xfrm>
            <a:off x="4600575" y="2133600"/>
            <a:ext cx="2990850" cy="1539875"/>
          </a:xfrm>
          <a:prstGeom prst="rect">
            <a:avLst/>
          </a:prstGeom>
          <a:solidFill>
            <a:srgbClr val="09405E"/>
          </a:solidFill>
          <a:ln>
            <a:noFill/>
          </a:ln>
        </p:spPr>
        <p:txBody>
          <a:bodyPr anchorCtr="0" anchor="ctr" bIns="0" lIns="0" spcFirstLastPara="1" rIns="0" wrap="square" tIns="62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8"/>
          <p:cNvSpPr/>
          <p:nvPr/>
        </p:nvSpPr>
        <p:spPr>
          <a:xfrm>
            <a:off x="4600575" y="3673475"/>
            <a:ext cx="2990850" cy="17240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8"/>
          <p:cNvSpPr/>
          <p:nvPr/>
        </p:nvSpPr>
        <p:spPr>
          <a:xfrm>
            <a:off x="7681913" y="2133600"/>
            <a:ext cx="2994025" cy="1539875"/>
          </a:xfrm>
          <a:prstGeom prst="rect">
            <a:avLst/>
          </a:prstGeom>
          <a:solidFill>
            <a:srgbClr val="09405E"/>
          </a:solidFill>
          <a:ln>
            <a:noFill/>
          </a:ln>
        </p:spPr>
        <p:txBody>
          <a:bodyPr anchorCtr="0" anchor="ctr" bIns="0" lIns="0" spcFirstLastPara="1" rIns="0" wrap="square" tIns="62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8"/>
          <p:cNvSpPr/>
          <p:nvPr/>
        </p:nvSpPr>
        <p:spPr>
          <a:xfrm>
            <a:off x="7681913" y="3673475"/>
            <a:ext cx="2994025" cy="17240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8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58"/>
          <p:cNvSpPr/>
          <p:nvPr/>
        </p:nvSpPr>
        <p:spPr>
          <a:xfrm>
            <a:off x="1622425" y="3460750"/>
            <a:ext cx="96838" cy="9683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38" name="Google Shape;738;p58"/>
          <p:cNvSpPr/>
          <p:nvPr/>
        </p:nvSpPr>
        <p:spPr>
          <a:xfrm>
            <a:off x="1622425" y="3736975"/>
            <a:ext cx="96838" cy="9842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739" name="Google Shape;739;p58"/>
          <p:cNvGrpSpPr/>
          <p:nvPr/>
        </p:nvGrpSpPr>
        <p:grpSpPr>
          <a:xfrm>
            <a:off x="1627098" y="3456043"/>
            <a:ext cx="101780" cy="399556"/>
            <a:chOff x="-20664" y="-21219"/>
            <a:chExt cx="218745" cy="595722"/>
          </a:xfrm>
        </p:grpSpPr>
        <p:sp>
          <p:nvSpPr>
            <p:cNvPr id="740" name="Google Shape;740;p58"/>
            <p:cNvSpPr/>
            <p:nvPr/>
          </p:nvSpPr>
          <p:spPr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741" name="Google Shape;741;p58"/>
            <p:cNvSpPr/>
            <p:nvPr/>
          </p:nvSpPr>
          <p:spPr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742" name="Google Shape;742;p58"/>
            <p:cNvGrpSpPr/>
            <p:nvPr/>
          </p:nvGrpSpPr>
          <p:grpSpPr>
            <a:xfrm rot="5441149">
              <a:off x="-163565" y="180963"/>
              <a:ext cx="510810" cy="178515"/>
              <a:chOff x="-14050" y="-21171"/>
              <a:chExt cx="460636" cy="147660"/>
            </a:xfrm>
          </p:grpSpPr>
          <p:grpSp>
            <p:nvGrpSpPr>
              <p:cNvPr id="743" name="Google Shape;743;p58"/>
              <p:cNvGrpSpPr/>
              <p:nvPr/>
            </p:nvGrpSpPr>
            <p:grpSpPr>
              <a:xfrm rot="-5441149">
                <a:off x="313836" y="-11471"/>
                <a:ext cx="140881" cy="122942"/>
                <a:chOff x="0" y="0"/>
                <a:chExt cx="79248" cy="91440"/>
              </a:xfrm>
            </p:grpSpPr>
            <p:pic>
              <p:nvPicPr>
                <p:cNvPr id="744" name="Google Shape;744;p5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5" name="Google Shape;745;p58"/>
                <p:cNvSpPr txBox="1"/>
                <p:nvPr/>
              </p:nvSpPr>
              <p:spPr>
                <a:xfrm rot="5441148">
                  <a:off x="12244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grpSp>
            <p:nvGrpSpPr>
              <p:cNvPr id="746" name="Google Shape;746;p58"/>
              <p:cNvGrpSpPr/>
              <p:nvPr/>
            </p:nvGrpSpPr>
            <p:grpSpPr>
              <a:xfrm rot="-5441149">
                <a:off x="-22181" y="-6153"/>
                <a:ext cx="140881" cy="122942"/>
                <a:chOff x="0" y="0"/>
                <a:chExt cx="79248" cy="91440"/>
              </a:xfrm>
            </p:grpSpPr>
            <p:pic>
              <p:nvPicPr>
                <p:cNvPr id="747" name="Google Shape;747;p5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8" name="Google Shape;748;p58"/>
                <p:cNvSpPr txBox="1"/>
                <p:nvPr/>
              </p:nvSpPr>
              <p:spPr>
                <a:xfrm rot="5441148">
                  <a:off x="12278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sp>
            <p:nvSpPr>
              <p:cNvPr id="749" name="Google Shape;749;p58"/>
              <p:cNvSpPr/>
              <p:nvPr/>
            </p:nvSpPr>
            <p:spPr>
              <a:xfrm>
                <a:off x="30539" y="49696"/>
                <a:ext cx="360715" cy="73376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750" name="Google Shape;750;p58"/>
          <p:cNvSpPr/>
          <p:nvPr/>
        </p:nvSpPr>
        <p:spPr>
          <a:xfrm>
            <a:off x="4276725" y="3451225"/>
            <a:ext cx="96838" cy="9842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51" name="Google Shape;751;p58"/>
          <p:cNvSpPr/>
          <p:nvPr/>
        </p:nvSpPr>
        <p:spPr>
          <a:xfrm>
            <a:off x="4276725" y="3729038"/>
            <a:ext cx="96838" cy="9683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752" name="Google Shape;752;p58"/>
          <p:cNvGrpSpPr/>
          <p:nvPr/>
        </p:nvGrpSpPr>
        <p:grpSpPr>
          <a:xfrm>
            <a:off x="4281301" y="3448214"/>
            <a:ext cx="101972" cy="396137"/>
            <a:chOff x="-20872" y="-21240"/>
            <a:chExt cx="219158" cy="595716"/>
          </a:xfrm>
        </p:grpSpPr>
        <p:sp>
          <p:nvSpPr>
            <p:cNvPr id="753" name="Google Shape;753;p58"/>
            <p:cNvSpPr/>
            <p:nvPr/>
          </p:nvSpPr>
          <p:spPr>
            <a:xfrm rot="4460462">
              <a:off x="-817" y="375623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754" name="Google Shape;754;p58"/>
            <p:cNvSpPr/>
            <p:nvPr/>
          </p:nvSpPr>
          <p:spPr>
            <a:xfrm rot="4460462">
              <a:off x="15894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755" name="Google Shape;755;p58"/>
            <p:cNvGrpSpPr/>
            <p:nvPr/>
          </p:nvGrpSpPr>
          <p:grpSpPr>
            <a:xfrm rot="5441149">
              <a:off x="-166629" y="181509"/>
              <a:ext cx="506029" cy="178410"/>
              <a:chOff x="-11391" y="-16623"/>
              <a:chExt cx="456326" cy="147574"/>
            </a:xfrm>
          </p:grpSpPr>
          <p:grpSp>
            <p:nvGrpSpPr>
              <p:cNvPr id="756" name="Google Shape;756;p58"/>
              <p:cNvGrpSpPr/>
              <p:nvPr/>
            </p:nvGrpSpPr>
            <p:grpSpPr>
              <a:xfrm rot="-5441149">
                <a:off x="315788" y="-3362"/>
                <a:ext cx="140881" cy="115735"/>
                <a:chOff x="0" y="0"/>
                <a:chExt cx="79248" cy="85344"/>
              </a:xfrm>
            </p:grpSpPr>
            <p:pic>
              <p:nvPicPr>
                <p:cNvPr id="757" name="Google Shape;757;p5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8" name="Google Shape;758;p58"/>
                <p:cNvSpPr txBox="1"/>
                <p:nvPr/>
              </p:nvSpPr>
              <p:spPr>
                <a:xfrm rot="5441148">
                  <a:off x="15012" y="21138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grpSp>
            <p:nvGrpSpPr>
              <p:cNvPr id="759" name="Google Shape;759;p58"/>
              <p:cNvGrpSpPr/>
              <p:nvPr/>
            </p:nvGrpSpPr>
            <p:grpSpPr>
              <a:xfrm rot="-5441149">
                <a:off x="-23125" y="1956"/>
                <a:ext cx="140881" cy="115735"/>
                <a:chOff x="0" y="0"/>
                <a:chExt cx="79248" cy="85344"/>
              </a:xfrm>
            </p:grpSpPr>
            <p:pic>
              <p:nvPicPr>
                <p:cNvPr id="760" name="Google Shape;760;p5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61" name="Google Shape;761;p58"/>
                <p:cNvSpPr txBox="1"/>
                <p:nvPr/>
              </p:nvSpPr>
              <p:spPr>
                <a:xfrm rot="5441148">
                  <a:off x="15020" y="21733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sp>
            <p:nvSpPr>
              <p:cNvPr id="762" name="Google Shape;762;p58"/>
              <p:cNvSpPr/>
              <p:nvPr/>
            </p:nvSpPr>
            <p:spPr>
              <a:xfrm>
                <a:off x="35366" y="52484"/>
                <a:ext cx="355215" cy="73376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763" name="Google Shape;763;p58"/>
          <p:cNvSpPr/>
          <p:nvPr/>
        </p:nvSpPr>
        <p:spPr>
          <a:xfrm>
            <a:off x="4706938" y="3460750"/>
            <a:ext cx="96837" cy="9683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64" name="Google Shape;764;p58"/>
          <p:cNvSpPr/>
          <p:nvPr/>
        </p:nvSpPr>
        <p:spPr>
          <a:xfrm>
            <a:off x="4703763" y="3736975"/>
            <a:ext cx="98425" cy="9842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765" name="Google Shape;765;p58"/>
          <p:cNvGrpSpPr/>
          <p:nvPr/>
        </p:nvGrpSpPr>
        <p:grpSpPr>
          <a:xfrm>
            <a:off x="4711610" y="3456043"/>
            <a:ext cx="101780" cy="399556"/>
            <a:chOff x="-20664" y="-21219"/>
            <a:chExt cx="218745" cy="595722"/>
          </a:xfrm>
        </p:grpSpPr>
        <p:sp>
          <p:nvSpPr>
            <p:cNvPr id="766" name="Google Shape;766;p58"/>
            <p:cNvSpPr/>
            <p:nvPr/>
          </p:nvSpPr>
          <p:spPr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767" name="Google Shape;767;p58"/>
            <p:cNvSpPr/>
            <p:nvPr/>
          </p:nvSpPr>
          <p:spPr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768" name="Google Shape;768;p58"/>
            <p:cNvGrpSpPr/>
            <p:nvPr/>
          </p:nvGrpSpPr>
          <p:grpSpPr>
            <a:xfrm rot="5441149">
              <a:off x="-163427" y="180964"/>
              <a:ext cx="510810" cy="178515"/>
              <a:chOff x="-14051" y="-21285"/>
              <a:chExt cx="460636" cy="147660"/>
            </a:xfrm>
          </p:grpSpPr>
          <p:grpSp>
            <p:nvGrpSpPr>
              <p:cNvPr id="769" name="Google Shape;769;p58"/>
              <p:cNvGrpSpPr/>
              <p:nvPr/>
            </p:nvGrpSpPr>
            <p:grpSpPr>
              <a:xfrm rot="-5441149">
                <a:off x="313835" y="-11585"/>
                <a:ext cx="140881" cy="122942"/>
                <a:chOff x="0" y="0"/>
                <a:chExt cx="79248" cy="91440"/>
              </a:xfrm>
            </p:grpSpPr>
            <p:pic>
              <p:nvPicPr>
                <p:cNvPr id="770" name="Google Shape;770;p58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1" name="Google Shape;771;p58"/>
                <p:cNvSpPr txBox="1"/>
                <p:nvPr/>
              </p:nvSpPr>
              <p:spPr>
                <a:xfrm rot="5441148">
                  <a:off x="12180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grpSp>
            <p:nvGrpSpPr>
              <p:cNvPr id="772" name="Google Shape;772;p58"/>
              <p:cNvGrpSpPr/>
              <p:nvPr/>
            </p:nvGrpSpPr>
            <p:grpSpPr>
              <a:xfrm rot="-5441149">
                <a:off x="-22182" y="-6267"/>
                <a:ext cx="140881" cy="122942"/>
                <a:chOff x="0" y="0"/>
                <a:chExt cx="79248" cy="91440"/>
              </a:xfrm>
            </p:grpSpPr>
            <p:pic>
              <p:nvPicPr>
                <p:cNvPr id="773" name="Google Shape;773;p5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4" name="Google Shape;774;p58"/>
                <p:cNvSpPr txBox="1"/>
                <p:nvPr/>
              </p:nvSpPr>
              <p:spPr>
                <a:xfrm rot="5441148">
                  <a:off x="12214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sp>
            <p:nvSpPr>
              <p:cNvPr id="775" name="Google Shape;775;p58"/>
              <p:cNvSpPr/>
              <p:nvPr/>
            </p:nvSpPr>
            <p:spPr>
              <a:xfrm>
                <a:off x="30539" y="49696"/>
                <a:ext cx="360715" cy="73376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776" name="Google Shape;776;p58"/>
          <p:cNvSpPr/>
          <p:nvPr/>
        </p:nvSpPr>
        <p:spPr>
          <a:xfrm>
            <a:off x="7358063" y="3451225"/>
            <a:ext cx="98425" cy="9842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77" name="Google Shape;777;p58"/>
          <p:cNvSpPr/>
          <p:nvPr/>
        </p:nvSpPr>
        <p:spPr>
          <a:xfrm>
            <a:off x="7358063" y="3729038"/>
            <a:ext cx="98425" cy="9683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778" name="Google Shape;778;p58"/>
          <p:cNvGrpSpPr/>
          <p:nvPr/>
        </p:nvGrpSpPr>
        <p:grpSpPr>
          <a:xfrm>
            <a:off x="7364040" y="3448214"/>
            <a:ext cx="103933" cy="396137"/>
            <a:chOff x="-20871" y="-21240"/>
            <a:chExt cx="219158" cy="595715"/>
          </a:xfrm>
        </p:grpSpPr>
        <p:sp>
          <p:nvSpPr>
            <p:cNvPr id="779" name="Google Shape;779;p58"/>
            <p:cNvSpPr/>
            <p:nvPr/>
          </p:nvSpPr>
          <p:spPr>
            <a:xfrm rot="4460462">
              <a:off x="-816" y="375622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780" name="Google Shape;780;p58"/>
            <p:cNvSpPr/>
            <p:nvPr/>
          </p:nvSpPr>
          <p:spPr>
            <a:xfrm rot="4460462">
              <a:off x="15895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781" name="Google Shape;781;p58"/>
            <p:cNvGrpSpPr/>
            <p:nvPr/>
          </p:nvGrpSpPr>
          <p:grpSpPr>
            <a:xfrm rot="5441149">
              <a:off x="-164759" y="183184"/>
              <a:ext cx="505993" cy="175076"/>
              <a:chOff x="-11388" y="-16775"/>
              <a:chExt cx="456293" cy="144816"/>
            </a:xfrm>
          </p:grpSpPr>
          <p:grpSp>
            <p:nvGrpSpPr>
              <p:cNvPr id="782" name="Google Shape;782;p58"/>
              <p:cNvGrpSpPr/>
              <p:nvPr/>
            </p:nvGrpSpPr>
            <p:grpSpPr>
              <a:xfrm rot="-5441149">
                <a:off x="317103" y="-4843"/>
                <a:ext cx="138224" cy="115735"/>
                <a:chOff x="0" y="0"/>
                <a:chExt cx="79248" cy="85344"/>
              </a:xfrm>
            </p:grpSpPr>
            <p:pic>
              <p:nvPicPr>
                <p:cNvPr id="783" name="Google Shape;783;p5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84" name="Google Shape;784;p58"/>
                <p:cNvSpPr txBox="1"/>
                <p:nvPr/>
              </p:nvSpPr>
              <p:spPr>
                <a:xfrm rot="5441148">
                  <a:off x="14171" y="20727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grpSp>
            <p:nvGrpSpPr>
              <p:cNvPr id="785" name="Google Shape;785;p58"/>
              <p:cNvGrpSpPr/>
              <p:nvPr/>
            </p:nvGrpSpPr>
            <p:grpSpPr>
              <a:xfrm rot="-5441149">
                <a:off x="-21809" y="374"/>
                <a:ext cx="138224" cy="115735"/>
                <a:chOff x="0" y="0"/>
                <a:chExt cx="79248" cy="85344"/>
              </a:xfrm>
            </p:grpSpPr>
            <p:pic>
              <p:nvPicPr>
                <p:cNvPr id="786" name="Google Shape;786;p58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87" name="Google Shape;787;p58"/>
                <p:cNvSpPr txBox="1"/>
                <p:nvPr/>
              </p:nvSpPr>
              <p:spPr>
                <a:xfrm rot="5441148">
                  <a:off x="14121" y="21322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sp>
            <p:nvSpPr>
              <p:cNvPr id="788" name="Google Shape;788;p58"/>
              <p:cNvSpPr/>
              <p:nvPr/>
            </p:nvSpPr>
            <p:spPr>
              <a:xfrm>
                <a:off x="30869" y="31822"/>
                <a:ext cx="357367" cy="71992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789" name="Google Shape;789;p58"/>
          <p:cNvSpPr/>
          <p:nvPr/>
        </p:nvSpPr>
        <p:spPr>
          <a:xfrm>
            <a:off x="7788275" y="3460750"/>
            <a:ext cx="96838" cy="9683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90" name="Google Shape;790;p58"/>
          <p:cNvSpPr/>
          <p:nvPr/>
        </p:nvSpPr>
        <p:spPr>
          <a:xfrm>
            <a:off x="7788275" y="3736975"/>
            <a:ext cx="96838" cy="9842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791" name="Google Shape;791;p58"/>
          <p:cNvGrpSpPr/>
          <p:nvPr/>
        </p:nvGrpSpPr>
        <p:grpSpPr>
          <a:xfrm>
            <a:off x="7792948" y="3456043"/>
            <a:ext cx="101780" cy="399556"/>
            <a:chOff x="-20664" y="-21219"/>
            <a:chExt cx="218745" cy="595722"/>
          </a:xfrm>
        </p:grpSpPr>
        <p:sp>
          <p:nvSpPr>
            <p:cNvPr id="792" name="Google Shape;792;p58"/>
            <p:cNvSpPr/>
            <p:nvPr/>
          </p:nvSpPr>
          <p:spPr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793" name="Google Shape;793;p58"/>
            <p:cNvSpPr/>
            <p:nvPr/>
          </p:nvSpPr>
          <p:spPr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794" name="Google Shape;794;p58"/>
            <p:cNvGrpSpPr/>
            <p:nvPr/>
          </p:nvGrpSpPr>
          <p:grpSpPr>
            <a:xfrm rot="5441149">
              <a:off x="-169569" y="180941"/>
              <a:ext cx="510810" cy="178515"/>
              <a:chOff x="-14005" y="-16205"/>
              <a:chExt cx="460636" cy="147660"/>
            </a:xfrm>
          </p:grpSpPr>
          <p:grpSp>
            <p:nvGrpSpPr>
              <p:cNvPr id="795" name="Google Shape;795;p58"/>
              <p:cNvGrpSpPr/>
              <p:nvPr/>
            </p:nvGrpSpPr>
            <p:grpSpPr>
              <a:xfrm rot="-5441149">
                <a:off x="313881" y="-6505"/>
                <a:ext cx="140881" cy="122942"/>
                <a:chOff x="0" y="0"/>
                <a:chExt cx="79248" cy="91440"/>
              </a:xfrm>
            </p:grpSpPr>
            <p:pic>
              <p:nvPicPr>
                <p:cNvPr id="796" name="Google Shape;796;p58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7" name="Google Shape;797;p58"/>
                <p:cNvSpPr txBox="1"/>
                <p:nvPr/>
              </p:nvSpPr>
              <p:spPr>
                <a:xfrm rot="5441148">
                  <a:off x="15038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grpSp>
            <p:nvGrpSpPr>
              <p:cNvPr id="798" name="Google Shape;798;p58"/>
              <p:cNvGrpSpPr/>
              <p:nvPr/>
            </p:nvGrpSpPr>
            <p:grpSpPr>
              <a:xfrm rot="-5441149">
                <a:off x="-22136" y="-1187"/>
                <a:ext cx="140881" cy="122942"/>
                <a:chOff x="0" y="0"/>
                <a:chExt cx="79248" cy="91440"/>
              </a:xfrm>
            </p:grpSpPr>
            <p:pic>
              <p:nvPicPr>
                <p:cNvPr id="799" name="Google Shape;799;p58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00" name="Google Shape;800;p58"/>
                <p:cNvSpPr txBox="1"/>
                <p:nvPr/>
              </p:nvSpPr>
              <p:spPr>
                <a:xfrm rot="5441148">
                  <a:off x="15072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sp>
            <p:nvSpPr>
              <p:cNvPr id="801" name="Google Shape;801;p58"/>
              <p:cNvSpPr/>
              <p:nvPr/>
            </p:nvSpPr>
            <p:spPr>
              <a:xfrm>
                <a:off x="30539" y="49696"/>
                <a:ext cx="360715" cy="73376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802" name="Google Shape;802;p58"/>
          <p:cNvSpPr/>
          <p:nvPr/>
        </p:nvSpPr>
        <p:spPr>
          <a:xfrm>
            <a:off x="10442575" y="3451225"/>
            <a:ext cx="96838" cy="9842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03" name="Google Shape;803;p58"/>
          <p:cNvSpPr/>
          <p:nvPr/>
        </p:nvSpPr>
        <p:spPr>
          <a:xfrm>
            <a:off x="10442575" y="3729038"/>
            <a:ext cx="96838" cy="9683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804" name="Google Shape;804;p58"/>
          <p:cNvGrpSpPr/>
          <p:nvPr/>
        </p:nvGrpSpPr>
        <p:grpSpPr>
          <a:xfrm>
            <a:off x="10447151" y="3448214"/>
            <a:ext cx="101972" cy="396137"/>
            <a:chOff x="-20872" y="-21240"/>
            <a:chExt cx="219158" cy="595716"/>
          </a:xfrm>
        </p:grpSpPr>
        <p:sp>
          <p:nvSpPr>
            <p:cNvPr id="805" name="Google Shape;805;p58"/>
            <p:cNvSpPr/>
            <p:nvPr/>
          </p:nvSpPr>
          <p:spPr>
            <a:xfrm rot="4460462">
              <a:off x="-817" y="375623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06" name="Google Shape;806;p58"/>
            <p:cNvSpPr/>
            <p:nvPr/>
          </p:nvSpPr>
          <p:spPr>
            <a:xfrm rot="4460462">
              <a:off x="15894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807" name="Google Shape;807;p58"/>
            <p:cNvGrpSpPr/>
            <p:nvPr/>
          </p:nvGrpSpPr>
          <p:grpSpPr>
            <a:xfrm rot="5441149">
              <a:off x="-160003" y="181059"/>
              <a:ext cx="506030" cy="179351"/>
              <a:chOff x="-11445" y="-22493"/>
              <a:chExt cx="456327" cy="148353"/>
            </a:xfrm>
          </p:grpSpPr>
          <p:grpSp>
            <p:nvGrpSpPr>
              <p:cNvPr id="808" name="Google Shape;808;p58"/>
              <p:cNvGrpSpPr/>
              <p:nvPr/>
            </p:nvGrpSpPr>
            <p:grpSpPr>
              <a:xfrm rot="-5441149">
                <a:off x="315735" y="-9232"/>
                <a:ext cx="140881" cy="115735"/>
                <a:chOff x="0" y="0"/>
                <a:chExt cx="79248" cy="85344"/>
              </a:xfrm>
            </p:grpSpPr>
            <p:pic>
              <p:nvPicPr>
                <p:cNvPr id="809" name="Google Shape;809;p58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0" name="Google Shape;810;p58"/>
                <p:cNvSpPr txBox="1"/>
                <p:nvPr/>
              </p:nvSpPr>
              <p:spPr>
                <a:xfrm rot="5441148">
                  <a:off x="11710" y="21138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grpSp>
            <p:nvGrpSpPr>
              <p:cNvPr id="811" name="Google Shape;811;p58"/>
              <p:cNvGrpSpPr/>
              <p:nvPr/>
            </p:nvGrpSpPr>
            <p:grpSpPr>
              <a:xfrm rot="-5441149">
                <a:off x="-23179" y="-3914"/>
                <a:ext cx="140881" cy="115735"/>
                <a:chOff x="0" y="0"/>
                <a:chExt cx="79248" cy="85344"/>
              </a:xfrm>
            </p:grpSpPr>
            <p:pic>
              <p:nvPicPr>
                <p:cNvPr id="812" name="Google Shape;812;p58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3" name="Google Shape;813;p58"/>
                <p:cNvSpPr txBox="1"/>
                <p:nvPr/>
              </p:nvSpPr>
              <p:spPr>
                <a:xfrm rot="5441148">
                  <a:off x="11718" y="21733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  <p:sp>
            <p:nvSpPr>
              <p:cNvPr id="814" name="Google Shape;814;p58"/>
              <p:cNvSpPr/>
              <p:nvPr/>
            </p:nvSpPr>
            <p:spPr>
              <a:xfrm>
                <a:off x="35366" y="52484"/>
                <a:ext cx="355215" cy="73376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815" name="Google Shape;815;p58"/>
          <p:cNvSpPr/>
          <p:nvPr/>
        </p:nvSpPr>
        <p:spPr>
          <a:xfrm>
            <a:off x="2643188" y="2295525"/>
            <a:ext cx="546100" cy="5461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b="0" i="0" sz="26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16" name="Google Shape;816;p58"/>
          <p:cNvSpPr/>
          <p:nvPr/>
        </p:nvSpPr>
        <p:spPr>
          <a:xfrm>
            <a:off x="5751513" y="2295525"/>
            <a:ext cx="544512" cy="5461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b="0" i="0" sz="26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17" name="Google Shape;817;p58"/>
          <p:cNvSpPr/>
          <p:nvPr/>
        </p:nvSpPr>
        <p:spPr>
          <a:xfrm>
            <a:off x="8905875" y="2295525"/>
            <a:ext cx="546100" cy="5461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b="0" i="0" sz="26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9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59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824" name="Google Shape;824;p59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59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6" name="Google Shape;826;p59"/>
          <p:cNvSpPr/>
          <p:nvPr/>
        </p:nvSpPr>
        <p:spPr>
          <a:xfrm rot="-2662383">
            <a:off x="6521450" y="3429000"/>
            <a:ext cx="985838" cy="2628900"/>
          </a:xfrm>
          <a:custGeom>
            <a:rect b="b" l="l" r="r" t="t"/>
            <a:pathLst>
              <a:path extrusionOk="0" h="1796353" w="673339">
                <a:moveTo>
                  <a:pt x="657299" y="0"/>
                </a:moveTo>
                <a:lnTo>
                  <a:pt x="659221" y="175718"/>
                </a:lnTo>
                <a:lnTo>
                  <a:pt x="673319" y="1464088"/>
                </a:lnTo>
                <a:cubicBezTo>
                  <a:pt x="674312" y="1554842"/>
                  <a:pt x="638426" y="1637407"/>
                  <a:pt x="579603" y="1697531"/>
                </a:cubicBezTo>
                <a:cubicBezTo>
                  <a:pt x="520780" y="1757657"/>
                  <a:pt x="439020" y="1795341"/>
                  <a:pt x="348266" y="1796333"/>
                </a:cubicBezTo>
                <a:cubicBezTo>
                  <a:pt x="257513" y="1797327"/>
                  <a:pt x="174947" y="1761440"/>
                  <a:pt x="114823" y="1702617"/>
                </a:cubicBezTo>
                <a:cubicBezTo>
                  <a:pt x="54699" y="1643795"/>
                  <a:pt x="17013" y="1562034"/>
                  <a:pt x="16021" y="1471280"/>
                </a:cubicBezTo>
                <a:lnTo>
                  <a:pt x="1954" y="185707"/>
                </a:lnTo>
                <a:lnTo>
                  <a:pt x="1953" y="185699"/>
                </a:lnTo>
                <a:lnTo>
                  <a:pt x="0" y="7194"/>
                </a:lnTo>
                <a:lnTo>
                  <a:pt x="657299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9"/>
          <p:cNvSpPr txBox="1"/>
          <p:nvPr/>
        </p:nvSpPr>
        <p:spPr>
          <a:xfrm rot="2737617">
            <a:off x="5699919" y="4250531"/>
            <a:ext cx="26289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9"/>
          <p:cNvSpPr/>
          <p:nvPr/>
        </p:nvSpPr>
        <p:spPr>
          <a:xfrm rot="8100000">
            <a:off x="6624638" y="3495675"/>
            <a:ext cx="788987" cy="2495550"/>
          </a:xfrm>
          <a:custGeom>
            <a:rect b="b" l="l" r="r" t="t"/>
            <a:pathLst>
              <a:path extrusionOk="0" h="1703835" w="538208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9"/>
          <p:cNvSpPr txBox="1"/>
          <p:nvPr/>
        </p:nvSpPr>
        <p:spPr>
          <a:xfrm rot="-8100000">
            <a:off x="5771344" y="4348956"/>
            <a:ext cx="249555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59"/>
          <p:cNvSpPr/>
          <p:nvPr/>
        </p:nvSpPr>
        <p:spPr>
          <a:xfrm rot="-2700000">
            <a:off x="3870325" y="2422525"/>
            <a:ext cx="2619375" cy="962025"/>
          </a:xfrm>
          <a:custGeom>
            <a:rect b="b" l="l" r="r" t="t"/>
            <a:pathLst>
              <a:path extrusionOk="0" h="1792844" w="657338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9"/>
          <p:cNvSpPr txBox="1"/>
          <p:nvPr/>
        </p:nvSpPr>
        <p:spPr>
          <a:xfrm rot="2700000">
            <a:off x="4699000" y="1593850"/>
            <a:ext cx="962025" cy="2619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9"/>
          <p:cNvSpPr/>
          <p:nvPr/>
        </p:nvSpPr>
        <p:spPr>
          <a:xfrm rot="-2700000">
            <a:off x="3932238" y="2508250"/>
            <a:ext cx="2490787" cy="787400"/>
          </a:xfrm>
          <a:custGeom>
            <a:rect b="b" l="l" r="r" t="t"/>
            <a:pathLst>
              <a:path extrusionOk="0" h="1703835" w="538208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9"/>
          <p:cNvSpPr txBox="1"/>
          <p:nvPr/>
        </p:nvSpPr>
        <p:spPr>
          <a:xfrm rot="2700000">
            <a:off x="4783919" y="1656557"/>
            <a:ext cx="787400" cy="2490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9"/>
          <p:cNvSpPr/>
          <p:nvPr/>
        </p:nvSpPr>
        <p:spPr>
          <a:xfrm rot="2768180">
            <a:off x="4666457" y="3431381"/>
            <a:ext cx="1003300" cy="2633663"/>
          </a:xfrm>
          <a:custGeom>
            <a:rect b="b" l="l" r="r" t="t"/>
            <a:pathLst>
              <a:path extrusionOk="0" h="1799075" w="686310">
                <a:moveTo>
                  <a:pt x="0" y="13037"/>
                </a:moveTo>
                <a:lnTo>
                  <a:pt x="657209" y="0"/>
                </a:lnTo>
                <a:lnTo>
                  <a:pt x="660693" y="175694"/>
                </a:lnTo>
                <a:lnTo>
                  <a:pt x="686245" y="1463887"/>
                </a:lnTo>
                <a:cubicBezTo>
                  <a:pt x="688045" y="1554629"/>
                  <a:pt x="652894" y="1637510"/>
                  <a:pt x="594608" y="1698155"/>
                </a:cubicBezTo>
                <a:cubicBezTo>
                  <a:pt x="536322" y="1758800"/>
                  <a:pt x="454900" y="1797210"/>
                  <a:pt x="364159" y="1799009"/>
                </a:cubicBezTo>
                <a:cubicBezTo>
                  <a:pt x="273418" y="1800810"/>
                  <a:pt x="190536" y="1765658"/>
                  <a:pt x="129892" y="1707372"/>
                </a:cubicBezTo>
                <a:cubicBezTo>
                  <a:pt x="69247" y="1649087"/>
                  <a:pt x="30836" y="1567664"/>
                  <a:pt x="29037" y="1476923"/>
                </a:cubicBezTo>
                <a:lnTo>
                  <a:pt x="3541" y="191526"/>
                </a:lnTo>
                <a:lnTo>
                  <a:pt x="3540" y="191518"/>
                </a:lnTo>
                <a:lnTo>
                  <a:pt x="0" y="1303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9"/>
          <p:cNvSpPr txBox="1"/>
          <p:nvPr/>
        </p:nvSpPr>
        <p:spPr>
          <a:xfrm rot="8168180">
            <a:off x="3851269" y="4246557"/>
            <a:ext cx="2633663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9"/>
          <p:cNvSpPr/>
          <p:nvPr/>
        </p:nvSpPr>
        <p:spPr>
          <a:xfrm rot="2700000">
            <a:off x="6548437" y="1581151"/>
            <a:ext cx="962025" cy="2622550"/>
          </a:xfrm>
          <a:custGeom>
            <a:rect b="b" l="l" r="r" t="t"/>
            <a:pathLst>
              <a:path extrusionOk="0" h="1792844" w="657338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9"/>
          <p:cNvSpPr txBox="1"/>
          <p:nvPr/>
        </p:nvSpPr>
        <p:spPr>
          <a:xfrm rot="8100000">
            <a:off x="5718163" y="2411412"/>
            <a:ext cx="2622550" cy="96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59"/>
          <p:cNvSpPr/>
          <p:nvPr/>
        </p:nvSpPr>
        <p:spPr>
          <a:xfrm rot="2700000">
            <a:off x="6635751" y="1644650"/>
            <a:ext cx="787400" cy="2492375"/>
          </a:xfrm>
          <a:custGeom>
            <a:rect b="b" l="l" r="r" t="t"/>
            <a:pathLst>
              <a:path extrusionOk="0" h="1703835" w="538208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9"/>
          <p:cNvSpPr txBox="1"/>
          <p:nvPr/>
        </p:nvSpPr>
        <p:spPr>
          <a:xfrm rot="8100000">
            <a:off x="5783263" y="2497137"/>
            <a:ext cx="2492375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59"/>
          <p:cNvSpPr/>
          <p:nvPr/>
        </p:nvSpPr>
        <p:spPr>
          <a:xfrm rot="-8100000">
            <a:off x="3921125" y="4360863"/>
            <a:ext cx="2492375" cy="787400"/>
          </a:xfrm>
          <a:custGeom>
            <a:rect b="b" l="l" r="r" t="t"/>
            <a:pathLst>
              <a:path extrusionOk="0" h="1703835" w="538208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9"/>
          <p:cNvSpPr txBox="1"/>
          <p:nvPr/>
        </p:nvSpPr>
        <p:spPr>
          <a:xfrm rot="-2700000">
            <a:off x="4773613" y="3508363"/>
            <a:ext cx="787400" cy="2492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59"/>
          <p:cNvSpPr/>
          <p:nvPr/>
        </p:nvSpPr>
        <p:spPr>
          <a:xfrm>
            <a:off x="5591175" y="3287713"/>
            <a:ext cx="1009650" cy="10080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43" name="Google Shape;843;p59"/>
          <p:cNvSpPr/>
          <p:nvPr/>
        </p:nvSpPr>
        <p:spPr>
          <a:xfrm>
            <a:off x="1825625" y="2085975"/>
            <a:ext cx="2168525" cy="8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20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9"/>
          <p:cNvSpPr/>
          <p:nvPr/>
        </p:nvSpPr>
        <p:spPr>
          <a:xfrm>
            <a:off x="8142288" y="2085975"/>
            <a:ext cx="2081212" cy="8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20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9"/>
          <p:cNvSpPr/>
          <p:nvPr/>
        </p:nvSpPr>
        <p:spPr>
          <a:xfrm>
            <a:off x="1825625" y="4651375"/>
            <a:ext cx="2168525" cy="8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20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9"/>
          <p:cNvSpPr/>
          <p:nvPr/>
        </p:nvSpPr>
        <p:spPr>
          <a:xfrm>
            <a:off x="8142288" y="4651375"/>
            <a:ext cx="2081212" cy="8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20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0"/>
          <p:cNvSpPr txBox="1"/>
          <p:nvPr/>
        </p:nvSpPr>
        <p:spPr>
          <a:xfrm>
            <a:off x="3617913" y="3409036"/>
            <a:ext cx="4956175" cy="561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WILL DO A GREAT JOB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60"/>
          <p:cNvSpPr txBox="1"/>
          <p:nvPr/>
        </p:nvSpPr>
        <p:spPr>
          <a:xfrm>
            <a:off x="2890838" y="2467379"/>
            <a:ext cx="64103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THANKS YOU</a:t>
            </a:r>
            <a:endParaRPr b="1" i="0" sz="5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1"/>
          <p:cNvSpPr/>
          <p:nvPr/>
        </p:nvSpPr>
        <p:spPr>
          <a:xfrm>
            <a:off x="2242517" y="2946258"/>
            <a:ext cx="596900" cy="656791"/>
          </a:xfrm>
          <a:custGeom>
            <a:rect b="b" l="l" r="r" t="t"/>
            <a:pathLst>
              <a:path extrusionOk="0" h="576263" w="576448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61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0" lIns="180000" spcFirstLastPara="1" rIns="18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www.ypppt.com</a:t>
            </a:r>
            <a:endParaRPr b="0" i="0" sz="2800" u="none" cap="none" strike="noStrike">
              <a:solidFill>
                <a:srgbClr val="CEEA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60" name="Google Shape;860;p61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     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更多精品PPT資源盡在—優品PPT！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61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6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PPT範本下載：</a:t>
            </a:r>
            <a:r>
              <a:rPr b="0" i="0" lang="en-US" sz="1200" u="sng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www.ypppt.com/moban/</a:t>
            </a:r>
            <a:r>
              <a:rPr b="0" i="0" lang="en-US" sz="1200" u="none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節日PPT範本：</a:t>
            </a:r>
            <a:r>
              <a:rPr b="0" i="0" lang="en-US" sz="1200" u="sng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www.ypppt.com/jieri/</a:t>
            </a:r>
            <a:endParaRPr b="0" i="0" sz="1200" u="none" cap="none" strike="noStrike">
              <a:solidFill>
                <a:srgbClr val="49442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PPT背景圖片：</a:t>
            </a:r>
            <a:r>
              <a:rPr b="0" i="0" lang="en-US" sz="1200" u="sng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www.ypppt.com/beijing/</a:t>
            </a:r>
            <a:r>
              <a:rPr b="0" i="0" lang="en-US" sz="1200" u="none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PPT圖表下載：</a:t>
            </a:r>
            <a:r>
              <a:rPr b="0" i="0" lang="en-US" sz="1200" u="sng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www.ypppt.com/tubiao/</a:t>
            </a:r>
            <a:endParaRPr b="0" i="0" sz="1200" u="none" cap="none" strike="noStrike">
              <a:solidFill>
                <a:srgbClr val="49442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PPT素材下載： </a:t>
            </a:r>
            <a:r>
              <a:rPr b="0" i="0" lang="en-US" sz="1200" u="sng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www.ypppt.com/sucai/</a:t>
            </a:r>
            <a:r>
              <a:rPr b="0" i="0" lang="en-US" sz="1200" u="none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PPT教程下載：</a:t>
            </a:r>
            <a:r>
              <a:rPr b="0" i="0" lang="en-US" sz="1200" u="sng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www.ypppt.com/jiaocheng/</a:t>
            </a:r>
            <a:r>
              <a:rPr b="0" i="0" lang="en-US" sz="1200" u="none" cap="none" strike="noStrike">
                <a:solidFill>
                  <a:srgbClr val="49442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p3"/>
          <p:cNvCxnSpPr/>
          <p:nvPr/>
        </p:nvCxnSpPr>
        <p:spPr>
          <a:xfrm>
            <a:off x="4321175" y="3305175"/>
            <a:ext cx="5257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2" name="Google Shape;272;p3"/>
          <p:cNvSpPr txBox="1"/>
          <p:nvPr/>
        </p:nvSpPr>
        <p:spPr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資料視覺化</a:t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73" name="Google Shape;273;p3"/>
          <p:cNvGrpSpPr/>
          <p:nvPr/>
        </p:nvGrpSpPr>
        <p:grpSpPr>
          <a:xfrm>
            <a:off x="2920599" y="2268312"/>
            <a:ext cx="1922025" cy="2318206"/>
            <a:chOff x="-75329" y="-123974"/>
            <a:chExt cx="1441844" cy="1738361"/>
          </a:xfrm>
        </p:grpSpPr>
        <p:grpSp>
          <p:nvGrpSpPr>
            <p:cNvPr id="274" name="Google Shape;274;p3"/>
            <p:cNvGrpSpPr/>
            <p:nvPr/>
          </p:nvGrpSpPr>
          <p:grpSpPr>
            <a:xfrm>
              <a:off x="-75328" y="-123974"/>
              <a:ext cx="1441844" cy="1738360"/>
              <a:chOff x="-213730" y="-123974"/>
              <a:chExt cx="1441844" cy="1738360"/>
            </a:xfrm>
          </p:grpSpPr>
          <p:sp>
            <p:nvSpPr>
              <p:cNvPr id="275" name="Google Shape;275;p3"/>
              <p:cNvSpPr/>
              <p:nvPr/>
            </p:nvSpPr>
            <p:spPr>
              <a:xfrm rot="1132031">
                <a:off x="0" y="0"/>
                <a:ext cx="1014383" cy="1490412"/>
              </a:xfrm>
              <a:prstGeom prst="roundRect">
                <a:avLst>
                  <a:gd fmla="val 12134" name="adj"/>
                </a:avLst>
              </a:prstGeom>
              <a:solidFill>
                <a:srgbClr val="1630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 rot="1132031">
                <a:off x="43080" y="31875"/>
                <a:ext cx="931612" cy="1428311"/>
              </a:xfrm>
              <a:prstGeom prst="roundRect">
                <a:avLst>
                  <a:gd fmla="val 12134" name="adj"/>
                </a:avLst>
              </a:prstGeom>
              <a:noFill/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400"/>
                  <a:buFont typeface="Arial"/>
                  <a:buNone/>
                </a:pPr>
                <a:r>
                  <a:rPr b="0" i="0" lang="en-US" sz="6400" u="none" cap="none" strike="noStrike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rPr>
                  <a:t>01</a:t>
                </a:r>
                <a:endParaRPr b="0" i="0" sz="6400" u="none" cap="none" strike="noStrike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  <p:sp>
          <p:nvSpPr>
            <p:cNvPr id="277" name="Google Shape;277;p3"/>
            <p:cNvSpPr/>
            <p:nvPr/>
          </p:nvSpPr>
          <p:spPr>
            <a:xfrm rot="1132031">
              <a:off x="0" y="832988"/>
              <a:ext cx="1014383" cy="634430"/>
            </a:xfrm>
            <a:custGeom>
              <a:rect b="b" l="l" r="r" t="t"/>
              <a:pathLst>
                <a:path extrusionOk="0" h="826698" w="1321797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rotWithShape="1">
              <a:blip r:embed="rId3">
                <a:alphaModFix amt="66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3"/>
          <p:cNvSpPr txBox="1"/>
          <p:nvPr/>
        </p:nvSpPr>
        <p:spPr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Contour Plot</a:t>
            </a:r>
            <a:endParaRPr b="1" i="0" sz="3200" u="none" cap="none" strike="noStrike">
              <a:solidFill>
                <a:srgbClr val="FFC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"/>
          <p:cNvSpPr txBox="1"/>
          <p:nvPr>
            <p:ph type="title"/>
          </p:nvPr>
        </p:nvSpPr>
        <p:spPr>
          <a:xfrm>
            <a:off x="976543" y="140363"/>
            <a:ext cx="10259627" cy="62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Countour Plot in Matplotlib</a:t>
            </a:r>
            <a:endParaRPr/>
          </a:p>
        </p:txBody>
      </p:sp>
      <p:sp>
        <p:nvSpPr>
          <p:cNvPr id="284" name="Google Shape;284;p4"/>
          <p:cNvSpPr txBox="1"/>
          <p:nvPr>
            <p:ph idx="1" type="body"/>
          </p:nvPr>
        </p:nvSpPr>
        <p:spPr>
          <a:xfrm>
            <a:off x="147935" y="985421"/>
            <a:ext cx="8031332" cy="5557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⮚"/>
            </a:pPr>
            <a:r>
              <a:rPr lang="en-US"/>
              <a:t>資料視覺化之 contour ( matplotlib.pyplot ) 教學與用法</a:t>
            </a:r>
            <a:endParaRPr/>
          </a:p>
        </p:txBody>
      </p:sp>
      <p:graphicFrame>
        <p:nvGraphicFramePr>
          <p:cNvPr id="285" name="Google Shape;285;p4"/>
          <p:cNvGraphicFramePr/>
          <p:nvPr/>
        </p:nvGraphicFramePr>
        <p:xfrm>
          <a:off x="8218684" y="1481316"/>
          <a:ext cx="3017485" cy="5061527"/>
        </p:xfrm>
        <a:graphic>
          <a:graphicData uri="http://schemas.openxmlformats.org/presentationml/2006/ole">
            <mc:AlternateContent>
              <mc:Choice Requires="v">
                <p:oleObj r:id="rId4" imgH="5061527" imgW="3017485" progId="Acrobat.Document.11" spid="_x0000_s1">
                  <p:embed/>
                </p:oleObj>
              </mc:Choice>
              <mc:Fallback>
                <p:oleObj r:id="rId5" imgH="5061527" imgW="3017485" progId="Acrobat.Document.11">
                  <p:embed/>
                  <p:pic>
                    <p:nvPicPr>
                      <p:cNvPr id="285" name="Google Shape;285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218684" y="1481316"/>
                        <a:ext cx="3017485" cy="5061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Google Shape;286;p4"/>
          <p:cNvSpPr/>
          <p:nvPr/>
        </p:nvSpPr>
        <p:spPr>
          <a:xfrm>
            <a:off x="1051420" y="5075340"/>
            <a:ext cx="62637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https://tree.rocks/python-matplotlib-plt-contour-or-contourf-tutorial-with-sklearn-e4497f76280</a:t>
            </a:r>
            <a:endParaRPr/>
          </a:p>
        </p:txBody>
      </p:sp>
      <p:sp>
        <p:nvSpPr>
          <p:cNvPr id="287" name="Google Shape;287;p4"/>
          <p:cNvSpPr/>
          <p:nvPr/>
        </p:nvSpPr>
        <p:spPr>
          <a:xfrm>
            <a:off x="586355" y="3198167"/>
            <a:ext cx="20226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Seachaos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2"/>
          <p:cNvSpPr txBox="1"/>
          <p:nvPr>
            <p:ph type="title"/>
          </p:nvPr>
        </p:nvSpPr>
        <p:spPr>
          <a:xfrm>
            <a:off x="976543" y="140363"/>
            <a:ext cx="10259627" cy="62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Countourf Plot in Matplotlib</a:t>
            </a:r>
            <a:endParaRPr/>
          </a:p>
        </p:txBody>
      </p:sp>
      <p:sp>
        <p:nvSpPr>
          <p:cNvPr id="293" name="Google Shape;293;p122"/>
          <p:cNvSpPr txBox="1"/>
          <p:nvPr>
            <p:ph idx="1" type="body"/>
          </p:nvPr>
        </p:nvSpPr>
        <p:spPr>
          <a:xfrm>
            <a:off x="147935" y="985421"/>
            <a:ext cx="8031332" cy="5557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405E"/>
              </a:buClr>
              <a:buSzPts val="3600"/>
              <a:buFont typeface="Noto Sans Symbols"/>
              <a:buChar char="⮚"/>
            </a:pPr>
            <a:r>
              <a:rPr lang="en-US" sz="4000"/>
              <a:t>Contour Plots with Matplotlib</a:t>
            </a:r>
            <a:endParaRPr/>
          </a:p>
        </p:txBody>
      </p:sp>
      <p:sp>
        <p:nvSpPr>
          <p:cNvPr id="294" name="Google Shape;294;p122"/>
          <p:cNvSpPr/>
          <p:nvPr/>
        </p:nvSpPr>
        <p:spPr>
          <a:xfrm>
            <a:off x="700690" y="2261957"/>
            <a:ext cx="280279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python-course.eu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22"/>
          <p:cNvSpPr/>
          <p:nvPr/>
        </p:nvSpPr>
        <p:spPr>
          <a:xfrm>
            <a:off x="606802" y="4627074"/>
            <a:ext cx="68593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https://python-course.eu/numerical-programming/contour-plots-with-matplotlib.php</a:t>
            </a:r>
            <a:endParaRPr/>
          </a:p>
        </p:txBody>
      </p:sp>
      <p:graphicFrame>
        <p:nvGraphicFramePr>
          <p:cNvPr id="296" name="Google Shape;296;p122"/>
          <p:cNvGraphicFramePr/>
          <p:nvPr/>
        </p:nvGraphicFramePr>
        <p:xfrm>
          <a:off x="8013678" y="1090782"/>
          <a:ext cx="3477632" cy="4921287"/>
        </p:xfrm>
        <a:graphic>
          <a:graphicData uri="http://schemas.openxmlformats.org/presentationml/2006/ole">
            <mc:AlternateContent>
              <mc:Choice Requires="v">
                <p:oleObj r:id="rId6" imgH="4921287" imgW="3477632" progId="Acrobat.Document.11" spid="_x0000_s1">
                  <p:embed/>
                </p:oleObj>
              </mc:Choice>
              <mc:Fallback>
                <p:oleObj r:id="rId7" imgH="4921287" imgW="3477632" progId="Acrobat.Document.11">
                  <p:embed/>
                  <p:pic>
                    <p:nvPicPr>
                      <p:cNvPr id="296" name="Google Shape;296;p122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013678" y="1090782"/>
                        <a:ext cx="3477632" cy="492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3"/>
          <p:cNvSpPr txBox="1"/>
          <p:nvPr/>
        </p:nvSpPr>
        <p:spPr>
          <a:xfrm>
            <a:off x="3617912" y="3410778"/>
            <a:ext cx="4956175" cy="609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9405E"/>
                </a:solidFill>
                <a:latin typeface="DFKai-SB"/>
                <a:ea typeface="DFKai-SB"/>
                <a:cs typeface="DFKai-SB"/>
                <a:sym typeface="DFKai-SB"/>
              </a:rPr>
              <a:t>本章結束, 繼續練習…</a:t>
            </a:r>
            <a:endParaRPr b="1" i="1" sz="2800" u="none" cap="none" strike="noStrike">
              <a:solidFill>
                <a:srgbClr val="0940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2" name="Google Shape;302;p123"/>
          <p:cNvSpPr txBox="1"/>
          <p:nvPr/>
        </p:nvSpPr>
        <p:spPr>
          <a:xfrm>
            <a:off x="2890838" y="2505075"/>
            <a:ext cx="64103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End</a:t>
            </a:r>
            <a:endParaRPr b="1" i="0" sz="5400" u="none" cap="none" strike="noStrike">
              <a:solidFill>
                <a:srgbClr val="09405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03" name="Google Shape;303;p123"/>
          <p:cNvCxnSpPr/>
          <p:nvPr/>
        </p:nvCxnSpPr>
        <p:spPr>
          <a:xfrm>
            <a:off x="3261674" y="3429000"/>
            <a:ext cx="541732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39"/>
          <p:cNvCxnSpPr/>
          <p:nvPr/>
        </p:nvCxnSpPr>
        <p:spPr>
          <a:xfrm>
            <a:off x="4321175" y="3305175"/>
            <a:ext cx="683073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9" name="Google Shape;309;p39"/>
          <p:cNvSpPr txBox="1"/>
          <p:nvPr/>
        </p:nvSpPr>
        <p:spPr>
          <a:xfrm>
            <a:off x="4927600" y="3226593"/>
            <a:ext cx="5719746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VS code, Python, Github, Heroku, Line Developer</a:t>
            </a:r>
            <a:endParaRPr b="0" i="0" sz="2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0" name="Google Shape;310;p39"/>
          <p:cNvGrpSpPr/>
          <p:nvPr/>
        </p:nvGrpSpPr>
        <p:grpSpPr>
          <a:xfrm>
            <a:off x="2920599" y="2246497"/>
            <a:ext cx="1952902" cy="2340019"/>
            <a:chOff x="-75329" y="-140332"/>
            <a:chExt cx="1465007" cy="1754720"/>
          </a:xfrm>
        </p:grpSpPr>
        <p:grpSp>
          <p:nvGrpSpPr>
            <p:cNvPr id="311" name="Google Shape;311;p39"/>
            <p:cNvGrpSpPr/>
            <p:nvPr/>
          </p:nvGrpSpPr>
          <p:grpSpPr>
            <a:xfrm>
              <a:off x="-52165" y="-140332"/>
              <a:ext cx="1441844" cy="1738569"/>
              <a:chOff x="-190567" y="-140332"/>
              <a:chExt cx="1441844" cy="1738569"/>
            </a:xfrm>
          </p:grpSpPr>
          <p:sp>
            <p:nvSpPr>
              <p:cNvPr id="312" name="Google Shape;312;p39"/>
              <p:cNvSpPr/>
              <p:nvPr/>
            </p:nvSpPr>
            <p:spPr>
              <a:xfrm rot="1132031">
                <a:off x="23163" y="-16149"/>
                <a:ext cx="1014383" cy="1490412"/>
              </a:xfrm>
              <a:prstGeom prst="roundRect">
                <a:avLst>
                  <a:gd fmla="val 12134" name="adj"/>
                </a:avLst>
              </a:prstGeom>
              <a:solidFill>
                <a:srgbClr val="1630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9"/>
              <p:cNvSpPr/>
              <p:nvPr/>
            </p:nvSpPr>
            <p:spPr>
              <a:xfrm rot="1132031">
                <a:off x="58379" y="-28073"/>
                <a:ext cx="931612" cy="1428311"/>
              </a:xfrm>
              <a:prstGeom prst="roundRect">
                <a:avLst>
                  <a:gd fmla="val 12134" name="adj"/>
                </a:avLst>
              </a:prstGeom>
              <a:noFill/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400"/>
                  <a:buFont typeface="Arial"/>
                  <a:buNone/>
                </a:pPr>
                <a:r>
                  <a:rPr b="0" i="0" lang="en-US" sz="6400" u="none" cap="none" strike="noStrike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rPr>
                  <a:t>02</a:t>
                </a:r>
                <a:endParaRPr b="0" i="0" sz="6400" u="none" cap="none" strike="noStrike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  <p:sp>
          <p:nvSpPr>
            <p:cNvPr id="314" name="Google Shape;314;p39"/>
            <p:cNvSpPr/>
            <p:nvPr/>
          </p:nvSpPr>
          <p:spPr>
            <a:xfrm rot="1132031">
              <a:off x="0" y="832988"/>
              <a:ext cx="1014383" cy="634430"/>
            </a:xfrm>
            <a:custGeom>
              <a:rect b="b" l="l" r="r" t="t"/>
              <a:pathLst>
                <a:path extrusionOk="0" h="826698" w="1321797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rotWithShape="1">
              <a:blip r:embed="rId3">
                <a:alphaModFix amt="66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39"/>
          <p:cNvSpPr txBox="1"/>
          <p:nvPr/>
        </p:nvSpPr>
        <p:spPr>
          <a:xfrm>
            <a:off x="4927600" y="2831043"/>
            <a:ext cx="5536153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LineBot 工具安裝</a:t>
            </a:r>
            <a:r>
              <a:rPr b="1" i="0" lang="en-US" sz="3200" u="none" cap="none" strike="noStrike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/>
          <p:nvPr/>
        </p:nvSpPr>
        <p:spPr>
          <a:xfrm rot="8100000">
            <a:off x="3719513" y="1682750"/>
            <a:ext cx="2063750" cy="2063750"/>
          </a:xfrm>
          <a:custGeom>
            <a:rect b="b" l="l" r="r" t="t"/>
            <a:pathLst>
              <a:path extrusionOk="0" h="2063468" w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cap="flat" cmpd="sng" w="1270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0"/>
          <p:cNvSpPr/>
          <p:nvPr/>
        </p:nvSpPr>
        <p:spPr>
          <a:xfrm rot="8100000">
            <a:off x="6423025" y="1682750"/>
            <a:ext cx="2062163" cy="2063750"/>
          </a:xfrm>
          <a:custGeom>
            <a:rect b="b" l="l" r="r" t="t"/>
            <a:pathLst>
              <a:path extrusionOk="0" h="2063468" w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cap="flat" cmpd="sng" w="1270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0"/>
          <p:cNvSpPr/>
          <p:nvPr/>
        </p:nvSpPr>
        <p:spPr>
          <a:xfrm rot="8100000">
            <a:off x="9155113" y="1682750"/>
            <a:ext cx="2063750" cy="2063750"/>
          </a:xfrm>
          <a:custGeom>
            <a:rect b="b" l="l" r="r" t="t"/>
            <a:pathLst>
              <a:path extrusionOk="0" h="2063468" w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cap="flat" cmpd="sng" w="1270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0"/>
          <p:cNvSpPr/>
          <p:nvPr/>
        </p:nvSpPr>
        <p:spPr>
          <a:xfrm rot="8100000">
            <a:off x="990600" y="1682750"/>
            <a:ext cx="2063750" cy="2063750"/>
          </a:xfrm>
          <a:custGeom>
            <a:rect b="b" l="l" r="r" t="t"/>
            <a:pathLst>
              <a:path extrusionOk="0" h="2063468" w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cap="flat" cmpd="sng" w="1270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40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6" name="Google Shape;326;p40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40"/>
          <p:cNvSpPr/>
          <p:nvPr/>
        </p:nvSpPr>
        <p:spPr>
          <a:xfrm rot="8100000">
            <a:off x="1193800" y="1885950"/>
            <a:ext cx="1657350" cy="1657350"/>
          </a:xfrm>
          <a:custGeom>
            <a:rect b="b" l="l" r="r" t="t"/>
            <a:pathLst>
              <a:path extrusionOk="0" h="1657350" w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/>
          <p:nvPr/>
        </p:nvSpPr>
        <p:spPr>
          <a:xfrm rot="8100000">
            <a:off x="3910013" y="1885950"/>
            <a:ext cx="1657350" cy="1657350"/>
          </a:xfrm>
          <a:custGeom>
            <a:rect b="b" l="l" r="r" t="t"/>
            <a:pathLst>
              <a:path extrusionOk="0" h="1657350" w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0"/>
          <p:cNvSpPr/>
          <p:nvPr/>
        </p:nvSpPr>
        <p:spPr>
          <a:xfrm rot="8100000">
            <a:off x="6624638" y="1885950"/>
            <a:ext cx="1657350" cy="1657350"/>
          </a:xfrm>
          <a:custGeom>
            <a:rect b="b" l="l" r="r" t="t"/>
            <a:pathLst>
              <a:path extrusionOk="0" h="1657350" w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0"/>
          <p:cNvSpPr/>
          <p:nvPr/>
        </p:nvSpPr>
        <p:spPr>
          <a:xfrm rot="8100000">
            <a:off x="9340850" y="1885950"/>
            <a:ext cx="1657350" cy="1657350"/>
          </a:xfrm>
          <a:custGeom>
            <a:rect b="b" l="l" r="r" t="t"/>
            <a:pathLst>
              <a:path extrusionOk="0" h="1657350" w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1562100" y="2381250"/>
            <a:ext cx="876300" cy="666750"/>
          </a:xfrm>
          <a:custGeom>
            <a:rect b="b" l="l" r="r" t="t"/>
            <a:pathLst>
              <a:path extrusionOk="0" h="217" w="286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4368800" y="2325688"/>
            <a:ext cx="777875" cy="777875"/>
          </a:xfrm>
          <a:custGeom>
            <a:rect b="b" l="l" r="r" t="t"/>
            <a:pathLst>
              <a:path extrusionOk="0" h="207" w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7075488" y="2306638"/>
            <a:ext cx="773112" cy="814387"/>
          </a:xfrm>
          <a:custGeom>
            <a:rect b="b" l="l" r="r" t="t"/>
            <a:pathLst>
              <a:path extrusionOk="0" h="101" w="96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9836150" y="2292350"/>
            <a:ext cx="744538" cy="844550"/>
          </a:xfrm>
          <a:custGeom>
            <a:rect b="b" l="l" r="r" t="t"/>
            <a:pathLst>
              <a:path extrusionOk="0" h="102" w="90">
                <a:moveTo>
                  <a:pt x="14" y="40"/>
                </a:moveTo>
                <a:cubicBezTo>
                  <a:pt x="65" y="40"/>
                  <a:pt x="65" y="40"/>
                  <a:pt x="65" y="40"/>
                </a:cubicBezTo>
                <a:cubicBezTo>
                  <a:pt x="72" y="40"/>
                  <a:pt x="79" y="47"/>
                  <a:pt x="79" y="54"/>
                </a:cubicBezTo>
                <a:cubicBezTo>
                  <a:pt x="79" y="63"/>
                  <a:pt x="79" y="63"/>
                  <a:pt x="79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81"/>
                  <a:pt x="44" y="81"/>
                  <a:pt x="44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96"/>
                  <a:pt x="72" y="102"/>
                  <a:pt x="65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3"/>
                  <a:pt x="0" y="30"/>
                  <a:pt x="1" y="28"/>
                </a:cubicBezTo>
                <a:cubicBezTo>
                  <a:pt x="3" y="24"/>
                  <a:pt x="5" y="22"/>
                  <a:pt x="7" y="20"/>
                </a:cubicBezTo>
                <a:cubicBezTo>
                  <a:pt x="8" y="19"/>
                  <a:pt x="8" y="19"/>
                  <a:pt x="8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45" y="3"/>
                  <a:pt x="45" y="3"/>
                  <a:pt x="45" y="3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70" y="19"/>
                  <a:pt x="70" y="19"/>
                  <a:pt x="70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23"/>
                  <a:pt x="74" y="23"/>
                  <a:pt x="74" y="2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7"/>
                  <a:pt x="90" y="37"/>
                  <a:pt x="90" y="37"/>
                </a:cubicBezTo>
                <a:cubicBezTo>
                  <a:pt x="81" y="47"/>
                  <a:pt x="81" y="47"/>
                  <a:pt x="81" y="47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37"/>
                  <a:pt x="25" y="37"/>
                  <a:pt x="25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22" y="28"/>
                  <a:pt x="22" y="28"/>
                  <a:pt x="2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9"/>
                  <a:pt x="10" y="30"/>
                  <a:pt x="9" y="31"/>
                </a:cubicBezTo>
                <a:cubicBezTo>
                  <a:pt x="9" y="32"/>
                  <a:pt x="9" y="33"/>
                  <a:pt x="9" y="34"/>
                </a:cubicBezTo>
                <a:cubicBezTo>
                  <a:pt x="9" y="36"/>
                  <a:pt x="9" y="37"/>
                  <a:pt x="10" y="38"/>
                </a:cubicBezTo>
                <a:cubicBezTo>
                  <a:pt x="11" y="39"/>
                  <a:pt x="12" y="40"/>
                  <a:pt x="14" y="40"/>
                </a:cubicBezTo>
                <a:close/>
                <a:moveTo>
                  <a:pt x="57" y="67"/>
                </a:moveTo>
                <a:cubicBezTo>
                  <a:pt x="53" y="67"/>
                  <a:pt x="51" y="69"/>
                  <a:pt x="51" y="73"/>
                </a:cubicBezTo>
                <a:cubicBezTo>
                  <a:pt x="51" y="76"/>
                  <a:pt x="53" y="79"/>
                  <a:pt x="57" y="79"/>
                </a:cubicBezTo>
                <a:cubicBezTo>
                  <a:pt x="60" y="79"/>
                  <a:pt x="63" y="76"/>
                  <a:pt x="63" y="73"/>
                </a:cubicBezTo>
                <a:cubicBezTo>
                  <a:pt x="63" y="69"/>
                  <a:pt x="60" y="67"/>
                  <a:pt x="57" y="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955675" y="4117975"/>
            <a:ext cx="2132013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3690938" y="4117975"/>
            <a:ext cx="2132012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6396038" y="4117975"/>
            <a:ext cx="2132012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9104313" y="4117975"/>
            <a:ext cx="2132012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405E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940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YOUR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/>
        </p:nvSpPr>
        <p:spPr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 點擊這裡輸入文章標題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41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46" name="Google Shape;346;p41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41"/>
          <p:cNvSpPr/>
          <p:nvPr/>
        </p:nvSpPr>
        <p:spPr>
          <a:xfrm>
            <a:off x="1519238" y="2690813"/>
            <a:ext cx="9153525" cy="0"/>
          </a:xfrm>
          <a:custGeom>
            <a:rect b="b" l="l" r="r" t="t"/>
            <a:pathLst>
              <a:path extrusionOk="0" h="1349828" w="8374743">
                <a:moveTo>
                  <a:pt x="0" y="0"/>
                </a:moveTo>
                <a:lnTo>
                  <a:pt x="0" y="0"/>
                </a:lnTo>
                <a:lnTo>
                  <a:pt x="8374743" y="0"/>
                </a:lnTo>
              </a:path>
            </a:pathLst>
          </a:custGeom>
          <a:noFill/>
          <a:ln cap="flat" cmpd="sng" w="25400">
            <a:solidFill>
              <a:srgbClr val="09405E"/>
            </a:solidFill>
            <a:prstDash val="solid"/>
            <a:round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9491663" y="2595563"/>
            <a:ext cx="179387" cy="1778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1"/>
          <p:cNvSpPr/>
          <p:nvPr/>
        </p:nvSpPr>
        <p:spPr>
          <a:xfrm flipH="1">
            <a:off x="9018588" y="1844675"/>
            <a:ext cx="720725" cy="493713"/>
          </a:xfrm>
          <a:prstGeom prst="wedgeEllipseCallout">
            <a:avLst>
              <a:gd fmla="val -27060" name="adj1"/>
              <a:gd fmla="val 71625" name="adj2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3127375" y="2595563"/>
            <a:ext cx="179388" cy="1778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1"/>
          <p:cNvSpPr/>
          <p:nvPr/>
        </p:nvSpPr>
        <p:spPr>
          <a:xfrm flipH="1">
            <a:off x="2598738" y="1844675"/>
            <a:ext cx="720725" cy="493713"/>
          </a:xfrm>
          <a:prstGeom prst="wedgeEllipseCallout">
            <a:avLst>
              <a:gd fmla="val -27060" name="adj1"/>
              <a:gd fmla="val 71625" name="adj2"/>
            </a:avLst>
          </a:prstGeom>
          <a:solidFill>
            <a:srgbClr val="0940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5233988" y="2595563"/>
            <a:ext cx="179387" cy="1778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1"/>
          <p:cNvSpPr/>
          <p:nvPr/>
        </p:nvSpPr>
        <p:spPr>
          <a:xfrm flipH="1">
            <a:off x="4749800" y="1844675"/>
            <a:ext cx="720725" cy="493713"/>
          </a:xfrm>
          <a:prstGeom prst="wedgeEllipseCallout">
            <a:avLst>
              <a:gd fmla="val -27060" name="adj1"/>
              <a:gd fmla="val 71625" name="adj2"/>
            </a:avLst>
          </a:prstGeom>
          <a:solidFill>
            <a:srgbClr val="09416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7361238" y="2595563"/>
            <a:ext cx="179387" cy="1778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1"/>
          <p:cNvSpPr/>
          <p:nvPr/>
        </p:nvSpPr>
        <p:spPr>
          <a:xfrm flipH="1">
            <a:off x="6881813" y="1844675"/>
            <a:ext cx="719137" cy="493713"/>
          </a:xfrm>
          <a:prstGeom prst="wedgeEllipseCallout">
            <a:avLst>
              <a:gd fmla="val -27060" name="adj1"/>
              <a:gd fmla="val 71625" name="adj2"/>
            </a:avLst>
          </a:prstGeom>
          <a:solidFill>
            <a:srgbClr val="09405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2071688" y="2851150"/>
            <a:ext cx="1774825" cy="2747963"/>
          </a:xfrm>
          <a:custGeom>
            <a:rect b="b" l="l" r="r" t="t"/>
            <a:pathLst>
              <a:path extrusionOk="0" h="2000700" w="1293018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8100">
              <a:srgbClr val="000000">
                <a:alpha val="1843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1"/>
          <p:cNvSpPr/>
          <p:nvPr/>
        </p:nvSpPr>
        <p:spPr>
          <a:xfrm>
            <a:off x="4222750" y="2851150"/>
            <a:ext cx="1774825" cy="2747963"/>
          </a:xfrm>
          <a:custGeom>
            <a:rect b="b" l="l" r="r" t="t"/>
            <a:pathLst>
              <a:path extrusionOk="0" h="2000700" w="1293018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8100">
              <a:srgbClr val="000000">
                <a:alpha val="1843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6353175" y="2851150"/>
            <a:ext cx="1776413" cy="2747963"/>
          </a:xfrm>
          <a:custGeom>
            <a:rect b="b" l="l" r="r" t="t"/>
            <a:pathLst>
              <a:path extrusionOk="0" h="2000700" w="1293018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8100">
              <a:srgbClr val="000000">
                <a:alpha val="1843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8485188" y="2851150"/>
            <a:ext cx="1774825" cy="2747963"/>
          </a:xfrm>
          <a:custGeom>
            <a:rect b="b" l="l" r="r" t="t"/>
            <a:pathLst>
              <a:path extrusionOk="0" h="2000700" w="1293018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8100">
              <a:srgbClr val="000000">
                <a:alpha val="1843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此處輸入文本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2014-06-29T11:45:14Z</dcterms:created>
  <dc:creator>Administrator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