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.xml" ContentType="application/vnd.openxmlformats-officedocument.presentationml.notesSlide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0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1.xml" ContentType="application/vnd.openxmlformats-officedocument.presentationml.notesSlide+xml"/>
  <Override PartName="/ppt/tags/tag140.xml" ContentType="application/vnd.openxmlformats-officedocument.presentationml.tags+xml"/>
  <Override PartName="/ppt/notesSlides/notesSlide12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3"/>
  </p:notesMasterIdLst>
  <p:handoutMasterIdLst>
    <p:handoutMasterId r:id="rId44"/>
  </p:handoutMasterIdLst>
  <p:sldIdLst>
    <p:sldId id="640" r:id="rId3"/>
    <p:sldId id="672" r:id="rId4"/>
    <p:sldId id="673" r:id="rId5"/>
    <p:sldId id="537" r:id="rId6"/>
    <p:sldId id="538" r:id="rId7"/>
    <p:sldId id="544" r:id="rId8"/>
    <p:sldId id="644" r:id="rId9"/>
    <p:sldId id="548" r:id="rId10"/>
    <p:sldId id="258" r:id="rId11"/>
    <p:sldId id="646" r:id="rId12"/>
    <p:sldId id="668" r:id="rId13"/>
    <p:sldId id="669" r:id="rId14"/>
    <p:sldId id="670" r:id="rId15"/>
    <p:sldId id="539" r:id="rId16"/>
    <p:sldId id="299" r:id="rId17"/>
    <p:sldId id="647" r:id="rId18"/>
    <p:sldId id="671" r:id="rId19"/>
    <p:sldId id="540" r:id="rId20"/>
    <p:sldId id="649" r:id="rId21"/>
    <p:sldId id="651" r:id="rId22"/>
    <p:sldId id="650" r:id="rId23"/>
    <p:sldId id="648" r:id="rId24"/>
    <p:sldId id="298" r:id="rId25"/>
    <p:sldId id="557" r:id="rId26"/>
    <p:sldId id="558" r:id="rId27"/>
    <p:sldId id="652" r:id="rId28"/>
    <p:sldId id="655" r:id="rId29"/>
    <p:sldId id="656" r:id="rId30"/>
    <p:sldId id="653" r:id="rId31"/>
    <p:sldId id="657" r:id="rId32"/>
    <p:sldId id="272" r:id="rId33"/>
    <p:sldId id="359" r:id="rId34"/>
    <p:sldId id="659" r:id="rId35"/>
    <p:sldId id="660" r:id="rId36"/>
    <p:sldId id="661" r:id="rId37"/>
    <p:sldId id="662" r:id="rId38"/>
    <p:sldId id="663" r:id="rId39"/>
    <p:sldId id="666" r:id="rId40"/>
    <p:sldId id="667" r:id="rId41"/>
    <p:sldId id="639" r:id="rId42"/>
  </p:sldIdLst>
  <p:sldSz cx="12192000" cy="6858000"/>
  <p:notesSz cx="7104063" cy="10234613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76" y="102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7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6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1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73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0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hyperlink" Target="http://180.169.238.146:3000/#/docs/%E4%B8%8B%E8%BD%BD%E5%9C%B0%E5%9D%80" TargetMode="Externa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notesSlide" Target="../notesSlides/notesSlide4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zh-CN" altLang="en-US" smtClean="0"/>
              <a:t>游戏服务器解决</a:t>
            </a:r>
            <a:r>
              <a:rPr lang="zh-CN" altLang="en-US" dirty="0"/>
              <a:t>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插件接口实现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534503"/>
            <a:ext cx="9104762" cy="48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一个例子</a:t>
            </a:r>
            <a:r>
              <a:rPr lang="en-US" altLang="zh-CN" dirty="0" smtClean="0"/>
              <a:t>:</a:t>
            </a:r>
            <a:r>
              <a:rPr lang="zh-CN" altLang="en-US" dirty="0"/>
              <a:t>任务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185515"/>
            <a:ext cx="8714286" cy="52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9" y="303758"/>
            <a:ext cx="10123809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713" y="833480"/>
            <a:ext cx="9233013" cy="52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86038" y="483094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99355" y="482553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TcpClient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980979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79635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702983" y="487629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IpAddress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586038" y="2741177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DataShard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90046" y="2747411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407205" y="2749436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628806" y="2790232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41135" y="1216839"/>
            <a:ext cx="8357725" cy="1140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86038" y="383562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135666" y="383089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657637" y="3830898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269639" y="382617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321311" y="3835625"/>
            <a:ext cx="1660214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DeployClient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73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24146" y="855972"/>
            <a:ext cx="418224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全架构类型兼容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标题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19312" y="2102681"/>
            <a:ext cx="3503059" cy="1196557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spc="120" dirty="0" smtClean="0">
                <a:sym typeface="+mn-ea"/>
              </a:rPr>
              <a:t>C++</a:t>
            </a:r>
            <a:r>
              <a:rPr lang="zh-CN" altLang="en-US" sz="6000" spc="120" dirty="0" smtClean="0">
                <a:sym typeface="+mn-ea"/>
              </a:rPr>
              <a:t>热更</a:t>
            </a:r>
            <a:r>
              <a:rPr lang="en-US" altLang="zh-CN" sz="6000" spc="120" dirty="0" smtClean="0">
                <a:sym typeface="+mn-ea"/>
              </a:rPr>
              <a:t/>
            </a:r>
            <a:br>
              <a:rPr lang="en-US" altLang="zh-CN" sz="6000" spc="120" dirty="0" smtClean="0">
                <a:sym typeface="+mn-ea"/>
              </a:rPr>
            </a:b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7" name="标题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05712" y="4444562"/>
            <a:ext cx="2729975" cy="963801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spc="120" dirty="0" smtClean="0">
                <a:sym typeface="+mn-ea"/>
              </a:rPr>
              <a:t>RPC</a:t>
            </a:r>
            <a:br>
              <a:rPr lang="en-US" altLang="zh-CN" sz="5400" spc="120" dirty="0" smtClean="0">
                <a:sym typeface="+mn-ea"/>
              </a:rPr>
            </a:b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5400" dirty="0"/>
          </a:p>
        </p:txBody>
      </p:sp>
      <p:sp>
        <p:nvSpPr>
          <p:cNvPr id="8" name="标题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480493" y="1532326"/>
            <a:ext cx="272997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pc="120" dirty="0" smtClean="0">
                <a:sym typeface="+mn-ea"/>
              </a:rPr>
              <a:t>插件模式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9" name="标题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371600" y="4301617"/>
            <a:ext cx="312558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120" dirty="0" smtClean="0">
                <a:sym typeface="+mn-ea"/>
              </a:rPr>
              <a:t>GitHub</a:t>
            </a:r>
            <a:r>
              <a:rPr lang="zh-CN" altLang="en-US" spc="120" dirty="0" smtClean="0">
                <a:sym typeface="+mn-ea"/>
              </a:rPr>
              <a:t>开源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标题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740077" y="5470250"/>
            <a:ext cx="312558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pc="120" dirty="0" smtClean="0">
                <a:sym typeface="+mn-ea"/>
              </a:rPr>
              <a:t>属性</a:t>
            </a:r>
            <a:r>
              <a:rPr lang="en-US" altLang="zh-CN" spc="120" dirty="0" smtClean="0">
                <a:sym typeface="+mn-ea"/>
              </a:rPr>
              <a:t>Meta</a:t>
            </a:r>
            <a:r>
              <a:rPr lang="zh-CN" altLang="en-US" spc="120" dirty="0" smtClean="0">
                <a:sym typeface="+mn-ea"/>
              </a:rPr>
              <a:t>化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1" name="标题 4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689134" y="3299238"/>
            <a:ext cx="4819869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应用层公共模块抽离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12" name="标题 4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742238" y="5928841"/>
            <a:ext cx="2492307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From 2014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25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掉落管理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Drop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初始值</a:t>
            </a:r>
            <a:r>
              <a:rPr lang="en-US" altLang="zh-CN" dirty="0" smtClean="0"/>
              <a:t>, </a:t>
            </a:r>
            <a:r>
              <a:rPr lang="zh-CN" altLang="en-US" dirty="0"/>
              <a:t>最小值</a:t>
            </a:r>
            <a:r>
              <a:rPr lang="en-US" altLang="zh-CN" dirty="0" smtClean="0"/>
              <a:t>, </a:t>
            </a:r>
            <a:r>
              <a:rPr lang="zh-CN" altLang="en-US" dirty="0"/>
              <a:t>最大值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2" y="400085"/>
            <a:ext cx="11272884" cy="60589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1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</a:t>
            </a:r>
            <a:r>
              <a:rPr lang="en-US" altLang="zh-CN" dirty="0" err="1" smtClean="0"/>
              <a:t>KFrame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示例项目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http://180.169.238.146:3000/#/docs/%E4%B8%8B%E8%BD%BD%E5%9C%B0%E5%9D%80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750152" y="578724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代码分享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9" grpId="0"/>
      <p:bldP spid="1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</a:t>
            </a:r>
            <a:r>
              <a:rPr lang="zh-CN" altLang="en-US" dirty="0" smtClean="0"/>
              <a:t>牌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906</Words>
  <Application>Microsoft Office PowerPoint</Application>
  <PresentationFormat>宽屏</PresentationFormat>
  <Paragraphs>283</Paragraphs>
  <Slides>40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全架构类型兼容  </vt:lpstr>
      <vt:lpstr>PowerPoint 演示文稿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代码分享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袁锋峰(弗罗多)</cp:lastModifiedBy>
  <cp:revision>990</cp:revision>
  <dcterms:created xsi:type="dcterms:W3CDTF">2017-08-03T09:01:00Z</dcterms:created>
  <dcterms:modified xsi:type="dcterms:W3CDTF">2020-08-17T14:33:54Z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