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.xml" ContentType="application/vnd.openxmlformats-officedocument.presentationml.notesSlide+xml"/>
  <Override PartName="/ppt/tags/tag78.xml" ContentType="application/vnd.openxmlformats-officedocument.presentationml.tags+xml"/>
  <Override PartName="/ppt/notesSlides/notesSlide3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4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5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6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7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8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9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10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1.xml" ContentType="application/vnd.openxmlformats-officedocument.presentationml.notesSlide+xml"/>
  <Override PartName="/ppt/tags/tag140.xml" ContentType="application/vnd.openxmlformats-officedocument.presentationml.tags+xml"/>
  <Override PartName="/ppt/notesSlides/notesSlide12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13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14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15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43"/>
  </p:notesMasterIdLst>
  <p:handoutMasterIdLst>
    <p:handoutMasterId r:id="rId44"/>
  </p:handoutMasterIdLst>
  <p:sldIdLst>
    <p:sldId id="640" r:id="rId3"/>
    <p:sldId id="672" r:id="rId4"/>
    <p:sldId id="673" r:id="rId5"/>
    <p:sldId id="537" r:id="rId6"/>
    <p:sldId id="538" r:id="rId7"/>
    <p:sldId id="544" r:id="rId8"/>
    <p:sldId id="644" r:id="rId9"/>
    <p:sldId id="548" r:id="rId10"/>
    <p:sldId id="258" r:id="rId11"/>
    <p:sldId id="646" r:id="rId12"/>
    <p:sldId id="668" r:id="rId13"/>
    <p:sldId id="669" r:id="rId14"/>
    <p:sldId id="670" r:id="rId15"/>
    <p:sldId id="539" r:id="rId16"/>
    <p:sldId id="299" r:id="rId17"/>
    <p:sldId id="647" r:id="rId18"/>
    <p:sldId id="671" r:id="rId19"/>
    <p:sldId id="540" r:id="rId20"/>
    <p:sldId id="649" r:id="rId21"/>
    <p:sldId id="651" r:id="rId22"/>
    <p:sldId id="650" r:id="rId23"/>
    <p:sldId id="648" r:id="rId24"/>
    <p:sldId id="298" r:id="rId25"/>
    <p:sldId id="557" r:id="rId26"/>
    <p:sldId id="558" r:id="rId27"/>
    <p:sldId id="652" r:id="rId28"/>
    <p:sldId id="655" r:id="rId29"/>
    <p:sldId id="656" r:id="rId30"/>
    <p:sldId id="653" r:id="rId31"/>
    <p:sldId id="657" r:id="rId32"/>
    <p:sldId id="272" r:id="rId33"/>
    <p:sldId id="359" r:id="rId34"/>
    <p:sldId id="659" r:id="rId35"/>
    <p:sldId id="660" r:id="rId36"/>
    <p:sldId id="661" r:id="rId37"/>
    <p:sldId id="662" r:id="rId38"/>
    <p:sldId id="663" r:id="rId39"/>
    <p:sldId id="666" r:id="rId40"/>
    <p:sldId id="667" r:id="rId41"/>
    <p:sldId id="639" r:id="rId42"/>
  </p:sldIdLst>
  <p:sldSz cx="12192000" cy="6858000"/>
  <p:notesSz cx="7104063" cy="10234613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38" y="168"/>
      </p:cViewPr>
      <p:guideLst>
        <p:guide orient="horz" pos="202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64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95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18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47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61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17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2020/8/18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2020/8/18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73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0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7" Type="http://schemas.openxmlformats.org/officeDocument/2006/relationships/hyperlink" Target="http://180.169.238.146:3000/#/docs/%E4%B8%8B%E8%BD%BD%E5%9C%B0%E5%9D%80" TargetMode="Externa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notesSlide" Target="../notesSlides/notesSlide4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10" Type="http://schemas.openxmlformats.org/officeDocument/2006/relationships/tags" Target="../tags/tag88.xml"/><Relationship Id="rId19" Type="http://schemas.openxmlformats.org/officeDocument/2006/relationships/slideLayout" Target="../slideLayouts/slideLayout17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4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0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0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0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18215" y="3808730"/>
            <a:ext cx="10852237" cy="624845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套基于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zh-CN" altLang="en-US" smtClean="0"/>
              <a:t>游戏服务器解决</a:t>
            </a:r>
            <a:r>
              <a:rPr lang="zh-CN" altLang="en-US" dirty="0"/>
              <a:t>方案</a:t>
            </a:r>
            <a:br>
              <a:rPr lang="zh-CN" altLang="en-US" dirty="0"/>
            </a:b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59790" y="1613535"/>
            <a:ext cx="3784600" cy="171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KFrame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代码的复用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功能模块轻松的组合和分离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模块开发相对独立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团队和谐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不背锅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运行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无状态的模块可实现代码热更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模块的插件化能给我们带来什么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插件接口实现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0" y="1534503"/>
            <a:ext cx="9104762" cy="48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36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一个例子</a:t>
            </a:r>
            <a:r>
              <a:rPr lang="en-US" altLang="zh-CN" dirty="0" smtClean="0"/>
              <a:t>:</a:t>
            </a:r>
            <a:r>
              <a:rPr lang="zh-CN" altLang="en-US" dirty="0"/>
              <a:t>任务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0" y="1185515"/>
            <a:ext cx="8714286" cy="52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64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49" y="303758"/>
            <a:ext cx="10123809" cy="6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3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游戏进程如何配置</a:t>
            </a:r>
            <a:endParaRPr lang="zh-CN" altLang="en-US" dirty="0"/>
          </a:p>
        </p:txBody>
      </p:sp>
      <p:sp>
        <p:nvSpPr>
          <p:cNvPr id="29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34661" y="1080000"/>
            <a:ext cx="10852237" cy="441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游戏进程</a:t>
            </a:r>
            <a:r>
              <a:rPr lang="en-US" altLang="zh-CN" dirty="0" smtClean="0"/>
              <a:t>: (</a:t>
            </a:r>
            <a:r>
              <a:rPr lang="zh-CN" altLang="en-US" dirty="0" smtClean="0"/>
              <a:t>启动器</a:t>
            </a:r>
            <a:r>
              <a:rPr lang="en-US" altLang="zh-CN" dirty="0" smtClean="0"/>
              <a:t>Startup)+(</a:t>
            </a:r>
            <a:r>
              <a:rPr lang="en-US" altLang="zh-CN" dirty="0" err="1" smtClean="0"/>
              <a:t>name.type.startup</a:t>
            </a:r>
            <a:r>
              <a:rPr lang="en-US" altLang="zh-CN" dirty="0" smtClean="0"/>
              <a:t>)+(so/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1" name="文本占位符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4661" y="1728000"/>
            <a:ext cx="10852237" cy="3936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zh-CN" altLang="en-US" sz="1800" dirty="0" smtClean="0"/>
              <a:t>启动器  负责读取启动配置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并装载模块插件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.startup </a:t>
            </a:r>
            <a:r>
              <a:rPr lang="zh-CN" altLang="en-US" sz="1800" dirty="0" smtClean="0"/>
              <a:t>启动配置文件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(so/</a:t>
            </a:r>
            <a:r>
              <a:rPr lang="en-US" altLang="zh-CN" sz="1800" dirty="0" err="1" smtClean="0"/>
              <a:t>dll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功能模块插件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85929" y="495137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下面是数据保存分片进程的启动配置</a:t>
            </a:r>
            <a:r>
              <a:rPr lang="en-US" altLang="zh-CN" dirty="0"/>
              <a:t>:</a:t>
            </a:r>
            <a:r>
              <a:rPr lang="en-US" altLang="zh-CN" dirty="0" err="1" smtClean="0"/>
              <a:t>data.shard.startup</a:t>
            </a:r>
            <a:endParaRPr dirty="0">
              <a:sym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1416" y="1535182"/>
            <a:ext cx="7923809" cy="292380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6420" y="1703590"/>
            <a:ext cx="9619048" cy="32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公共启动配置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tcpclient.startup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0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5713" y="833480"/>
            <a:ext cx="9233013" cy="5267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586038" y="4830945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HttpClient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99355" y="4825539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TcpClient</a:t>
            </a:r>
            <a:endParaRPr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980979" y="4830944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79635" y="4830944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Buss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702983" y="4876292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IpAddress</a:t>
            </a:r>
            <a:endParaRPr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1586038" y="2741177"/>
            <a:ext cx="1352719" cy="6082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DataShard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990046" y="2747411"/>
            <a:ext cx="1352719" cy="6082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407205" y="2749436"/>
            <a:ext cx="1352719" cy="6082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Mongo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628806" y="2790232"/>
            <a:ext cx="1352719" cy="6082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741135" y="1216839"/>
            <a:ext cx="8357725" cy="11409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86038" y="3835625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Timer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135666" y="3830899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657637" y="3830898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269639" y="3826172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Route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8321311" y="3835625"/>
            <a:ext cx="1660214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DeployClient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73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网络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TcpClient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网络消息处理器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Message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网络连接关系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Bus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HttpClient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网络消息路由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Route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有的基础模块插件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数据库操作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Redis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Mongo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MySQL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85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324146" y="855972"/>
            <a:ext cx="4182247" cy="62484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全架构类型兼容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标题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19312" y="2102681"/>
            <a:ext cx="3503059" cy="1196557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spc="120" dirty="0" smtClean="0">
                <a:sym typeface="+mn-ea"/>
              </a:rPr>
              <a:t>C++</a:t>
            </a:r>
            <a:r>
              <a:rPr lang="zh-CN" altLang="en-US" sz="6000" spc="120" dirty="0" smtClean="0">
                <a:sym typeface="+mn-ea"/>
              </a:rPr>
              <a:t>热更</a:t>
            </a:r>
            <a:r>
              <a:rPr lang="en-US" altLang="zh-CN" sz="6000" spc="120" dirty="0" smtClean="0">
                <a:sym typeface="+mn-ea"/>
              </a:rPr>
              <a:t/>
            </a:r>
            <a:br>
              <a:rPr lang="en-US" altLang="zh-CN" sz="6000" spc="120" dirty="0" smtClean="0">
                <a:sym typeface="+mn-ea"/>
              </a:rPr>
            </a:b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endParaRPr lang="zh-CN" altLang="en-US" sz="6000" dirty="0"/>
          </a:p>
        </p:txBody>
      </p:sp>
      <p:sp>
        <p:nvSpPr>
          <p:cNvPr id="7" name="标题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405712" y="4444562"/>
            <a:ext cx="2729975" cy="963801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spc="120" dirty="0" smtClean="0">
                <a:sym typeface="+mn-ea"/>
              </a:rPr>
              <a:t>RPC</a:t>
            </a:r>
            <a:br>
              <a:rPr lang="en-US" altLang="zh-CN" sz="5400" spc="120" dirty="0" smtClean="0">
                <a:sym typeface="+mn-ea"/>
              </a:rPr>
            </a:b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endParaRPr lang="zh-CN" altLang="en-US" sz="5400" dirty="0"/>
          </a:p>
        </p:txBody>
      </p:sp>
      <p:sp>
        <p:nvSpPr>
          <p:cNvPr id="8" name="标题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480493" y="1532326"/>
            <a:ext cx="2729975" cy="624845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pc="120" dirty="0" smtClean="0">
                <a:sym typeface="+mn-ea"/>
              </a:rPr>
              <a:t>插件模式</a:t>
            </a:r>
            <a:r>
              <a:rPr lang="en-US" altLang="zh-CN" spc="120" dirty="0" smtClean="0">
                <a:sym typeface="+mn-ea"/>
              </a:rPr>
              <a:t/>
            </a:r>
            <a:br>
              <a:rPr lang="en-US" altLang="zh-CN" spc="120" dirty="0" smtClean="0">
                <a:sym typeface="+mn-ea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9" name="标题 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371600" y="4301617"/>
            <a:ext cx="3125585" cy="624845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pc="120" dirty="0" smtClean="0">
                <a:sym typeface="+mn-ea"/>
              </a:rPr>
              <a:t>GitHub</a:t>
            </a:r>
            <a:r>
              <a:rPr lang="zh-CN" altLang="en-US" spc="120" dirty="0" smtClean="0">
                <a:sym typeface="+mn-ea"/>
              </a:rPr>
              <a:t>开源</a:t>
            </a:r>
            <a:r>
              <a:rPr lang="en-US" altLang="zh-CN" spc="120" dirty="0" smtClean="0">
                <a:sym typeface="+mn-ea"/>
              </a:rPr>
              <a:t/>
            </a:r>
            <a:br>
              <a:rPr lang="en-US" altLang="zh-CN" spc="120" dirty="0" smtClean="0">
                <a:sym typeface="+mn-ea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0" name="标题 4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8740077" y="5470250"/>
            <a:ext cx="3125585" cy="624845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pc="120" dirty="0" smtClean="0">
                <a:sym typeface="+mn-ea"/>
              </a:rPr>
              <a:t>属性</a:t>
            </a:r>
            <a:r>
              <a:rPr lang="en-US" altLang="zh-CN" spc="120" dirty="0" smtClean="0">
                <a:sym typeface="+mn-ea"/>
              </a:rPr>
              <a:t>Meta</a:t>
            </a:r>
            <a:r>
              <a:rPr lang="zh-CN" altLang="en-US" spc="120" dirty="0" smtClean="0">
                <a:sym typeface="+mn-ea"/>
              </a:rPr>
              <a:t>化</a:t>
            </a:r>
            <a:r>
              <a:rPr lang="en-US" altLang="zh-CN" spc="120" dirty="0" smtClean="0">
                <a:sym typeface="+mn-ea"/>
              </a:rPr>
              <a:t/>
            </a:r>
            <a:br>
              <a:rPr lang="en-US" altLang="zh-CN" spc="120" dirty="0" smtClean="0">
                <a:sym typeface="+mn-ea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1" name="标题 4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689134" y="3299238"/>
            <a:ext cx="4819869" cy="624845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应用层公共模块抽离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/>
          </a:p>
        </p:txBody>
      </p:sp>
      <p:sp>
        <p:nvSpPr>
          <p:cNvPr id="12" name="标题 4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3742238" y="5928841"/>
            <a:ext cx="2492307" cy="624845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/>
              <a:t>From 2014</a:t>
            </a:r>
            <a:br>
              <a:rPr lang="en-US" altLang="zh-CN" sz="2800" dirty="0" smtClean="0"/>
            </a:b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25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82075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基础功能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时间轮定时器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Timer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计划任务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Schedule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定时任务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Delayed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配置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表管理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Config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条件管理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Condition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属性管理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Kernel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功能输出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Execute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掉落管理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Drop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Lua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219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94209"/>
            <a:ext cx="10074168" cy="66637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游戏结构相关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网关服务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Gate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登录服务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Login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游戏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世界服务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World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发现服务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Master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认证服务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Auth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数据保存服务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Data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邮件服务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Mail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关系服务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Relation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排行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榜服务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Rank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充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值服务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2920075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35185"/>
            <a:ext cx="10074168" cy="53650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玩家逻辑相关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属性重置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(Reset)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进入离开游戏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Enter,Leave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成就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(Achieve)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任务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(Task)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商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城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(Store)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合成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(Compound)	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签到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Signin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道具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(Item)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有的游戏通用模块插件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7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lvl="1"/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部署中控服务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DeployServer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部署守护进程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DeployAgent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部署命令接收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DeployClient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部署相关模块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游戏属性的配置化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467807"/>
            <a:ext cx="10852237" cy="329713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通过对游戏内的常用数据的改造</a:t>
            </a:r>
            <a:r>
              <a:rPr lang="en-US" altLang="zh-CN" spc="120" dirty="0" smtClean="0">
                <a:sym typeface="+mn-ea"/>
              </a:rPr>
              <a:t>,</a:t>
            </a:r>
            <a:r>
              <a:rPr lang="zh-CN" altLang="en-US" spc="120" dirty="0" smtClean="0"/>
              <a:t>我们可以通过配置表来定义游戏内的所有属性</a:t>
            </a:r>
            <a:r>
              <a:rPr lang="en-US" altLang="zh-CN" spc="12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反射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遍历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自动同步</a:t>
            </a:r>
            <a:r>
              <a:rPr lang="en-US" altLang="zh-CN" spc="120" dirty="0" smtClean="0"/>
              <a:t>(</a:t>
            </a:r>
            <a:r>
              <a:rPr lang="zh-CN" altLang="en-US" spc="120" dirty="0" smtClean="0"/>
              <a:t>客户端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好友</a:t>
            </a:r>
            <a:r>
              <a:rPr lang="en-US" altLang="zh-CN" spc="120" dirty="0" smtClean="0"/>
              <a:t>, </a:t>
            </a:r>
            <a:r>
              <a:rPr lang="zh-CN" altLang="en-US" spc="120" dirty="0"/>
              <a:t>公会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队伍等</a:t>
            </a:r>
            <a:r>
              <a:rPr lang="en-US" altLang="zh-CN" spc="12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/>
              <a:t>自动</a:t>
            </a:r>
            <a:r>
              <a:rPr lang="zh-CN" altLang="en-US" spc="120" dirty="0" smtClean="0"/>
              <a:t>保存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回收和复用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逻辑接口统一</a:t>
            </a:r>
            <a:r>
              <a:rPr lang="en-US" altLang="zh-CN" spc="120" dirty="0" smtClean="0"/>
              <a:t>(</a:t>
            </a:r>
            <a:r>
              <a:rPr lang="en-US" altLang="zh-CN" spc="120" dirty="0" err="1" smtClean="0"/>
              <a:t>AddData,RemoveData,UpdateData</a:t>
            </a:r>
            <a:r>
              <a:rPr lang="en-US" altLang="zh-CN" spc="120" dirty="0" smtClean="0"/>
              <a:t>)</a:t>
            </a:r>
            <a:endParaRPr spc="12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12443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6" y="76199"/>
            <a:ext cx="12066667" cy="68099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Double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String ( 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Object (</a:t>
            </a:r>
            <a:r>
              <a:rPr lang="zh-CN" altLang="en-US" dirty="0" smtClean="0"/>
              <a:t>自定义对象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Record( </a:t>
            </a:r>
            <a:r>
              <a:rPr lang="zh-CN" altLang="en-US" dirty="0" smtClean="0"/>
              <a:t>自定义对象列表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Array( 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目前实现的属性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4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79"/>
            <a:ext cx="10515600" cy="5661795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初始值</a:t>
            </a:r>
            <a:r>
              <a:rPr lang="en-US" altLang="zh-CN" dirty="0" smtClean="0"/>
              <a:t>, </a:t>
            </a:r>
            <a:r>
              <a:rPr lang="zh-CN" altLang="en-US" dirty="0"/>
              <a:t>最小值</a:t>
            </a:r>
            <a:r>
              <a:rPr lang="en-US" altLang="zh-CN" dirty="0" smtClean="0"/>
              <a:t>, </a:t>
            </a:r>
            <a:r>
              <a:rPr lang="zh-CN" altLang="en-US" dirty="0"/>
              <a:t>最大值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运行时参数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获得奖励时是否需要发给客户端显示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是否支持倍数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同步给观察者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同步给客户端</a:t>
            </a:r>
            <a:r>
              <a:rPr lang="en-US" altLang="zh-CN" dirty="0" smtClean="0"/>
              <a:t>( </a:t>
            </a:r>
            <a:r>
              <a:rPr lang="zh-CN" altLang="en-US" dirty="0" smtClean="0"/>
              <a:t>包括延迟同步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保存到数据库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同步给好友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同步给公会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同步给队伍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排行</a:t>
            </a:r>
            <a:r>
              <a:rPr lang="zh-CN" altLang="en-US" dirty="0" smtClean="0"/>
              <a:t>榜属性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条件回调</a:t>
            </a:r>
            <a:r>
              <a:rPr lang="en-US" altLang="zh-CN" dirty="0"/>
              <a:t>(</a:t>
            </a:r>
            <a:r>
              <a:rPr lang="zh-CN" altLang="en-US" dirty="0"/>
              <a:t>添加</a:t>
            </a:r>
            <a:r>
              <a:rPr lang="en-US" altLang="zh-CN" dirty="0"/>
              <a:t>, </a:t>
            </a:r>
            <a:r>
              <a:rPr lang="zh-CN" altLang="en-US" dirty="0"/>
              <a:t>删除</a:t>
            </a:r>
            <a:r>
              <a:rPr lang="en-US" altLang="zh-CN" dirty="0"/>
              <a:t>,</a:t>
            </a:r>
            <a:r>
              <a:rPr lang="zh-CN" altLang="en-US" dirty="0"/>
              <a:t>更新</a:t>
            </a:r>
            <a:r>
              <a:rPr lang="en-US" altLang="zh-CN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属性配置的属性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3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属性全部在</a:t>
            </a:r>
            <a:r>
              <a:rPr lang="en-US" altLang="zh-CN" sz="2000" dirty="0" smtClean="0"/>
              <a:t>Kernel</a:t>
            </a:r>
            <a:r>
              <a:rPr lang="zh-CN" altLang="en-US" sz="2000" dirty="0" smtClean="0"/>
              <a:t>插件中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树形结构保存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树</a:t>
            </a:r>
            <a:r>
              <a:rPr lang="zh-CN" altLang="en-US" sz="2000" dirty="0"/>
              <a:t>路径</a:t>
            </a:r>
            <a:r>
              <a:rPr lang="zh-CN" altLang="en-US" sz="2000" dirty="0" smtClean="0"/>
              <a:t>访问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实体对象直接调用接口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目前最多支持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层嵌套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接口统一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4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1925"/>
            <a:ext cx="10515600" cy="6696076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altLang="zh-CN" sz="2000" dirty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Get/Find</a:t>
            </a:r>
            <a:r>
              <a:rPr lang="zh-CN" altLang="en-US" sz="2000" b="1" dirty="0" smtClean="0">
                <a:latin typeface="+mj-ea"/>
                <a:ea typeface="+mj-ea"/>
              </a:rPr>
              <a:t>获得属性值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获得金币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money = player-&gt;Get( “money”);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获得物品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     	auto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 = player-&gt;Find(“item”,123);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count =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-&gt;Get(“count”);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或者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auto count = player-&gt;Get(“item”,123,”count”)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Operate/Add/Remove</a:t>
            </a:r>
            <a:r>
              <a:rPr lang="zh-CN" altLang="en-US" sz="2000" b="1" dirty="0" smtClean="0">
                <a:latin typeface="+mj-ea"/>
                <a:ea typeface="+mj-ea"/>
              </a:rPr>
              <a:t>操作属性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加金币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player-&gt;Operate(“money”,</a:t>
            </a: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::Add,100);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加道具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player-&gt;Add( 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删除道具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player-&gt;Remove(“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/>
              <a:t>减少</a:t>
            </a:r>
            <a:r>
              <a:rPr lang="zh-CN" altLang="en-US" sz="2000" dirty="0" smtClean="0"/>
              <a:t>道具数量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”count”, </a:t>
            </a:r>
            <a:r>
              <a:rPr lang="en-US" altLang="zh-CN" sz="2000" dirty="0" err="1" smtClean="0"/>
              <a:t>Enum:Dec</a:t>
            </a:r>
            <a:r>
              <a:rPr lang="en-US" altLang="zh-CN" sz="2000" dirty="0" smtClean="0"/>
              <a:t>, 1);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1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62" y="400085"/>
            <a:ext cx="11272884" cy="60589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51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逻辑简化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代码干净</a:t>
            </a:r>
            <a:endParaRPr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01" y="1643215"/>
            <a:ext cx="9619048" cy="24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69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2530"/>
            <a:ext cx="11315700" cy="5665470"/>
          </a:xfrm>
        </p:spPr>
        <p:txBody>
          <a:bodyPr>
            <a:normAutofit fontScale="975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属性</a:t>
            </a:r>
            <a:r>
              <a:rPr lang="zh-CN" altLang="en-US" dirty="0"/>
              <a:t>配置表获得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>
                <a:latin typeface="+mj-ea"/>
              </a:rPr>
              <a:t>数据更新消息只有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个</a:t>
            </a:r>
            <a:r>
              <a:rPr lang="en-US" altLang="zh-CN" dirty="0">
                <a:latin typeface="+mj-ea"/>
              </a:rPr>
              <a:t>( </a:t>
            </a:r>
            <a:r>
              <a:rPr lang="zh-CN" altLang="en-US" dirty="0">
                <a:latin typeface="+mj-ea"/>
              </a:rPr>
              <a:t>增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删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改 </a:t>
            </a:r>
            <a:r>
              <a:rPr lang="en-US" altLang="zh-CN" dirty="0">
                <a:latin typeface="+mj-ea"/>
              </a:rPr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简化前后端沟通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为客户端实现数据驱动提供上佳支持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39" y="2886285"/>
            <a:ext cx="10828571" cy="33714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99" y="1009650"/>
            <a:ext cx="11780952" cy="5762154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6725" y="182881"/>
            <a:ext cx="10515600" cy="61722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+mj-ea"/>
                <a:ea typeface="+mj-ea"/>
              </a:rPr>
              <a:t>序列化数据结构只有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个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资源类型的属性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掉落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奖励等获得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热更配置表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不需要编译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不需要重启</a:t>
            </a: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运行时添加属性变量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1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需要理解</a:t>
            </a:r>
            <a:r>
              <a:rPr lang="zh-CN" altLang="en-US" sz="2000" dirty="0"/>
              <a:t>成本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消耗多一点内存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查找损失</a:t>
            </a:r>
            <a:r>
              <a:rPr lang="zh-CN" altLang="en-US" sz="2000" dirty="0"/>
              <a:t>少许</a:t>
            </a:r>
            <a:r>
              <a:rPr lang="zh-CN" altLang="en-US" sz="2000" dirty="0" smtClean="0"/>
              <a:t>性能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特定场景可能有性能隐患 </a:t>
            </a:r>
            <a:r>
              <a:rPr lang="en-US" altLang="zh-CN" sz="2000" dirty="0" smtClean="0"/>
              <a:t>( </a:t>
            </a:r>
            <a:r>
              <a:rPr lang="zh-CN" altLang="en-US" sz="2000" dirty="0" smtClean="0"/>
              <a:t>如</a:t>
            </a:r>
            <a:r>
              <a:rPr lang="en-US" altLang="zh-CN" sz="2000" dirty="0" err="1" smtClean="0"/>
              <a:t>mmo</a:t>
            </a:r>
            <a:r>
              <a:rPr lang="zh-CN" altLang="en-US" sz="2000" dirty="0" smtClean="0"/>
              <a:t>的战斗 </a:t>
            </a:r>
            <a:r>
              <a:rPr lang="en-US" altLang="zh-CN" sz="2000" dirty="0" smtClean="0"/>
              <a:t>)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一些不足的地方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7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239639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 smtClean="0">
                <a:sym typeface="+mn-ea"/>
              </a:rPr>
              <a:t>一键</a:t>
            </a:r>
            <a:r>
              <a:rPr lang="zh-CN" altLang="en-US" spc="120" dirty="0">
                <a:sym typeface="+mn-ea"/>
              </a:rPr>
              <a:t>配置</a:t>
            </a:r>
            <a:r>
              <a:rPr lang="zh-CN" altLang="en-US" spc="120" dirty="0" smtClean="0">
                <a:sym typeface="+mn-ea"/>
              </a:rPr>
              <a:t>开服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27128" y="3086101"/>
            <a:ext cx="10852237" cy="3390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运维后台</a:t>
            </a:r>
            <a:r>
              <a:rPr lang="en-US" altLang="zh-CN" dirty="0" err="1" smtClean="0"/>
              <a:t>DeployAdmin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部署中控</a:t>
            </a:r>
            <a:r>
              <a:rPr lang="en-US" altLang="zh-CN" dirty="0" err="1" smtClean="0"/>
              <a:t>DeployServer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部署终端</a:t>
            </a:r>
            <a:r>
              <a:rPr lang="en-US" altLang="zh-CN" dirty="0" err="1" smtClean="0"/>
              <a:t>DeployAgent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游戏进程</a:t>
            </a:r>
            <a:r>
              <a:rPr lang="en-US" altLang="zh-CN" dirty="0" err="1" smtClean="0"/>
              <a:t>DeployClient</a:t>
            </a:r>
            <a:endParaRPr 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3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57747" y="447675"/>
            <a:ext cx="1514475" cy="885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</a:t>
            </a:r>
            <a:r>
              <a:rPr lang="zh-CN" altLang="en-US" dirty="0" smtClean="0"/>
              <a:t>维后台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57745" y="1895475"/>
            <a:ext cx="1514475" cy="885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部署中控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333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部署终端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304792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游戏进程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38099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286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467719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14470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724148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809994" y="5567359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 flipH="1">
            <a:off x="5614983" y="1333500"/>
            <a:ext cx="2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0"/>
            <a:endCxn id="5" idx="2"/>
          </p:cNvCxnSpPr>
          <p:nvPr/>
        </p:nvCxnSpPr>
        <p:spPr>
          <a:xfrm flipV="1">
            <a:off x="1966910" y="2781300"/>
            <a:ext cx="36480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5" idx="2"/>
          </p:cNvCxnSpPr>
          <p:nvPr/>
        </p:nvCxnSpPr>
        <p:spPr>
          <a:xfrm flipV="1">
            <a:off x="4443410" y="2781300"/>
            <a:ext cx="11715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0"/>
            <a:endCxn id="5" idx="2"/>
          </p:cNvCxnSpPr>
          <p:nvPr/>
        </p:nvCxnSpPr>
        <p:spPr>
          <a:xfrm flipH="1" flipV="1">
            <a:off x="5614983" y="2781300"/>
            <a:ext cx="1304927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0"/>
            <a:endCxn id="5" idx="2"/>
          </p:cNvCxnSpPr>
          <p:nvPr/>
        </p:nvCxnSpPr>
        <p:spPr>
          <a:xfrm flipH="1" flipV="1">
            <a:off x="5614983" y="2781300"/>
            <a:ext cx="3486152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0"/>
            <a:endCxn id="6" idx="2"/>
          </p:cNvCxnSpPr>
          <p:nvPr/>
        </p:nvCxnSpPr>
        <p:spPr>
          <a:xfrm flipV="1">
            <a:off x="757232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0"/>
            <a:endCxn id="6" idx="2"/>
          </p:cNvCxnSpPr>
          <p:nvPr/>
        </p:nvCxnSpPr>
        <p:spPr>
          <a:xfrm flipV="1">
            <a:off x="1966910" y="4381501"/>
            <a:ext cx="0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0"/>
          </p:cNvCxnSpPr>
          <p:nvPr/>
        </p:nvCxnSpPr>
        <p:spPr>
          <a:xfrm flipH="1" flipV="1">
            <a:off x="1966910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0"/>
            <a:endCxn id="6" idx="2"/>
          </p:cNvCxnSpPr>
          <p:nvPr/>
        </p:nvCxnSpPr>
        <p:spPr>
          <a:xfrm flipH="1" flipV="1">
            <a:off x="1966910" y="4381501"/>
            <a:ext cx="2295524" cy="118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92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>
          <a:xfrm>
            <a:off x="647700" y="1110481"/>
            <a:ext cx="10515600" cy="5747519"/>
          </a:xfrm>
          <a:prstGeom prst="rect">
            <a:avLst/>
          </a:prstGeom>
        </p:spPr>
        <p:txBody>
          <a:bodyPr vert="horz" lIns="101600" tIns="38100" rIns="76200" bIns="3810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去除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port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的配置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通用的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bus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连接关系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服务器自动注册和发现能力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运</a:t>
            </a:r>
            <a:r>
              <a:rPr lang="zh-CN" altLang="en-US" dirty="0" smtClean="0"/>
              <a:t>维配置的优化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4390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zh-CN" altLang="en-US" dirty="0" smtClean="0"/>
              <a:t>运营日志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接口统一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底层调用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数据格式统一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远程日志服务器集群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zh-CN" altLang="en-US" dirty="0" smtClean="0"/>
              <a:t>代码分享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框架</a:t>
            </a:r>
            <a:r>
              <a:rPr lang="en-US" altLang="zh-CN" dirty="0" smtClean="0"/>
              <a:t>: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github.com/lori227/</a:t>
            </a:r>
            <a:r>
              <a:rPr lang="en-US" altLang="zh-CN" dirty="0" err="1" smtClean="0"/>
              <a:t>KFrame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示例项目</a:t>
            </a:r>
            <a:r>
              <a:rPr lang="en-US" altLang="zh-CN" dirty="0" smtClean="0"/>
              <a:t>: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github.com/lori227/Fighter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文档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7"/>
              </a:rPr>
              <a:t>http://180.169.238.146:3000/#/docs/%E4%B8%8B%E8%BD%BD%E5%9C%B0%E5%9D%80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07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3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78034" y="203777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38877" y="148144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2059186" y="201496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852613" y="964242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 smtClean="0">
                <a:sym typeface="+mn-ea"/>
              </a:rPr>
              <a:t>设计目标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47509" y="882052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24329" y="1706146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通用的服务器</a:t>
            </a:r>
            <a:r>
              <a:rPr lang="zh-CN" altLang="en-US" sz="2000" spc="120" dirty="0" smtClean="0">
                <a:sym typeface="+mn-ea"/>
              </a:rPr>
              <a:t>架构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47509" y="1649518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52613" y="253859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功能模块的插件化</a:t>
            </a:r>
            <a:r>
              <a:rPr lang="zh-CN" altLang="en-US" sz="2000" spc="120" dirty="0" smtClean="0">
                <a:sym typeface="+mn-ea"/>
              </a:rPr>
              <a:t>封装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047509" y="2457445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52613" y="331715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游戏属性的配置</a:t>
            </a:r>
            <a:r>
              <a:rPr lang="zh-CN" altLang="en-US" sz="2000" dirty="0" smtClean="0">
                <a:sym typeface="+mn-ea"/>
              </a:rPr>
              <a:t>化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047509" y="3213316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4852613" y="4154454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一键配置开服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047509" y="407330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4064587" y="4912801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4064587" y="571442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4824329" y="499174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运营日志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8"/>
            </p:custDataLst>
          </p:nvPr>
        </p:nvSpPr>
        <p:spPr>
          <a:xfrm>
            <a:off x="4750152" y="5787248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代码分享</a:t>
            </a:r>
            <a:endParaRPr lang="zh-CN" altLang="en-US" sz="2000" spc="12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0"/>
      <p:bldP spid="18" grpId="1"/>
      <p:bldP spid="20" grpId="0"/>
      <p:bldP spid="20" grpId="1"/>
      <p:bldP spid="21" grpId="0"/>
      <p:bldP spid="21" grpId="1"/>
      <p:bldP spid="19" grpId="0"/>
      <p:bldP spid="19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>
                <a:sym typeface="+mn-ea"/>
              </a:rPr>
              <a:t>设计目标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24451"/>
            <a:ext cx="10852237" cy="305437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开发一套各类型项目通用的游戏服务器终极解决方案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将游戏内的基础逻辑按模块划分封装成插件</a:t>
            </a:r>
            <a:r>
              <a:rPr lang="en-US" altLang="zh-CN" dirty="0" smtClean="0">
                <a:sym typeface="+mn-ea"/>
              </a:rPr>
              <a:t>(so/</a:t>
            </a:r>
            <a:r>
              <a:rPr lang="en-US" altLang="zh-CN" dirty="0" err="1" smtClean="0">
                <a:sym typeface="+mn-ea"/>
              </a:rPr>
              <a:t>dll</a:t>
            </a:r>
            <a:r>
              <a:rPr lang="en-US" altLang="zh-CN" dirty="0" smtClean="0">
                <a:sym typeface="+mn-ea"/>
              </a:rPr>
              <a:t>),</a:t>
            </a:r>
            <a:r>
              <a:rPr lang="zh-CN" altLang="en-US" dirty="0" smtClean="0">
                <a:sym typeface="+mn-ea"/>
              </a:rPr>
              <a:t>让后端只需专注项目特色的玩法逻辑设计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/>
              <a:t>达到快速开发的效果</a:t>
            </a:r>
            <a:r>
              <a:rPr lang="en-US" altLang="zh-CN" dirty="0" smtClean="0"/>
              <a:t>.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高性能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水平扩展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模块可灵活搭配组合成功能型服务器进程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通用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的服务器架构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目前服务器结构大致分为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分区分</a:t>
            </a:r>
            <a:r>
              <a:rPr lang="zh-CN" altLang="en-US" dirty="0" smtClean="0"/>
              <a:t>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卡牌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mmorpg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全区全服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吃鸡</a:t>
            </a:r>
            <a:r>
              <a:rPr lang="en-US" altLang="zh-CN" dirty="0" smtClean="0"/>
              <a:t>), </a:t>
            </a:r>
            <a:r>
              <a:rPr lang="en-US" altLang="zh-CN" dirty="0"/>
              <a:t>SNS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全区分服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/>
              <a:t>王者</a:t>
            </a:r>
            <a:r>
              <a:rPr lang="zh-CN" altLang="en-US" dirty="0" smtClean="0"/>
              <a:t>荣耀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6116"/>
            <a:ext cx="12136033" cy="66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11114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>
                <a:sym typeface="+mn-ea"/>
              </a:rPr>
              <a:t>功能模块的</a:t>
            </a:r>
            <a:r>
              <a:rPr lang="zh-CN" altLang="en-US" spc="120" dirty="0" smtClean="0">
                <a:sym typeface="+mn-ea"/>
              </a:rPr>
              <a:t>插件化</a:t>
            </a:r>
            <a:r>
              <a:rPr lang="zh-CN" altLang="en-US" spc="120" dirty="0">
                <a:sym typeface="+mn-ea"/>
              </a:rPr>
              <a:t>封装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767211"/>
            <a:ext cx="10852237" cy="10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启动器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功能插件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配置表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组装成游戏进程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模块之间通过接口调用</a:t>
            </a:r>
            <a:endParaRPr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每种游戏进程都需要配置一个工程</a:t>
            </a:r>
            <a:endParaRPr lang="en-US" altLang="zh-CN" dirty="0" smtClean="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模块修改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需要重新编译整个工程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失去了逻辑代码热更的可能性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为什么不用静态库</a:t>
            </a:r>
            <a:r>
              <a:rPr lang="en-US" altLang="zh-CN" dirty="0" smtClean="0"/>
              <a:t>(.a/.lib)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b0dee7e-6c99-4b03-8264-a07fcb2c6c9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4797</TotalTime>
  <Words>911</Words>
  <Application>Microsoft Office PowerPoint</Application>
  <PresentationFormat>宽屏</PresentationFormat>
  <Paragraphs>284</Paragraphs>
  <Slides>40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Office 主题​​</vt:lpstr>
      <vt:lpstr>1_Office 主题​​</vt:lpstr>
      <vt:lpstr>一套基于C++的游戏服务器解决方案  </vt:lpstr>
      <vt:lpstr>全架构类型兼容  </vt:lpstr>
      <vt:lpstr>PowerPoint 演示文稿</vt:lpstr>
      <vt:lpstr>PowerPoint 演示文稿</vt:lpstr>
      <vt:lpstr>设计目标  </vt:lpstr>
      <vt:lpstr>“通用”的服务器架构</vt:lpstr>
      <vt:lpstr>PowerPoint 演示文稿</vt:lpstr>
      <vt:lpstr>功能模块的插件化封装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游戏属性的配置化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一键配置开服</vt:lpstr>
      <vt:lpstr>PowerPoint 演示文稿</vt:lpstr>
      <vt:lpstr>PowerPoint 演示文稿</vt:lpstr>
      <vt:lpstr>运营日志</vt:lpstr>
      <vt:lpstr>代码分享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刘小兵(橘右京)</cp:lastModifiedBy>
  <cp:revision>994</cp:revision>
  <dcterms:created xsi:type="dcterms:W3CDTF">2017-08-03T09:01:00Z</dcterms:created>
  <dcterms:modified xsi:type="dcterms:W3CDTF">2020-08-18T09:20:49Z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