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.xml" ContentType="application/vnd.openxmlformats-officedocument.presentationml.notesSlide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9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1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tags/tag140.xml" ContentType="application/vnd.openxmlformats-officedocument.presentationml.tags+xml"/>
  <Override PartName="/ppt/notesSlides/notesSlide15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7.xml" ContentType="application/vnd.openxmlformats-officedocument.presentationml.notesSlide+xml"/>
  <Override PartName="/ppt/tags/tag149.xml" ContentType="application/vnd.openxmlformats-officedocument.presentationml.tags+xml"/>
  <Override PartName="/ppt/notesSlides/notesSlide18.xml" ContentType="application/vnd.openxmlformats-officedocument.presentationml.notesSlide+xml"/>
  <Override PartName="/ppt/tags/tag150.xml" ContentType="application/vnd.openxmlformats-officedocument.presentationml.tags+xml"/>
  <Override PartName="/ppt/notesSlides/notesSlide19.xml" ContentType="application/vnd.openxmlformats-officedocument.presentationml.notesSlide+xml"/>
  <Override PartName="/ppt/tags/tag151.xml" ContentType="application/vnd.openxmlformats-officedocument.presentationml.tags+xml"/>
  <Override PartName="/ppt/notesSlides/notesSlide20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21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7"/>
  </p:notesMasterIdLst>
  <p:handoutMasterIdLst>
    <p:handoutMasterId r:id="rId48"/>
  </p:handoutMasterIdLst>
  <p:sldIdLst>
    <p:sldId id="640" r:id="rId3"/>
    <p:sldId id="672" r:id="rId4"/>
    <p:sldId id="673" r:id="rId5"/>
    <p:sldId id="537" r:id="rId6"/>
    <p:sldId id="538" r:id="rId7"/>
    <p:sldId id="544" r:id="rId8"/>
    <p:sldId id="644" r:id="rId9"/>
    <p:sldId id="548" r:id="rId10"/>
    <p:sldId id="258" r:id="rId11"/>
    <p:sldId id="668" r:id="rId12"/>
    <p:sldId id="669" r:id="rId13"/>
    <p:sldId id="670" r:id="rId14"/>
    <p:sldId id="539" r:id="rId15"/>
    <p:sldId id="299" r:id="rId16"/>
    <p:sldId id="647" r:id="rId17"/>
    <p:sldId id="671" r:id="rId18"/>
    <p:sldId id="646" r:id="rId19"/>
    <p:sldId id="678" r:id="rId20"/>
    <p:sldId id="540" r:id="rId21"/>
    <p:sldId id="649" r:id="rId22"/>
    <p:sldId id="651" r:id="rId23"/>
    <p:sldId id="650" r:id="rId24"/>
    <p:sldId id="648" r:id="rId25"/>
    <p:sldId id="298" r:id="rId26"/>
    <p:sldId id="557" r:id="rId27"/>
    <p:sldId id="558" r:id="rId28"/>
    <p:sldId id="652" r:id="rId29"/>
    <p:sldId id="655" r:id="rId30"/>
    <p:sldId id="653" r:id="rId31"/>
    <p:sldId id="657" r:id="rId32"/>
    <p:sldId id="674" r:id="rId33"/>
    <p:sldId id="675" r:id="rId34"/>
    <p:sldId id="676" r:id="rId35"/>
    <p:sldId id="677" r:id="rId36"/>
    <p:sldId id="272" r:id="rId37"/>
    <p:sldId id="359" r:id="rId38"/>
    <p:sldId id="659" r:id="rId39"/>
    <p:sldId id="660" r:id="rId40"/>
    <p:sldId id="661" r:id="rId41"/>
    <p:sldId id="662" r:id="rId42"/>
    <p:sldId id="663" r:id="rId43"/>
    <p:sldId id="666" r:id="rId44"/>
    <p:sldId id="667" r:id="rId45"/>
    <p:sldId id="639" r:id="rId46"/>
  </p:sldIdLst>
  <p:sldSz cx="12192000" cy="6858000"/>
  <p:notesSz cx="7104063" cy="10234613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94" y="114"/>
      </p:cViewPr>
      <p:guideLst>
        <p:guide orient="horz" pos="202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6C8D182-E4C8-4120-9249-FC9774456FFA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6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6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我们需要切换一下角度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站在框架的角度上思考问题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Key-Value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树形结构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数据都在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访问接口目前支持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层访问</a:t>
            </a:r>
            <a:r>
              <a:rPr lang="en-US" altLang="zh-CN" dirty="0" smtClean="0"/>
              <a:t>, 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层可依次往下层访问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5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87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配置如何触发判断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接触后如何更新条件计数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 相当于我们的胶水代码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属性变化时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当条件属性满足配置值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就会触发条件计数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24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支持属性的限制功能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比如条件属性是英雄的话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我们可以限制英雄</a:t>
            </a:r>
            <a:r>
              <a:rPr lang="en-US" altLang="zh-CN" dirty="0" smtClean="0"/>
              <a:t>id, 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, </a:t>
            </a:r>
            <a:r>
              <a:rPr lang="zh-CN" altLang="en-US" dirty="0" smtClean="0"/>
              <a:t>职业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种族等所有英雄拥有的属性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2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61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支持条件的或和与判断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08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95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18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47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1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一个插件有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负责注册功能模块和加载配置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有若干个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负责处理业务逻辑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4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宏的作用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当基础模块接口修改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可以只修改定义的地方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而其他模块不需要修改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只需要重新编译即可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8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73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0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7" Type="http://schemas.openxmlformats.org/officeDocument/2006/relationships/hyperlink" Target="http://180.169.238.146:3000/#/docs/%E4%B8%8B%E8%BD%BD%E5%9C%B0%E5%9D%80" TargetMode="Externa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18215" y="3808730"/>
            <a:ext cx="10852237" cy="62484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套基于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zh-CN" altLang="en-US" smtClean="0"/>
              <a:t>游戏服务器解决</a:t>
            </a:r>
            <a:r>
              <a:rPr lang="zh-CN" altLang="en-US" dirty="0"/>
              <a:t>方案</a:t>
            </a:r>
            <a:br>
              <a:rPr lang="zh-CN" altLang="en-US" dirty="0"/>
            </a:br>
            <a:r>
              <a:rPr lang="en-US" altLang="zh-CN" dirty="0" smtClean="0">
                <a:sym typeface="+mn-ea"/>
              </a:rPr>
              <a:t/>
            </a:r>
            <a:br>
              <a:rPr lang="en-US" altLang="zh-CN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59790" y="1613535"/>
            <a:ext cx="3784600" cy="171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KFrame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插件接口实现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0" y="1534503"/>
            <a:ext cx="9104762" cy="48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一个例子</a:t>
            </a:r>
            <a:r>
              <a:rPr lang="en-US" altLang="zh-CN" dirty="0" smtClean="0"/>
              <a:t>:</a:t>
            </a:r>
            <a:r>
              <a:rPr lang="zh-CN" altLang="en-US" dirty="0"/>
              <a:t>任务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0" y="1185515"/>
            <a:ext cx="8714286" cy="52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9" y="303758"/>
            <a:ext cx="10123809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游戏进程如何配置</a:t>
            </a:r>
            <a:endParaRPr lang="zh-CN" altLang="en-US" dirty="0"/>
          </a:p>
        </p:txBody>
      </p:sp>
      <p:sp>
        <p:nvSpPr>
          <p:cNvPr id="29" name="文本占位符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4661" y="1080000"/>
            <a:ext cx="10852237" cy="441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游戏进程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启动器</a:t>
            </a:r>
            <a:r>
              <a:rPr lang="en-US" altLang="zh-CN" dirty="0" smtClean="0"/>
              <a:t>Startup)+(</a:t>
            </a:r>
            <a:r>
              <a:rPr lang="en-US" altLang="zh-CN" dirty="0" err="1" smtClean="0"/>
              <a:t>name.type.startup</a:t>
            </a:r>
            <a:r>
              <a:rPr lang="en-US" altLang="zh-CN" dirty="0" smtClean="0"/>
              <a:t>)+(so/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1" name="文本占位符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4661" y="1728000"/>
            <a:ext cx="10852237" cy="3936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zh-CN" altLang="en-US" sz="1800" dirty="0" smtClean="0"/>
              <a:t>启动器  负责读取启动配置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并装载模块插件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.startup </a:t>
            </a:r>
            <a:r>
              <a:rPr lang="zh-CN" altLang="en-US" sz="1800" dirty="0" smtClean="0"/>
              <a:t>启动配置文件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smtClean="0"/>
              <a:t>(so/</a:t>
            </a:r>
            <a:r>
              <a:rPr lang="en-US" altLang="zh-CN" sz="1800" dirty="0" err="1" smtClean="0"/>
              <a:t>dll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功能模块插件</a:t>
            </a: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85929" y="495137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下面是数据保存分片进程的启动配置</a:t>
            </a:r>
            <a:r>
              <a:rPr lang="en-US" altLang="zh-CN" dirty="0"/>
              <a:t>:</a:t>
            </a:r>
            <a:r>
              <a:rPr lang="en-US" altLang="zh-CN" dirty="0" err="1" smtClean="0"/>
              <a:t>data.shard.startup</a:t>
            </a:r>
            <a:endParaRPr dirty="0">
              <a:sym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416" y="1535182"/>
            <a:ext cx="7923809" cy="29238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420" y="1703590"/>
            <a:ext cx="9619048" cy="3238095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9243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公共启动配置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tcpclient.startup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4892" y="866137"/>
            <a:ext cx="9233013" cy="52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86038" y="523099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HttpClient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99355" y="522558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TcpClient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980979" y="523099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79635" y="5230994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702983" y="527634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IpAddress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4906802" y="2417843"/>
            <a:ext cx="1352719" cy="6082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DataShard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225309" y="3424296"/>
            <a:ext cx="1352719" cy="608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79298" y="3341602"/>
            <a:ext cx="1352719" cy="608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798699" y="3341602"/>
            <a:ext cx="1352719" cy="6082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57316" y="1039325"/>
            <a:ext cx="8357725" cy="1140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86038" y="4235675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135666" y="4230949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57637" y="4230948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69639" y="4226222"/>
            <a:ext cx="1278542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321311" y="4235675"/>
            <a:ext cx="1660214" cy="6311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DeployClient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7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业务功能代码的复用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微服务功能模块轻松的组合和分离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 smtClean="0"/>
              <a:t>模块开发相对独立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团队和谐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不背锅</a:t>
            </a:r>
            <a:endParaRPr lang="en-US" altLang="zh-CN" dirty="0" smtClean="0"/>
          </a:p>
          <a:p>
            <a:pPr lvl="1" fontAlgn="auto">
              <a:lnSpc>
                <a:spcPct val="100000"/>
              </a:lnSpc>
            </a:pP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运行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无状态的模块可实现代码热更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模块的插件化能给我们带来什么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976040" y="2325763"/>
            <a:ext cx="3750733" cy="3215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776625" y="2325763"/>
            <a:ext cx="3750733" cy="32153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57555"/>
          </a:xfrm>
        </p:spPr>
        <p:txBody>
          <a:bodyPr/>
          <a:lstStyle/>
          <a:p>
            <a:r>
              <a:rPr lang="zh-CN" altLang="en-US" dirty="0" smtClean="0"/>
              <a:t>好友模块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添加好友流程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8363" y="3339551"/>
            <a:ext cx="1456266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644467" y="3234267"/>
            <a:ext cx="1989667" cy="86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RelationShard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88318" y="4532235"/>
            <a:ext cx="209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根据自己的好友列表做初步判断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686801" y="4174066"/>
            <a:ext cx="2091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根据数据库数据判断是否能加好友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能加发送一个邀请到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41231" y="3418932"/>
            <a:ext cx="2038353" cy="755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RelationClient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6"/>
            <a:endCxn id="6" idx="1"/>
          </p:cNvCxnSpPr>
          <p:nvPr/>
        </p:nvCxnSpPr>
        <p:spPr>
          <a:xfrm>
            <a:off x="1934629" y="3733251"/>
            <a:ext cx="2006602" cy="6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9" idx="1"/>
          </p:cNvCxnSpPr>
          <p:nvPr/>
        </p:nvCxnSpPr>
        <p:spPr>
          <a:xfrm flipV="1">
            <a:off x="5979584" y="3666067"/>
            <a:ext cx="2664883" cy="13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06599" y="3234267"/>
            <a:ext cx="166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请求添加好友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205819" y="2564052"/>
            <a:ext cx="199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z</a:t>
            </a:r>
            <a:r>
              <a:rPr lang="en-US" altLang="zh-CN" sz="2400" dirty="0" err="1" smtClean="0"/>
              <a:t>one.game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30898" y="3248566"/>
            <a:ext cx="271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将请求发送给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585201" y="2505523"/>
            <a:ext cx="230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relation.shard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52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网络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TcpClient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TcpServer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网络消息处理器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Message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网络连接关系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Bus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客户端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HttpClient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服务器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HttpServer</a:t>
            </a:r>
            <a:endParaRPr lang="en-US" altLang="zh-CN" sz="1600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网络消息路由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Route</a:t>
            </a:r>
            <a:endParaRPr lang="en-US" altLang="zh-CN" sz="1600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有的基础模块插件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24146" y="855972"/>
            <a:ext cx="418224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全架构类型兼容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9312" y="2102681"/>
            <a:ext cx="3503059" cy="1196557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spc="120" dirty="0" smtClean="0">
                <a:sym typeface="+mn-ea"/>
              </a:rPr>
              <a:t>C++</a:t>
            </a:r>
            <a:r>
              <a:rPr lang="zh-CN" altLang="en-US" sz="6000" spc="120" dirty="0" smtClean="0">
                <a:sym typeface="+mn-ea"/>
              </a:rPr>
              <a:t>热更</a:t>
            </a:r>
            <a:r>
              <a:rPr lang="en-US" altLang="zh-CN" sz="6000" spc="120" dirty="0" smtClean="0">
                <a:sym typeface="+mn-ea"/>
              </a:rPr>
              <a:t/>
            </a:r>
            <a:br>
              <a:rPr lang="en-US" altLang="zh-CN" sz="6000" spc="120" dirty="0" smtClean="0">
                <a:sym typeface="+mn-ea"/>
              </a:rPr>
            </a:b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7" name="标题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311948" y="5446940"/>
            <a:ext cx="2729975" cy="963801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spc="120" dirty="0" smtClean="0">
                <a:sym typeface="+mn-ea"/>
              </a:rPr>
              <a:t>RPC</a:t>
            </a:r>
            <a:br>
              <a:rPr lang="en-US" altLang="zh-CN" sz="5400" spc="120" dirty="0" smtClean="0">
                <a:sym typeface="+mn-ea"/>
              </a:rPr>
            </a:b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endParaRPr lang="zh-CN" altLang="en-US" sz="5400" dirty="0"/>
          </a:p>
        </p:txBody>
      </p:sp>
      <p:sp>
        <p:nvSpPr>
          <p:cNvPr id="8" name="标题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480493" y="1532326"/>
            <a:ext cx="272997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120" dirty="0" smtClean="0">
                <a:sym typeface="+mn-ea"/>
              </a:rPr>
              <a:t>插件模式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9" name="标题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371600" y="4301617"/>
            <a:ext cx="312558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120" dirty="0" smtClean="0">
                <a:sym typeface="+mn-ea"/>
              </a:rPr>
              <a:t>GitHub</a:t>
            </a:r>
            <a:r>
              <a:rPr lang="zh-CN" altLang="en-US" spc="120" dirty="0" smtClean="0">
                <a:sym typeface="+mn-ea"/>
              </a:rPr>
              <a:t>开源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标题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943600" y="2767561"/>
            <a:ext cx="3125585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pc="120" dirty="0" smtClean="0">
                <a:sym typeface="+mn-ea"/>
              </a:rPr>
              <a:t>属性</a:t>
            </a:r>
            <a:r>
              <a:rPr lang="en-US" altLang="zh-CN" spc="120" dirty="0" smtClean="0">
                <a:sym typeface="+mn-ea"/>
              </a:rPr>
              <a:t>Meta</a:t>
            </a:r>
            <a:r>
              <a:rPr lang="zh-CN" altLang="en-US" spc="120" dirty="0" smtClean="0">
                <a:sym typeface="+mn-ea"/>
              </a:rPr>
              <a:t>化</a:t>
            </a:r>
            <a:r>
              <a:rPr lang="en-US" altLang="zh-CN" spc="120" dirty="0" smtClean="0">
                <a:sym typeface="+mn-ea"/>
              </a:rPr>
              <a:t/>
            </a:r>
            <a:br>
              <a:rPr lang="en-US" altLang="zh-CN" spc="120" dirty="0" smtClean="0">
                <a:sym typeface="+mn-ea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1" name="标题 4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390599" y="4301616"/>
            <a:ext cx="4819869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应用层公共模块抽离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12" name="标题 4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742238" y="5928841"/>
            <a:ext cx="2492307" cy="624845"/>
          </a:xfrm>
          <a:prstGeom prst="rect">
            <a:avLst/>
          </a:prstGeom>
        </p:spPr>
        <p:txBody>
          <a:bodyPr vert="horz" lIns="101600" tIns="38100" rIns="63500" bIns="381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From 2014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5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4154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数据库操作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Redis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Mongo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MySQL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 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8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343278"/>
            <a:ext cx="10074168" cy="48207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基础功能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时间轮定时器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Timer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计划任务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Schedule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定时任务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Delayed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配置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表管理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Config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条件管理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Condition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属性管理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Kernel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功能输出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Execute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掉落管理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Drop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Lua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669600" y="194209"/>
            <a:ext cx="10074168" cy="66637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游戏结构相关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网关服务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Gate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登录服务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游戏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Game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世界服务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World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发现服务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Master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认证服务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Auth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数据保存服务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Data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邮件服务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Mail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关系服务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Relation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排行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榜服务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Rank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sym typeface="+mn-ea"/>
              </a:rPr>
              <a:t>充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值服务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Pay</a:t>
            </a:r>
          </a:p>
        </p:txBody>
      </p:sp>
    </p:spTree>
    <p:extLst>
      <p:ext uri="{BB962C8B-B14F-4D97-AF65-F5344CB8AC3E}">
        <p14:creationId xmlns:p14="http://schemas.microsoft.com/office/powerpoint/2010/main" val="29200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669600" y="1335185"/>
            <a:ext cx="10074168" cy="53650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玩家逻辑相关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属性重置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(Reset)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进入离开游戏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Enter,Leave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成就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(Achieve)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任务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(Task)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商</a:t>
            </a: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城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(Store)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合成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(Compound)	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签到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sym typeface="+mn-ea"/>
              </a:rPr>
              <a:t>Signin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rgbClr val="000000"/>
                </a:solidFill>
                <a:sym typeface="+mn-ea"/>
              </a:rPr>
              <a:t>道具</a:t>
            </a: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(Item)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已</a:t>
            </a:r>
            <a:r>
              <a:rPr lang="zh-CN" altLang="en-US" dirty="0" smtClean="0"/>
              <a:t>有的游戏通用模块插件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部署相关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1"/>
            <a:endParaRPr lang="en-US" altLang="zh-CN" dirty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部署中控服务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DeployServer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部署守护进程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DeployAgent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部署命令接收</a:t>
            </a:r>
            <a:r>
              <a:rPr lang="en-US" altLang="zh-CN" dirty="0" err="1" smtClean="0">
                <a:solidFill>
                  <a:srgbClr val="000000"/>
                </a:solidFill>
                <a:sym typeface="+mn-ea"/>
              </a:rPr>
              <a:t>DeployClient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部署相关模块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游戏属性的配置化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467807"/>
            <a:ext cx="10852237" cy="3297135"/>
          </a:xfrm>
        </p:spPr>
        <p:txBody>
          <a:bodyPr/>
          <a:lstStyle/>
          <a:p>
            <a:r>
              <a:rPr lang="zh-CN" altLang="en-US" spc="120" dirty="0" smtClean="0">
                <a:sym typeface="+mn-ea"/>
              </a:rPr>
              <a:t>通过对游戏内的常用数据的改造</a:t>
            </a:r>
            <a:r>
              <a:rPr lang="en-US" altLang="zh-CN" spc="120" dirty="0" smtClean="0">
                <a:sym typeface="+mn-ea"/>
              </a:rPr>
              <a:t>,</a:t>
            </a:r>
            <a:r>
              <a:rPr lang="zh-CN" altLang="en-US" spc="120" dirty="0" smtClean="0"/>
              <a:t>我们可以通过配置表来实现游戏内的所有属性的定义</a:t>
            </a:r>
            <a:r>
              <a:rPr lang="en-US" altLang="zh-CN" spc="12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反射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遍历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自动同步</a:t>
            </a:r>
            <a:r>
              <a:rPr lang="en-US" altLang="zh-CN" spc="120" dirty="0" smtClean="0"/>
              <a:t>(</a:t>
            </a:r>
            <a:r>
              <a:rPr lang="zh-CN" altLang="en-US" spc="120" dirty="0" smtClean="0"/>
              <a:t>客户端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好友</a:t>
            </a:r>
            <a:r>
              <a:rPr lang="en-US" altLang="zh-CN" spc="120" dirty="0" smtClean="0"/>
              <a:t>, </a:t>
            </a:r>
            <a:r>
              <a:rPr lang="zh-CN" altLang="en-US" spc="120" dirty="0"/>
              <a:t>公会</a:t>
            </a:r>
            <a:r>
              <a:rPr lang="en-US" altLang="zh-CN" spc="120" dirty="0" smtClean="0"/>
              <a:t>, </a:t>
            </a:r>
            <a:r>
              <a:rPr lang="zh-CN" altLang="en-US" spc="120" dirty="0" smtClean="0"/>
              <a:t>队伍等</a:t>
            </a:r>
            <a:r>
              <a:rPr lang="en-US" altLang="zh-CN" spc="12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/>
              <a:t>自动</a:t>
            </a:r>
            <a:r>
              <a:rPr lang="zh-CN" altLang="en-US" spc="120" dirty="0" smtClean="0"/>
              <a:t>保存</a:t>
            </a:r>
            <a:endParaRPr lang="en-US" altLang="zh-CN" spc="12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>
                <a:sym typeface="+mn-ea"/>
              </a:rPr>
              <a:t>回收和复用</a:t>
            </a:r>
            <a:endParaRPr lang="en-US" altLang="zh-CN" spc="120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pc="120" dirty="0" smtClean="0"/>
              <a:t>逻辑接口统一</a:t>
            </a:r>
            <a:r>
              <a:rPr lang="en-US" altLang="zh-CN" spc="120" dirty="0" smtClean="0"/>
              <a:t>(</a:t>
            </a:r>
            <a:r>
              <a:rPr lang="en-US" altLang="zh-CN" spc="120" dirty="0" err="1" smtClean="0"/>
              <a:t>AddData,RemoveData,UpdateData</a:t>
            </a:r>
            <a:r>
              <a:rPr lang="en-US" altLang="zh-CN" spc="120" dirty="0" smtClean="0"/>
              <a:t>)</a:t>
            </a:r>
            <a:endParaRPr spc="120" dirty="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12443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" y="76199"/>
            <a:ext cx="12066667" cy="6809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25270"/>
            <a:ext cx="10515600" cy="4652010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Double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String (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Object (</a:t>
            </a:r>
            <a:r>
              <a:rPr lang="zh-CN" altLang="en-US" dirty="0" smtClean="0"/>
              <a:t>自定义对象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Record( </a:t>
            </a:r>
            <a:r>
              <a:rPr lang="zh-CN" altLang="en-US" dirty="0" smtClean="0"/>
              <a:t>自定义对象列表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Array( 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目前实现的属性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79"/>
            <a:ext cx="10515600" cy="5661795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初始值</a:t>
            </a:r>
            <a:r>
              <a:rPr lang="en-US" altLang="zh-CN" dirty="0" smtClean="0"/>
              <a:t>, </a:t>
            </a:r>
            <a:r>
              <a:rPr lang="zh-CN" altLang="en-US" dirty="0"/>
              <a:t>最小值</a:t>
            </a:r>
            <a:r>
              <a:rPr lang="en-US" altLang="zh-CN" dirty="0" smtClean="0"/>
              <a:t>, </a:t>
            </a:r>
            <a:r>
              <a:rPr lang="zh-CN" altLang="en-US" dirty="0"/>
              <a:t>最大值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运行时参数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获得奖励时是否需要发给客户端显示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是否支持倍数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同步给观察者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同步给客户端</a:t>
            </a:r>
            <a:r>
              <a:rPr lang="en-US" altLang="zh-CN" dirty="0" smtClean="0"/>
              <a:t>( </a:t>
            </a:r>
            <a:r>
              <a:rPr lang="zh-CN" altLang="en-US" dirty="0" smtClean="0"/>
              <a:t>包括延迟同步 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保存到数据库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同步给好友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同步给公会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同步给队伍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排行</a:t>
            </a:r>
            <a:r>
              <a:rPr lang="zh-CN" altLang="en-US" dirty="0" smtClean="0"/>
              <a:t>榜属性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条件回调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, </a:t>
            </a:r>
            <a:r>
              <a:rPr lang="zh-CN" altLang="en-US" dirty="0"/>
              <a:t>删除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属性配置的属性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3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56" y="1257300"/>
            <a:ext cx="10586357" cy="5274128"/>
          </a:xfrm>
        </p:spPr>
        <p:txBody>
          <a:bodyPr>
            <a:normAutofit/>
          </a:bodyPr>
          <a:lstStyle/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Get/Find</a:t>
            </a:r>
            <a:r>
              <a:rPr lang="zh-CN" altLang="en-US" sz="2000" b="1" dirty="0" smtClean="0">
                <a:latin typeface="+mj-ea"/>
                <a:ea typeface="+mj-ea"/>
              </a:rPr>
              <a:t>获得属性值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lvl="1"/>
            <a:endParaRPr lang="en-US" altLang="zh-CN" sz="2000" b="1" dirty="0" smtClean="0">
              <a:latin typeface="+mj-ea"/>
              <a:ea typeface="+mj-ea"/>
            </a:endParaRPr>
          </a:p>
          <a:p>
            <a:pPr lvl="1"/>
            <a:endParaRPr lang="en-US" altLang="zh-CN" sz="2000" b="1" dirty="0">
              <a:latin typeface="+mj-ea"/>
              <a:ea typeface="+mj-ea"/>
            </a:endParaRPr>
          </a:p>
          <a:p>
            <a:pPr lvl="1"/>
            <a:endParaRPr lang="en-US" altLang="zh-CN" sz="2000" b="1" dirty="0" smtClean="0">
              <a:latin typeface="+mj-ea"/>
              <a:ea typeface="+mj-ea"/>
            </a:endParaRPr>
          </a:p>
          <a:p>
            <a:pPr lvl="1"/>
            <a:endParaRPr lang="en-US" altLang="zh-CN" sz="2000" b="1" dirty="0">
              <a:latin typeface="+mj-ea"/>
              <a:ea typeface="+mj-ea"/>
            </a:endParaRPr>
          </a:p>
          <a:p>
            <a:pPr lvl="1"/>
            <a:endParaRPr lang="en-US" altLang="zh-CN" sz="2000" b="1" dirty="0" smtClean="0">
              <a:latin typeface="+mj-ea"/>
              <a:ea typeface="+mj-ea"/>
            </a:endParaRPr>
          </a:p>
          <a:p>
            <a:pPr lvl="1"/>
            <a:r>
              <a:rPr lang="en-US" altLang="zh-CN" sz="2000" b="1" dirty="0" smtClean="0">
                <a:latin typeface="+mj-ea"/>
                <a:ea typeface="+mj-ea"/>
              </a:rPr>
              <a:t>Operate/Add/Remove</a:t>
            </a:r>
            <a:r>
              <a:rPr lang="zh-CN" altLang="en-US" sz="2000" b="1" dirty="0" smtClean="0">
                <a:latin typeface="+mj-ea"/>
                <a:ea typeface="+mj-ea"/>
              </a:rPr>
              <a:t>操作属性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sz="2000" dirty="0"/>
              <a:t>		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744" y="1828209"/>
            <a:ext cx="7638095" cy="143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744" y="4461971"/>
            <a:ext cx="8038095" cy="1514286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接口统一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62" y="400085"/>
            <a:ext cx="11272884" cy="60589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1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逻辑简化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代码干净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1" y="1643215"/>
            <a:ext cx="9619048" cy="24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9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733553" y="2505108"/>
            <a:ext cx="1549400" cy="1337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3865" y="3606799"/>
            <a:ext cx="1549400" cy="1337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485814" y="5030371"/>
            <a:ext cx="1549400" cy="1337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80386" y="5334205"/>
            <a:ext cx="1549400" cy="133773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Achieve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847339" y="3173975"/>
            <a:ext cx="1667934" cy="13208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Condition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73612" y="5030371"/>
            <a:ext cx="1549400" cy="1337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5"/>
            <a:endCxn id="7" idx="1"/>
          </p:cNvCxnSpPr>
          <p:nvPr/>
        </p:nvCxnSpPr>
        <p:spPr>
          <a:xfrm>
            <a:off x="1766361" y="4748626"/>
            <a:ext cx="946357" cy="47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34163" y="527837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AddItem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49967" y="39668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修改数据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6"/>
            <a:endCxn id="9" idx="1"/>
          </p:cNvCxnSpPr>
          <p:nvPr/>
        </p:nvCxnSpPr>
        <p:spPr>
          <a:xfrm>
            <a:off x="6282953" y="3173975"/>
            <a:ext cx="2808649" cy="19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692386" y="48250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执行输出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537531" y="2844676"/>
            <a:ext cx="21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派发</a:t>
            </a:r>
            <a:r>
              <a:rPr lang="zh-CN" altLang="en-US" dirty="0"/>
              <a:t>数据改变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条件判断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623091" y="982480"/>
            <a:ext cx="1549400" cy="133773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0" idx="1"/>
            <a:endCxn id="4" idx="4"/>
          </p:cNvCxnSpPr>
          <p:nvPr/>
        </p:nvCxnSpPr>
        <p:spPr>
          <a:xfrm flipH="1" flipV="1">
            <a:off x="5508253" y="3842842"/>
            <a:ext cx="292263" cy="138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4"/>
            <a:endCxn id="8" idx="0"/>
          </p:cNvCxnSpPr>
          <p:nvPr/>
        </p:nvCxnSpPr>
        <p:spPr>
          <a:xfrm flipH="1">
            <a:off x="8955086" y="4494776"/>
            <a:ext cx="726220" cy="83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2"/>
            <a:endCxn id="4" idx="5"/>
          </p:cNvCxnSpPr>
          <p:nvPr/>
        </p:nvCxnSpPr>
        <p:spPr>
          <a:xfrm flipH="1" flipV="1">
            <a:off x="6056049" y="3646935"/>
            <a:ext cx="2124337" cy="235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620724" y="45527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修改数据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797678" y="191865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修改数据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855182" y="472033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成就</a:t>
            </a:r>
            <a:r>
              <a:rPr lang="zh-CN" altLang="en-US" dirty="0"/>
              <a:t>完成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22625" y="241692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</a:t>
            </a:r>
            <a:r>
              <a:rPr lang="zh-CN" altLang="en-US" dirty="0"/>
              <a:t>完成</a:t>
            </a:r>
          </a:p>
        </p:txBody>
      </p:sp>
      <p:cxnSp>
        <p:nvCxnSpPr>
          <p:cNvPr id="52" name="直接箭头连接符 51"/>
          <p:cNvCxnSpPr>
            <a:stCxn id="7" idx="6"/>
            <a:endCxn id="10" idx="2"/>
          </p:cNvCxnSpPr>
          <p:nvPr/>
        </p:nvCxnSpPr>
        <p:spPr>
          <a:xfrm>
            <a:off x="4035214" y="5699238"/>
            <a:ext cx="153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9" idx="0"/>
            <a:endCxn id="30" idx="4"/>
          </p:cNvCxnSpPr>
          <p:nvPr/>
        </p:nvCxnSpPr>
        <p:spPr>
          <a:xfrm flipH="1" flipV="1">
            <a:off x="9397791" y="2320214"/>
            <a:ext cx="283515" cy="85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" idx="7"/>
          </p:cNvCxnSpPr>
          <p:nvPr/>
        </p:nvCxnSpPr>
        <p:spPr>
          <a:xfrm flipH="1">
            <a:off x="6056049" y="1651347"/>
            <a:ext cx="2478351" cy="104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" idx="6"/>
            <a:endCxn id="4" idx="2"/>
          </p:cNvCxnSpPr>
          <p:nvPr/>
        </p:nvCxnSpPr>
        <p:spPr>
          <a:xfrm flipV="1">
            <a:off x="1993265" y="3173975"/>
            <a:ext cx="2740288" cy="110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566363" y="35855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删除任务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629024" y="1257995"/>
            <a:ext cx="1885841" cy="12665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TaskChain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4" idx="2"/>
            <a:endCxn id="73" idx="5"/>
          </p:cNvCxnSpPr>
          <p:nvPr/>
        </p:nvCxnSpPr>
        <p:spPr>
          <a:xfrm flipH="1" flipV="1">
            <a:off x="2238690" y="2339072"/>
            <a:ext cx="2494863" cy="83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603220" y="2384643"/>
            <a:ext cx="1278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任务完成派发事件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056049" y="76671"/>
            <a:ext cx="1701800" cy="88053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4" idx="0"/>
            <a:endCxn id="77" idx="4"/>
          </p:cNvCxnSpPr>
          <p:nvPr/>
        </p:nvCxnSpPr>
        <p:spPr>
          <a:xfrm flipV="1">
            <a:off x="5508253" y="957205"/>
            <a:ext cx="1398696" cy="154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905662" y="12771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数据同步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3141132" y="279401"/>
            <a:ext cx="1811867" cy="8021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DataShard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stCxn id="4" idx="1"/>
            <a:endCxn id="82" idx="4"/>
          </p:cNvCxnSpPr>
          <p:nvPr/>
        </p:nvCxnSpPr>
        <p:spPr>
          <a:xfrm flipH="1" flipV="1">
            <a:off x="4047066" y="1081537"/>
            <a:ext cx="913391" cy="161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735412" y="153988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数据保存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4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6" y="1395151"/>
            <a:ext cx="11723809" cy="430476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08696" y="4116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条件定义表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8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1374019"/>
            <a:ext cx="11657143" cy="483809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08696" y="4116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条件</a:t>
            </a:r>
            <a:r>
              <a:rPr lang="zh-CN" altLang="en-US" dirty="0"/>
              <a:t>配置</a:t>
            </a:r>
            <a:r>
              <a:rPr lang="zh-CN" altLang="en-US" dirty="0" smtClean="0">
                <a:sym typeface="+mn-ea"/>
              </a:rPr>
              <a:t>表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42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3" y="1544827"/>
            <a:ext cx="7628571" cy="3057143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08696" y="4116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任务</a:t>
            </a:r>
            <a:r>
              <a:rPr lang="zh-CN" altLang="en-US" dirty="0" smtClean="0"/>
              <a:t>配置</a:t>
            </a:r>
            <a:r>
              <a:rPr lang="zh-CN" altLang="en-US" dirty="0" smtClean="0">
                <a:sym typeface="+mn-ea"/>
              </a:rPr>
              <a:t>表</a:t>
            </a:r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92530"/>
            <a:ext cx="11315700" cy="5665470"/>
          </a:xfrm>
        </p:spPr>
        <p:txBody>
          <a:bodyPr>
            <a:normAutofit fontScale="97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配置表获得</a:t>
            </a: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latin typeface="+mj-ea"/>
              </a:rPr>
              <a:t>数据更新消息只有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</a:t>
            </a:r>
            <a:r>
              <a:rPr lang="en-US" altLang="zh-CN" dirty="0">
                <a:latin typeface="+mj-ea"/>
              </a:rPr>
              <a:t>( </a:t>
            </a:r>
            <a:r>
              <a:rPr lang="zh-CN" altLang="en-US" dirty="0">
                <a:latin typeface="+mj-ea"/>
              </a:rPr>
              <a:t>增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删</a:t>
            </a:r>
            <a:r>
              <a:rPr lang="en-US" altLang="zh-CN" dirty="0">
                <a:latin typeface="+mj-ea"/>
              </a:rPr>
              <a:t>, </a:t>
            </a:r>
            <a:r>
              <a:rPr lang="zh-CN" altLang="en-US" dirty="0">
                <a:latin typeface="+mj-ea"/>
              </a:rPr>
              <a:t>改 </a:t>
            </a:r>
            <a:r>
              <a:rPr lang="en-US" altLang="zh-CN" dirty="0">
                <a:latin typeface="+mj-ea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38882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简化前后端沟通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为客户端实现数据驱动提供上佳支持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9" y="2886285"/>
            <a:ext cx="10828571" cy="33714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9" y="1009650"/>
            <a:ext cx="11780952" cy="5762154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6725" y="182881"/>
            <a:ext cx="10515600" cy="6172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+mj-ea"/>
                <a:ea typeface="+mj-ea"/>
              </a:rPr>
              <a:t>序列化数据结构只有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个</a:t>
            </a:r>
            <a:endParaRPr lang="en-US" altLang="zh-CN" sz="2800" dirty="0" smtClean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资源类型的属性</a:t>
            </a:r>
            <a:r>
              <a:rPr lang="en-US" altLang="zh-CN" sz="2000" dirty="0" smtClean="0"/>
              <a:t>,  </a:t>
            </a:r>
            <a:r>
              <a:rPr lang="zh-CN" altLang="en-US" sz="2000" dirty="0"/>
              <a:t>通过掉落</a:t>
            </a:r>
            <a:r>
              <a:rPr lang="en-US" altLang="zh-CN" sz="2000" dirty="0"/>
              <a:t>, </a:t>
            </a:r>
            <a:r>
              <a:rPr lang="zh-CN" altLang="en-US" sz="2000" dirty="0"/>
              <a:t>奖励等获得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热更配置表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不需要编译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不需要重启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配置表格式</a:t>
            </a:r>
            <a:endParaRPr lang="en-US" altLang="zh-CN" sz="2000" dirty="0"/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运行时添加属性变量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041" y="5048475"/>
            <a:ext cx="10714286" cy="1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219" y="3933125"/>
            <a:ext cx="10352381" cy="5714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35491" y="2525477"/>
            <a:ext cx="9620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[{"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money":"1111"},{"diamon":"2222"},{"item":{"id":"1","count":"2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"}}]</a:t>
            </a:r>
          </a:p>
          <a:p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 smtClean="0"/>
              <a:t>配置读取时序列化成 </a:t>
            </a:r>
            <a:r>
              <a:rPr lang="en-US" altLang="zh-CN" dirty="0" err="1" smtClean="0"/>
              <a:t>KFElements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AddElement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RemoveElement</a:t>
            </a:r>
            <a:r>
              <a:rPr lang="zh-CN" altLang="en-US" dirty="0" smtClean="0"/>
              <a:t>接口调用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1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10481"/>
            <a:ext cx="10515600" cy="5747519"/>
          </a:xfrm>
        </p:spPr>
        <p:txBody>
          <a:bodyPr>
            <a:normAutofit/>
          </a:bodyPr>
          <a:lstStyle/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需要理解</a:t>
            </a:r>
            <a:r>
              <a:rPr lang="zh-CN" altLang="en-US" sz="2000" dirty="0"/>
              <a:t>成本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消耗多一点内存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查找损失</a:t>
            </a:r>
            <a:r>
              <a:rPr lang="zh-CN" altLang="en-US" sz="2000" dirty="0"/>
              <a:t>少许</a:t>
            </a:r>
            <a:r>
              <a:rPr lang="zh-CN" altLang="en-US" sz="2000" dirty="0" smtClean="0"/>
              <a:t>性能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特定场景可能有性能隐患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如</a:t>
            </a:r>
            <a:r>
              <a:rPr lang="en-US" altLang="zh-CN" sz="2000" dirty="0" err="1" smtClean="0"/>
              <a:t>mmo</a:t>
            </a:r>
            <a:r>
              <a:rPr lang="zh-CN" altLang="en-US" sz="2000" dirty="0" smtClean="0"/>
              <a:t>的战斗 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ym typeface="+mn-ea"/>
              </a:rPr>
              <a:t>一些不足的地方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239639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 smtClean="0">
                <a:sym typeface="+mn-ea"/>
              </a:rPr>
              <a:t>一键</a:t>
            </a:r>
            <a:r>
              <a:rPr lang="zh-CN" altLang="en-US" spc="120" dirty="0">
                <a:sym typeface="+mn-ea"/>
              </a:rPr>
              <a:t>配置</a:t>
            </a:r>
            <a:r>
              <a:rPr lang="zh-CN" altLang="en-US" spc="120" dirty="0" smtClean="0">
                <a:sym typeface="+mn-ea"/>
              </a:rPr>
              <a:t>开服</a:t>
            </a:r>
            <a:endParaRPr lang="zh-CN" altLang="en-US" spc="120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7128" y="3086101"/>
            <a:ext cx="10852237" cy="3390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运维后台</a:t>
            </a:r>
            <a:r>
              <a:rPr lang="en-US" altLang="zh-CN" dirty="0" err="1" smtClean="0"/>
              <a:t>DeployAdmin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部署中控</a:t>
            </a:r>
            <a:r>
              <a:rPr lang="en-US" altLang="zh-CN" dirty="0" err="1" smtClean="0"/>
              <a:t>DeployServer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部署终端</a:t>
            </a:r>
            <a:r>
              <a:rPr lang="en-US" altLang="zh-CN" dirty="0" err="1" smtClean="0"/>
              <a:t>DeployAgent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游戏进程</a:t>
            </a:r>
            <a:r>
              <a:rPr lang="en-US" altLang="zh-CN" dirty="0" err="1" smtClean="0"/>
              <a:t>DeployClient</a:t>
            </a:r>
            <a:endParaRPr 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3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78034" y="203777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138877" y="148144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2059186" y="201496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852613" y="964242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 smtClean="0">
                <a:sym typeface="+mn-ea"/>
              </a:rPr>
              <a:t>设计目标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047509" y="882052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24329" y="1706146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通用的服务器</a:t>
            </a:r>
            <a:r>
              <a:rPr lang="zh-CN" altLang="en-US" sz="2000" spc="120" dirty="0" smtClean="0">
                <a:sym typeface="+mn-ea"/>
              </a:rPr>
              <a:t>架构</a:t>
            </a:r>
            <a:endParaRPr lang="en-US" altLang="zh-CN" sz="2000" spc="120" dirty="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047509" y="1649518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52613" y="2538599"/>
            <a:ext cx="6443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 dirty="0">
                <a:sym typeface="+mn-ea"/>
              </a:rPr>
              <a:t>功能模块</a:t>
            </a:r>
            <a:r>
              <a:rPr lang="zh-CN" altLang="en-US" sz="2000" spc="120" dirty="0" smtClean="0">
                <a:sym typeface="+mn-ea"/>
              </a:rPr>
              <a:t>的实现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047509" y="2457445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52613" y="3317159"/>
            <a:ext cx="6443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游戏属性</a:t>
            </a:r>
            <a:r>
              <a:rPr lang="zh-CN" altLang="en-US" sz="2000" dirty="0" smtClean="0">
                <a:sym typeface="+mn-ea"/>
              </a:rPr>
              <a:t>的</a:t>
            </a:r>
            <a:r>
              <a:rPr lang="en-US" altLang="zh-CN" sz="2000" dirty="0" smtClean="0">
                <a:sym typeface="+mn-ea"/>
              </a:rPr>
              <a:t>Meta</a:t>
            </a:r>
            <a:r>
              <a:rPr lang="zh-CN" altLang="en-US" sz="2000" dirty="0" smtClean="0">
                <a:sym typeface="+mn-ea"/>
              </a:rPr>
              <a:t>化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047509" y="3213316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4852613" y="4154454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一键配置开服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047509" y="407330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064587" y="4912801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064587" y="5714420"/>
            <a:ext cx="7768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07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4824329" y="4991749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运营日志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4750152" y="5787248"/>
            <a:ext cx="644385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代码分享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20" grpId="0"/>
      <p:bldP spid="20" grpId="1"/>
      <p:bldP spid="21" grpId="0"/>
      <p:bldP spid="21" grpId="1"/>
      <p:bldP spid="19" grpId="0"/>
      <p:bldP spid="1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57747" y="447675"/>
            <a:ext cx="1514475" cy="885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</a:t>
            </a:r>
            <a:r>
              <a:rPr lang="zh-CN" altLang="en-US" dirty="0" smtClean="0"/>
              <a:t>维后台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857745" y="1895475"/>
            <a:ext cx="1514475" cy="88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部署中控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33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部署终端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304792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游戏进程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8099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86494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67719" y="3743325"/>
            <a:ext cx="1266832" cy="638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部署终端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514470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724148" y="5534023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809994" y="5567359"/>
            <a:ext cx="904880" cy="3524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游戏进程</a:t>
            </a:r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 flipH="1">
            <a:off x="5614983" y="1333500"/>
            <a:ext cx="2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5" idx="2"/>
          </p:cNvCxnSpPr>
          <p:nvPr/>
        </p:nvCxnSpPr>
        <p:spPr>
          <a:xfrm flipV="1">
            <a:off x="1966910" y="2781300"/>
            <a:ext cx="36480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5" idx="2"/>
          </p:cNvCxnSpPr>
          <p:nvPr/>
        </p:nvCxnSpPr>
        <p:spPr>
          <a:xfrm flipV="1">
            <a:off x="4443410" y="2781300"/>
            <a:ext cx="1171573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0"/>
            <a:endCxn id="5" idx="2"/>
          </p:cNvCxnSpPr>
          <p:nvPr/>
        </p:nvCxnSpPr>
        <p:spPr>
          <a:xfrm flipH="1" flipV="1">
            <a:off x="5614983" y="2781300"/>
            <a:ext cx="1304927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5" idx="2"/>
          </p:cNvCxnSpPr>
          <p:nvPr/>
        </p:nvCxnSpPr>
        <p:spPr>
          <a:xfrm flipH="1" flipV="1">
            <a:off x="5614983" y="2781300"/>
            <a:ext cx="3486152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  <a:endCxn id="6" idx="2"/>
          </p:cNvCxnSpPr>
          <p:nvPr/>
        </p:nvCxnSpPr>
        <p:spPr>
          <a:xfrm flipV="1">
            <a:off x="757232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0"/>
            <a:endCxn id="6" idx="2"/>
          </p:cNvCxnSpPr>
          <p:nvPr/>
        </p:nvCxnSpPr>
        <p:spPr>
          <a:xfrm flipV="1">
            <a:off x="1966910" y="4381501"/>
            <a:ext cx="0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0"/>
          </p:cNvCxnSpPr>
          <p:nvPr/>
        </p:nvCxnSpPr>
        <p:spPr>
          <a:xfrm flipH="1" flipV="1">
            <a:off x="1966910" y="4381501"/>
            <a:ext cx="1209678" cy="115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0"/>
            <a:endCxn id="6" idx="2"/>
          </p:cNvCxnSpPr>
          <p:nvPr/>
        </p:nvCxnSpPr>
        <p:spPr>
          <a:xfrm flipH="1" flipV="1">
            <a:off x="1966910" y="4381501"/>
            <a:ext cx="2295524" cy="118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47700" y="1110481"/>
            <a:ext cx="10515600" cy="5747519"/>
          </a:xfrm>
          <a:prstGeom prst="rect">
            <a:avLst/>
          </a:prstGeom>
        </p:spPr>
        <p:txBody>
          <a:bodyPr vert="horz" lIns="101600" tIns="38100" rIns="76200" bIns="3810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自动获取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和计算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通用的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bus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连接关系</a:t>
            </a:r>
            <a:endParaRPr lang="en-US" altLang="zh-CN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服务器自动注册和发现能力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9600" y="46248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/>
              <a:t>运</a:t>
            </a:r>
            <a:r>
              <a:rPr lang="zh-CN" altLang="en-US" dirty="0" smtClean="0"/>
              <a:t>维配置的优化</a:t>
            </a:r>
            <a:endParaRPr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74" y="2835519"/>
            <a:ext cx="10390476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运营日志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接口统一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底层调用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数据格式统一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远程日志服务器集群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zh-CN" altLang="en-US" dirty="0" smtClean="0"/>
              <a:t>代码分享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</a:t>
            </a:r>
            <a:r>
              <a:rPr lang="en-US" altLang="zh-CN" dirty="0" err="1" smtClean="0"/>
              <a:t>KFrame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示例项目</a:t>
            </a:r>
            <a:r>
              <a:rPr lang="en-US" altLang="zh-CN" dirty="0" smtClean="0"/>
              <a:t>: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github.com/lori227/Fighter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文档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7"/>
              </a:rPr>
              <a:t>http://180.169.238.146:3000/#/docs/%E4%B8%8B%E8%BD%BD%E5%9C%B0%E5%9D%80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en-US" altLang="zh-CN" sz="7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27298"/>
            <a:ext cx="10852237" cy="624845"/>
          </a:xfrm>
        </p:spPr>
        <p:txBody>
          <a:bodyPr/>
          <a:lstStyle/>
          <a:p>
            <a:r>
              <a:rPr lang="zh-CN" altLang="en-US" spc="120" dirty="0">
                <a:sym typeface="+mn-ea"/>
              </a:rPr>
              <a:t>设计目标</a:t>
            </a:r>
            <a:r>
              <a:rPr lang="en-US" altLang="zh-CN" spc="120" dirty="0">
                <a:sym typeface="+mn-ea"/>
              </a:rPr>
              <a:t/>
            </a:r>
            <a:br>
              <a:rPr lang="en-US" altLang="zh-CN" spc="120" dirty="0">
                <a:sym typeface="+mn-ea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24451"/>
            <a:ext cx="10852237" cy="305437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开发一套各类型项目通用的游戏服务器终极解决方案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将游戏内的基础逻辑按模块划分封装成插件</a:t>
            </a:r>
            <a:r>
              <a:rPr lang="en-US" altLang="zh-CN" dirty="0" smtClean="0">
                <a:sym typeface="+mn-ea"/>
              </a:rPr>
              <a:t>(so/</a:t>
            </a:r>
            <a:r>
              <a:rPr lang="en-US" altLang="zh-CN" dirty="0" err="1" smtClean="0">
                <a:sym typeface="+mn-ea"/>
              </a:rPr>
              <a:t>dll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让后端只需专注项目特色的玩法逻辑设计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/>
              <a:t>达到快速开发的效果</a:t>
            </a:r>
            <a:r>
              <a:rPr lang="en-US" altLang="zh-CN" dirty="0" smtClean="0"/>
              <a:t>.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水平扩展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开发效率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业务模块通用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724402"/>
            <a:ext cx="10852237" cy="624845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“</a:t>
            </a:r>
            <a:r>
              <a:rPr lang="zh-CN" altLang="en-US" dirty="0" smtClean="0">
                <a:sym typeface="+mn-ea"/>
              </a:rPr>
              <a:t>通用</a:t>
            </a:r>
            <a:r>
              <a:rPr lang="en-US" altLang="zh-CN" dirty="0" smtClean="0">
                <a:sym typeface="+mn-ea"/>
              </a:rPr>
              <a:t>”</a:t>
            </a:r>
            <a:r>
              <a:rPr lang="zh-CN" altLang="en-US" dirty="0" smtClean="0">
                <a:sym typeface="+mn-ea"/>
              </a:rPr>
              <a:t>的服务器架构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597279"/>
            <a:ext cx="10852237" cy="3135294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目前服务器结构大致分为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分区分</a:t>
            </a:r>
            <a:r>
              <a:rPr lang="zh-CN" altLang="en-US" dirty="0" smtClean="0"/>
              <a:t>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卡牌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mmorpg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全区全服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吃鸡</a:t>
            </a:r>
            <a:r>
              <a:rPr lang="en-US" altLang="zh-CN" dirty="0" smtClean="0"/>
              <a:t>), </a:t>
            </a:r>
            <a:r>
              <a:rPr lang="en-US" altLang="zh-CN" dirty="0"/>
              <a:t>SNS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全区分服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开房间模式</a:t>
            </a:r>
            <a:r>
              <a:rPr lang="en-US" altLang="zh-CN" dirty="0" smtClean="0"/>
              <a:t>(</a:t>
            </a:r>
            <a:r>
              <a:rPr lang="zh-CN" altLang="en-US" dirty="0"/>
              <a:t>王者</a:t>
            </a:r>
            <a:r>
              <a:rPr lang="zh-CN" altLang="en-US" dirty="0" smtClean="0"/>
              <a:t>荣耀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1003053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6116"/>
            <a:ext cx="12136033" cy="66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2611114"/>
            <a:ext cx="10852237" cy="62484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120" dirty="0">
                <a:sym typeface="+mn-ea"/>
              </a:rPr>
              <a:t>功能模块的</a:t>
            </a:r>
            <a:r>
              <a:rPr lang="zh-CN" altLang="en-US" spc="120" dirty="0" smtClean="0">
                <a:sym typeface="+mn-ea"/>
              </a:rPr>
              <a:t>插件化</a:t>
            </a:r>
            <a:r>
              <a:rPr lang="zh-CN" altLang="en-US" spc="120" dirty="0">
                <a:sym typeface="+mn-ea"/>
              </a:rPr>
              <a:t>封装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3767211"/>
            <a:ext cx="10852237" cy="10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功能插件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组装成游戏进程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模块之间通过接口调用</a:t>
            </a:r>
            <a:endParaRPr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9929" y="986869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46835"/>
            <a:ext cx="10515600" cy="527240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每种游戏进程都需要配置一个工程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模块修改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需要重新编译整个工程</a:t>
            </a:r>
            <a:endParaRPr lang="en-US" altLang="zh-CN" dirty="0"/>
          </a:p>
          <a:p>
            <a:pPr fontAlgn="auto">
              <a:lnSpc>
                <a:spcPct val="100000"/>
              </a:lnSpc>
            </a:pPr>
            <a:endParaRPr lang="en-US" altLang="zh-CN" dirty="0" smtClean="0"/>
          </a:p>
          <a:p>
            <a:pPr fontAlgn="auto">
              <a:lnSpc>
                <a:spcPct val="100000"/>
              </a:lnSpc>
            </a:pPr>
            <a:r>
              <a:rPr lang="zh-CN" altLang="en-US" dirty="0" smtClean="0"/>
              <a:t>失去了逻辑代码热更的可能性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  <a:p>
            <a:pPr lvl="1" fontAlgn="auto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为什么不用静态库</a:t>
            </a:r>
            <a:r>
              <a:rPr lang="en-US" altLang="zh-CN" dirty="0" smtClean="0"/>
              <a:t>(.a/.lib)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b0dee7e-6c99-4b03-8264-a07fcb2c6c9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7"/>
  <p:tag name="KSO_WM_TEMPLATE_SUBCATEGORY" val="0"/>
  <p:tag name="KSO_WM_SLIDE_TYPE" val="text"/>
  <p:tag name="KSO_WM_SLIDE_SUBTYPE" val="diag"/>
  <p:tag name="KSO_WM_SLIDE_ITEM_CNT" val="6"/>
  <p:tag name="KSO_WM_SLIDE_INDEX" val="7"/>
  <p:tag name="KSO_WM_SLIDE_SIZE" val="838.078*326.827"/>
  <p:tag name="KSO_WM_SLIDE_POSITION" val="55.8536*132.141"/>
  <p:tag name="KSO_WM_DIAGRAM_GROUP_CODE" val="m1-2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187308_1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2"/>
  <p:tag name="KSO_WM_UNIT_TYPE" val="a"/>
  <p:tag name="KSO_WM_UNIT_INDEX" val="1"/>
  <p:tag name="KSO_WM_UNIT_ID" val="custom20187308_7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在此输入节标题5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3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1194</Words>
  <Application>Microsoft Office PowerPoint</Application>
  <PresentationFormat>宽屏</PresentationFormat>
  <Paragraphs>310</Paragraphs>
  <Slides>44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微软雅黑</vt:lpstr>
      <vt:lpstr>新宋体</vt:lpstr>
      <vt:lpstr>Arial</vt:lpstr>
      <vt:lpstr>Calibri</vt:lpstr>
      <vt:lpstr>Office 主题​​</vt:lpstr>
      <vt:lpstr>1_Office 主题​​</vt:lpstr>
      <vt:lpstr>一套基于C++的游戏服务器解决方案  </vt:lpstr>
      <vt:lpstr>全架构类型兼容  </vt:lpstr>
      <vt:lpstr>PowerPoint 演示文稿</vt:lpstr>
      <vt:lpstr>PowerPoint 演示文稿</vt:lpstr>
      <vt:lpstr>设计目标  </vt:lpstr>
      <vt:lpstr>“通用”的服务器架构</vt:lpstr>
      <vt:lpstr>PowerPoint 演示文稿</vt:lpstr>
      <vt:lpstr>功能模块的插件化封装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好友模块: 添加好友流程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游戏属性的配置化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一键配置开服</vt:lpstr>
      <vt:lpstr>PowerPoint 演示文稿</vt:lpstr>
      <vt:lpstr>PowerPoint 演示文稿</vt:lpstr>
      <vt:lpstr>运营日志</vt:lpstr>
      <vt:lpstr>代码分享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刘小兵(橘右京)</cp:lastModifiedBy>
  <cp:revision>1129</cp:revision>
  <dcterms:created xsi:type="dcterms:W3CDTF">2017-08-03T09:01:00Z</dcterms:created>
  <dcterms:modified xsi:type="dcterms:W3CDTF">2020-08-19T07:51:21Z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