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FA18-2265-4369-82EF-6BA4CC84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1CCDD-C26E-4645-A5DD-FB476BD8F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34F9-51A0-4253-84DB-ADE8BE9D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0839-BC5C-48C3-A37E-B8A17F90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5371-4EAF-40F7-8DC8-97D57A4A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84A0-6F00-4EEC-958D-EF75451A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9BBFE-2AAF-4EFA-B3BD-562014ED3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387F-9B18-423F-B901-1DFCFB8F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55EA-B588-4391-A23A-6FF3AED7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13A9-F5B0-4E5B-BC57-7B2C10A3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89FFC-82C6-47F4-AEF3-72E28FEEF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B281C-35F3-435A-9741-6CEBB414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D46D-4BD8-47CC-AF35-910369DD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9BF3-5F37-4853-82E0-739B6742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D495-725A-4C90-AF6E-F79FA59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ED2C-5629-4D2D-B17B-67E1B0CA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561D-B051-48E5-9C9A-F98AFEEA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38FF-4476-4474-B283-CE19E843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BDE3-FD09-466B-97AA-44DAF9CC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EC23-0F4E-4DE3-A481-B4C1D146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440C-3315-493A-BBB4-98E6E9E6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58FE-EAEA-47A3-A236-ECD95C79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0886-C12F-40AF-8B2A-63D9F058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FAA9-543D-4BE7-AB09-C03FE2CB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A7FD-4E4A-4B5F-AAF0-704D76A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CC9C-9336-487A-B240-9A2CC0BF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4DA8-7C18-49EF-AE15-3422DB6D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F31E7-47B7-464E-9A25-0E14CAB99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7F9F-A997-43AF-8416-53FBEC29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62DA-E3DD-433D-927C-02227F4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ED84-7298-454D-9C57-4B27DA54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6E8-3CE9-4825-9793-EFFB2EDF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6F09-35CD-43D5-AAC7-C2C4D5A9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9D573-058A-46C5-B45F-CCDA4175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F4343-2988-4B34-92B6-E2DA1D33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2E448-7004-4A92-BF50-AC3E25EBB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51E68-3098-4DE7-ACD6-0D98794B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BE633-83AB-44ED-88C4-03EA0502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C3AEC-C494-41E3-8041-B4DB056F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F1D-7B78-43F9-A57D-6FCD2BD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D569F-246F-451D-903F-C777459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06841-43CC-43B9-86FA-EB556B3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08FFF-0191-4DEE-9B32-709F5681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DD78A-D330-4EA6-A4FF-0C244599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F9A26-1DFA-4151-99B8-3CC9BF1B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4B321-640A-4F73-A0D3-2CEFFE13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E355-D014-408D-B90A-4A2B521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65C5-5D15-46ED-A11F-5FFA6255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20D86-7439-4B4D-B3EB-76F803C4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B100-7544-439F-B063-D1870E6E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0F09-63AF-40C3-BB71-23B984EB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7B15-7704-42C5-A57D-D0040EB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1531-F049-46FF-9092-88B441DF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7560B-4FEB-44AC-9803-671218E7B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D2951-2125-4D39-86C6-40FA06D0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A1A0-D996-4CC8-98A1-98E49854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3A97-1395-43DA-8769-F795144C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55943-8A66-434A-A41A-AEF73A5D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46F26-2C76-44C8-8865-EC8B201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7CDF-C244-4B91-986B-5FF89586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F78C-87B9-47C5-9ECD-8DAA90A69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6660-5BCE-46D2-9746-17FC4615920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8ACF-59C4-47B8-AF28-DD6E0CF1E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A93D-4F83-457E-AE7C-EFC614F06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15E4-64C7-48DF-B906-18CA3FEF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ussia bot twitter">
            <a:extLst>
              <a:ext uri="{FF2B5EF4-FFF2-40B4-BE49-F238E27FC236}">
                <a16:creationId xmlns:a16="http://schemas.microsoft.com/office/drawing/2014/main" id="{DD36F0AB-1467-4E97-AEEB-0636653C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6EE6-6C9D-4901-902D-5E6AD8A4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4529"/>
            <a:ext cx="9144000" cy="1181433"/>
          </a:xfrm>
        </p:spPr>
        <p:txBody>
          <a:bodyPr/>
          <a:lstStyle/>
          <a:p>
            <a:r>
              <a:rPr lang="en-US" b="1" dirty="0"/>
              <a:t>Russian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BBC9B-15A5-49EC-9F07-B7D823C44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By: AJ Wisniewski</a:t>
            </a:r>
          </a:p>
        </p:txBody>
      </p:sp>
    </p:spTree>
    <p:extLst>
      <p:ext uri="{BB962C8B-B14F-4D97-AF65-F5344CB8AC3E}">
        <p14:creationId xmlns:p14="http://schemas.microsoft.com/office/powerpoint/2010/main" val="2989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B17CCE-A4F4-429E-93E4-82A60BDF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0486" cy="3092586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6CB09F-0F9F-4B5E-B686-D05FF2290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98"/>
            <a:ext cx="8101914" cy="32240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7E9EB-C724-4127-95B7-40E7A82EA44E}"/>
              </a:ext>
            </a:extLst>
          </p:cNvPr>
          <p:cNvCxnSpPr>
            <a:cxnSpLocks/>
          </p:cNvCxnSpPr>
          <p:nvPr/>
        </p:nvCxnSpPr>
        <p:spPr>
          <a:xfrm flipV="1">
            <a:off x="0" y="3224002"/>
            <a:ext cx="12192000" cy="1078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miley Face 9">
            <a:extLst>
              <a:ext uri="{FF2B5EF4-FFF2-40B4-BE49-F238E27FC236}">
                <a16:creationId xmlns:a16="http://schemas.microsoft.com/office/drawing/2014/main" id="{9AABECF1-00C6-4361-9ECB-E49817E87783}"/>
              </a:ext>
            </a:extLst>
          </p:cNvPr>
          <p:cNvSpPr/>
          <p:nvPr/>
        </p:nvSpPr>
        <p:spPr>
          <a:xfrm>
            <a:off x="7815648" y="759941"/>
            <a:ext cx="1532238" cy="1458097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B8222A1-E9E6-4F51-B7A4-1F0E8B867C87}"/>
              </a:ext>
            </a:extLst>
          </p:cNvPr>
          <p:cNvSpPr/>
          <p:nvPr/>
        </p:nvSpPr>
        <p:spPr>
          <a:xfrm>
            <a:off x="8581767" y="4516950"/>
            <a:ext cx="1532238" cy="1458097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84A9E4-3867-4203-B1F1-206F5D6CF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05" y="308919"/>
            <a:ext cx="6773220" cy="299126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D11B1F-92B2-4C5F-A008-987CD448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13" y="5863185"/>
            <a:ext cx="6563641" cy="6858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6A2580B-D3A0-4DF7-937A-799DC0103A94}"/>
              </a:ext>
            </a:extLst>
          </p:cNvPr>
          <p:cNvSpPr/>
          <p:nvPr/>
        </p:nvSpPr>
        <p:spPr>
          <a:xfrm>
            <a:off x="4884696" y="3557815"/>
            <a:ext cx="776416" cy="18782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F6CB55D-5CCC-4A4D-8A66-A445D9A7DF6F}"/>
              </a:ext>
            </a:extLst>
          </p:cNvPr>
          <p:cNvSpPr/>
          <p:nvPr/>
        </p:nvSpPr>
        <p:spPr>
          <a:xfrm>
            <a:off x="8136924" y="247136"/>
            <a:ext cx="976701" cy="3132438"/>
          </a:xfrm>
          <a:prstGeom prst="frame">
            <a:avLst>
              <a:gd name="adj1" fmla="val 11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46DB0CE-E647-42AA-9AE1-A65D6C9C4AE0}"/>
              </a:ext>
            </a:extLst>
          </p:cNvPr>
          <p:cNvSpPr/>
          <p:nvPr/>
        </p:nvSpPr>
        <p:spPr>
          <a:xfrm>
            <a:off x="5607649" y="5783797"/>
            <a:ext cx="885827" cy="765284"/>
          </a:xfrm>
          <a:prstGeom prst="frame">
            <a:avLst>
              <a:gd name="adj1" fmla="val 11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17D8AE-0E93-43AC-967E-C0F21C75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3" y="105030"/>
            <a:ext cx="6034237" cy="675296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02DBF-9EE0-4715-B01F-3C8059D0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" y="105032"/>
            <a:ext cx="6034237" cy="67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2F4F4-9D07-4480-8921-0EFBA08A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26" y="111210"/>
            <a:ext cx="6032887" cy="67467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A9D9D-9E50-4D3A-98A7-CACE9B523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211"/>
            <a:ext cx="6029076" cy="67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Russian Text Mining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Text Mining</dc:title>
  <dc:creator>AJ Wisniewski</dc:creator>
  <cp:lastModifiedBy>AJ Wisniewski</cp:lastModifiedBy>
  <cp:revision>3</cp:revision>
  <dcterms:created xsi:type="dcterms:W3CDTF">2019-12-10T09:51:25Z</dcterms:created>
  <dcterms:modified xsi:type="dcterms:W3CDTF">2019-12-10T10:13:15Z</dcterms:modified>
</cp:coreProperties>
</file>