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1"/>
  </p:notesMasterIdLst>
  <p:sldIdLst>
    <p:sldId id="301" r:id="rId3"/>
    <p:sldId id="265" r:id="rId4"/>
    <p:sldId id="302" r:id="rId5"/>
    <p:sldId id="303" r:id="rId6"/>
    <p:sldId id="304" r:id="rId7"/>
    <p:sldId id="305" r:id="rId8"/>
    <p:sldId id="306" r:id="rId9"/>
    <p:sldId id="307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46" y="9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12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06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20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93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61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9D%BC%EC%9D%B4%EB%B8%8C%EB%9F%AC%EB%A6%AC_(%EC%BB%B4%ED%93%A8%ED%8C%85)" TargetMode="External"/><Relationship Id="rId2" Type="http://schemas.openxmlformats.org/officeDocument/2006/relationships/hyperlink" Target="https://ko.wikipedia.org/wiki/%EC%9E%90%EB%B0%94%EC%8A%A4%ED%81%AC%EB%A6%BD%ED%8A%B8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openlayers/openlayer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OpenLayers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오픈레이어스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0" name="Oval 32"/>
          <p:cNvSpPr/>
          <p:nvPr/>
        </p:nvSpPr>
        <p:spPr>
          <a:xfrm>
            <a:off x="4242792" y="1739280"/>
            <a:ext cx="658417" cy="792088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78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OpenLayers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901412"/>
            <a:chOff x="496119" y="2469560"/>
            <a:chExt cx="1752190" cy="901412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</a:rPr>
                <a:t> 브라우저에서 지도데이터를 </a:t>
              </a:r>
              <a:endPara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endParaRPr>
            </a:p>
            <a:p>
              <a:r>
                <a:rPr lang="ko-KR" altLang="en-US" sz="1200" dirty="0"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</a:rPr>
                <a:t>표시하기 위한 </a:t>
              </a:r>
              <a:endPara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endParaRPr>
            </a:p>
            <a:p>
              <a:r>
                <a:rPr lang="en-US" altLang="ko-KR" sz="1200" dirty="0"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  <a:hlinkClick r:id="rId2" tooltip="자바스크립트"/>
                </a:rPr>
                <a:t>JavaScript</a:t>
              </a:r>
              <a:r>
                <a:rPr lang="ko-KR" altLang="en-US" sz="1200" dirty="0"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</a:rPr>
                <a:t> </a:t>
              </a:r>
              <a:r>
                <a:rPr lang="ko-KR" altLang="en-US" sz="1200" dirty="0"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  <a:hlinkClick r:id="rId3" tooltip="라이브러리 (컴퓨팅)"/>
                </a:rPr>
                <a:t>라이브러리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accent2"/>
                  </a:solidFill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  <a:cs typeface="Arial" pitchFamily="34" charset="0"/>
                </a:rPr>
                <a:t>정의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532080"/>
            <a:chOff x="496119" y="2469560"/>
            <a:chExt cx="1752190" cy="532080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</a:rPr>
                <a:t>BSD 2-Clause License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accent3"/>
                  </a:solidFill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  <a:cs typeface="Arial" pitchFamily="34" charset="0"/>
                </a:rPr>
                <a:t>라이센스</a:t>
              </a:r>
              <a:endParaRPr lang="ko-KR" altLang="en-US" sz="1400" b="1" dirty="0">
                <a:solidFill>
                  <a:schemeClr val="accent3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532080"/>
            <a:chOff x="496119" y="2469560"/>
            <a:chExt cx="1752190" cy="532080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...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version 6.0.1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3033254" cy="716746"/>
            <a:chOff x="496119" y="2469560"/>
            <a:chExt cx="1752190" cy="716746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linkClick r:id="rId4"/>
                </a:rPr>
                <a:t>https://github.com/openlayers/openlayers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4"/>
                  </a:solidFill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  <a:cs typeface="Arial" pitchFamily="34" charset="0"/>
                </a:rPr>
                <a:t>Github</a:t>
              </a:r>
              <a:endParaRPr lang="ko-KR" altLang="en-US" sz="1400" b="1" dirty="0">
                <a:solidFill>
                  <a:schemeClr val="accent4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A25F82B5-1168-411B-B76D-A1C8254022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기본 구조</a:t>
            </a:r>
          </a:p>
        </p:txBody>
      </p:sp>
      <p:sp>
        <p:nvSpPr>
          <p:cNvPr id="7" name="Hexagon 6"/>
          <p:cNvSpPr/>
          <p:nvPr/>
        </p:nvSpPr>
        <p:spPr>
          <a:xfrm>
            <a:off x="499237" y="849608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99237" y="1895724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735389" y="1014164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0079" y="2712699"/>
            <a:ext cx="639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ol.Map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7" name="Group 16"/>
          <p:cNvGrpSpPr/>
          <p:nvPr/>
        </p:nvGrpSpPr>
        <p:grpSpPr>
          <a:xfrm rot="10800000">
            <a:off x="2352583" y="1920028"/>
            <a:ext cx="1060704" cy="1429526"/>
            <a:chOff x="4041649" y="1707654"/>
            <a:chExt cx="1060704" cy="1429526"/>
          </a:xfrm>
        </p:grpSpPr>
        <p:sp>
          <p:nvSpPr>
            <p:cNvPr id="5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Group 16"/>
          <p:cNvGrpSpPr/>
          <p:nvPr/>
        </p:nvGrpSpPr>
        <p:grpSpPr>
          <a:xfrm rot="10800000">
            <a:off x="3295272" y="2364892"/>
            <a:ext cx="1060704" cy="1429526"/>
            <a:chOff x="4041649" y="1707654"/>
            <a:chExt cx="1060704" cy="1429526"/>
          </a:xfrm>
        </p:grpSpPr>
        <p:sp>
          <p:nvSpPr>
            <p:cNvPr id="6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Group 16"/>
          <p:cNvGrpSpPr/>
          <p:nvPr/>
        </p:nvGrpSpPr>
        <p:grpSpPr>
          <a:xfrm rot="10800000">
            <a:off x="1409735" y="2347843"/>
            <a:ext cx="1060704" cy="1429526"/>
            <a:chOff x="4041649" y="1707654"/>
            <a:chExt cx="1060704" cy="1429526"/>
          </a:xfrm>
        </p:grpSpPr>
        <p:sp>
          <p:nvSpPr>
            <p:cNvPr id="6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668602" y="963060"/>
            <a:ext cx="4752528" cy="1983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기본 클래스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이며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대부분의 클래스는 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ol.Object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로 부터 상속 받습니다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때문에 모든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Object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 대한 변경 사항을 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확인 할 수 있습니다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(ex: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Object.on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(‘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propertychange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’) ~ 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grpSp>
        <p:nvGrpSpPr>
          <p:cNvPr id="67" name="Group 19"/>
          <p:cNvGrpSpPr/>
          <p:nvPr/>
        </p:nvGrpSpPr>
        <p:grpSpPr>
          <a:xfrm rot="7038699">
            <a:off x="923221" y="3569196"/>
            <a:ext cx="1060704" cy="1429526"/>
            <a:chOff x="4041649" y="1707654"/>
            <a:chExt cx="1060704" cy="1429526"/>
          </a:xfrm>
        </p:grpSpPr>
        <p:sp>
          <p:nvSpPr>
            <p:cNvPr id="6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0" name="Group 19"/>
          <p:cNvGrpSpPr/>
          <p:nvPr/>
        </p:nvGrpSpPr>
        <p:grpSpPr>
          <a:xfrm rot="7061855">
            <a:off x="2101224" y="3548868"/>
            <a:ext cx="1060704" cy="1429526"/>
            <a:chOff x="4041649" y="1707654"/>
            <a:chExt cx="1060704" cy="1429526"/>
          </a:xfrm>
        </p:grpSpPr>
        <p:sp>
          <p:nvSpPr>
            <p:cNvPr id="7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3" name="Group 19"/>
          <p:cNvGrpSpPr/>
          <p:nvPr/>
        </p:nvGrpSpPr>
        <p:grpSpPr>
          <a:xfrm rot="7061855">
            <a:off x="3273607" y="3524519"/>
            <a:ext cx="1060704" cy="1429526"/>
            <a:chOff x="4041649" y="1707654"/>
            <a:chExt cx="1060704" cy="1429526"/>
          </a:xfrm>
        </p:grpSpPr>
        <p:sp>
          <p:nvSpPr>
            <p:cNvPr id="7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Group 19"/>
          <p:cNvGrpSpPr/>
          <p:nvPr/>
        </p:nvGrpSpPr>
        <p:grpSpPr>
          <a:xfrm rot="7061855">
            <a:off x="4446455" y="3522185"/>
            <a:ext cx="1060704" cy="1429526"/>
            <a:chOff x="4041649" y="1707654"/>
            <a:chExt cx="1060704" cy="1429526"/>
          </a:xfrm>
        </p:grpSpPr>
        <p:sp>
          <p:nvSpPr>
            <p:cNvPr id="7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0" name="Group 19"/>
          <p:cNvGrpSpPr/>
          <p:nvPr/>
        </p:nvGrpSpPr>
        <p:grpSpPr>
          <a:xfrm rot="7061855">
            <a:off x="5618838" y="3519851"/>
            <a:ext cx="1060704" cy="1429526"/>
            <a:chOff x="4041649" y="1707654"/>
            <a:chExt cx="1060704" cy="1429526"/>
          </a:xfrm>
        </p:grpSpPr>
        <p:sp>
          <p:nvSpPr>
            <p:cNvPr id="8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620576" y="3167118"/>
            <a:ext cx="68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ol.View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16132" y="2730856"/>
            <a:ext cx="742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ol.Layer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25757" y="3166895"/>
            <a:ext cx="83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ol.Source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86710" y="4248058"/>
            <a:ext cx="857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ol.Format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89330" y="4242038"/>
            <a:ext cx="1225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ol.Projections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55871" y="4219041"/>
            <a:ext cx="100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ol.Controls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76558" y="4224555"/>
            <a:ext cx="1150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ol.Interaction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65328" y="4219040"/>
            <a:ext cx="746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Others..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E47A3447-0A3A-4260-A367-489797AD7793}"/>
              </a:ext>
            </a:extLst>
          </p:cNvPr>
          <p:cNvSpPr/>
          <p:nvPr/>
        </p:nvSpPr>
        <p:spPr>
          <a:xfrm>
            <a:off x="328407" y="663152"/>
            <a:ext cx="1435281" cy="1402179"/>
          </a:xfrm>
          <a:prstGeom prst="frame">
            <a:avLst>
              <a:gd name="adj1" fmla="val 8003"/>
            </a:avLst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6511" y="1656038"/>
            <a:ext cx="11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ol.Object</a:t>
            </a:r>
            <a:endParaRPr lang="ko-KR" altLang="en-US" sz="16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8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기본 구조</a:t>
            </a:r>
          </a:p>
        </p:txBody>
      </p:sp>
      <p:sp>
        <p:nvSpPr>
          <p:cNvPr id="7" name="Hexagon 6"/>
          <p:cNvSpPr/>
          <p:nvPr/>
        </p:nvSpPr>
        <p:spPr>
          <a:xfrm>
            <a:off x="499237" y="849608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99237" y="1895724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735389" y="1014164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8216" y="1610714"/>
            <a:ext cx="871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ol.Object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3851" y="2716639"/>
            <a:ext cx="86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ol.Map</a:t>
            </a:r>
            <a:endParaRPr lang="ko-KR" altLang="en-US" sz="16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grpSp>
        <p:nvGrpSpPr>
          <p:cNvPr id="57" name="Group 16"/>
          <p:cNvGrpSpPr/>
          <p:nvPr/>
        </p:nvGrpSpPr>
        <p:grpSpPr>
          <a:xfrm rot="10800000">
            <a:off x="2352583" y="1920028"/>
            <a:ext cx="1060704" cy="1429526"/>
            <a:chOff x="4041649" y="1707654"/>
            <a:chExt cx="1060704" cy="1429526"/>
          </a:xfrm>
        </p:grpSpPr>
        <p:sp>
          <p:nvSpPr>
            <p:cNvPr id="5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Group 16"/>
          <p:cNvGrpSpPr/>
          <p:nvPr/>
        </p:nvGrpSpPr>
        <p:grpSpPr>
          <a:xfrm rot="10800000">
            <a:off x="3295272" y="2364892"/>
            <a:ext cx="1060704" cy="1429526"/>
            <a:chOff x="4041649" y="1707654"/>
            <a:chExt cx="1060704" cy="1429526"/>
          </a:xfrm>
        </p:grpSpPr>
        <p:sp>
          <p:nvSpPr>
            <p:cNvPr id="6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Group 16"/>
          <p:cNvGrpSpPr/>
          <p:nvPr/>
        </p:nvGrpSpPr>
        <p:grpSpPr>
          <a:xfrm rot="10800000">
            <a:off x="1409735" y="2347843"/>
            <a:ext cx="1060704" cy="1429526"/>
            <a:chOff x="4041649" y="1707654"/>
            <a:chExt cx="1060704" cy="1429526"/>
          </a:xfrm>
        </p:grpSpPr>
        <p:sp>
          <p:nvSpPr>
            <p:cNvPr id="6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435792" y="1124165"/>
            <a:ext cx="4752528" cy="1983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OpenLayers</a:t>
            </a:r>
            <a:r>
              <a:rPr lang="ko-KR" altLang="en-US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의 핵심 구성요소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맵을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랜더링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하기 위한 </a:t>
            </a:r>
            <a:r>
              <a:rPr lang="ko-KR" altLang="en-US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컨테이너</a:t>
            </a:r>
            <a:r>
              <a:rPr lang="en-US" altLang="ko-KR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target</a:t>
            </a:r>
            <a:r>
              <a:rPr lang="en-US" altLang="ko-KR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이다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+ Layer, View :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데이터를 시각화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+ interaction, controls : UI Components</a:t>
            </a: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grpSp>
        <p:nvGrpSpPr>
          <p:cNvPr id="67" name="Group 19"/>
          <p:cNvGrpSpPr/>
          <p:nvPr/>
        </p:nvGrpSpPr>
        <p:grpSpPr>
          <a:xfrm rot="7038699">
            <a:off x="923221" y="3569196"/>
            <a:ext cx="1060704" cy="1429526"/>
            <a:chOff x="4041649" y="1707654"/>
            <a:chExt cx="1060704" cy="1429526"/>
          </a:xfrm>
        </p:grpSpPr>
        <p:sp>
          <p:nvSpPr>
            <p:cNvPr id="6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0" name="Group 19"/>
          <p:cNvGrpSpPr/>
          <p:nvPr/>
        </p:nvGrpSpPr>
        <p:grpSpPr>
          <a:xfrm rot="7061855">
            <a:off x="2101224" y="3548868"/>
            <a:ext cx="1060704" cy="1429526"/>
            <a:chOff x="4041649" y="1707654"/>
            <a:chExt cx="1060704" cy="1429526"/>
          </a:xfrm>
        </p:grpSpPr>
        <p:sp>
          <p:nvSpPr>
            <p:cNvPr id="7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3" name="Group 19"/>
          <p:cNvGrpSpPr/>
          <p:nvPr/>
        </p:nvGrpSpPr>
        <p:grpSpPr>
          <a:xfrm rot="7061855">
            <a:off x="3273607" y="3524519"/>
            <a:ext cx="1060704" cy="1429526"/>
            <a:chOff x="4041649" y="1707654"/>
            <a:chExt cx="1060704" cy="1429526"/>
          </a:xfrm>
        </p:grpSpPr>
        <p:sp>
          <p:nvSpPr>
            <p:cNvPr id="7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Group 19"/>
          <p:cNvGrpSpPr/>
          <p:nvPr/>
        </p:nvGrpSpPr>
        <p:grpSpPr>
          <a:xfrm rot="7061855">
            <a:off x="4446455" y="3522185"/>
            <a:ext cx="1060704" cy="1429526"/>
            <a:chOff x="4041649" y="1707654"/>
            <a:chExt cx="1060704" cy="1429526"/>
          </a:xfrm>
        </p:grpSpPr>
        <p:sp>
          <p:nvSpPr>
            <p:cNvPr id="7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0" name="Group 19"/>
          <p:cNvGrpSpPr/>
          <p:nvPr/>
        </p:nvGrpSpPr>
        <p:grpSpPr>
          <a:xfrm rot="7061855">
            <a:off x="5618838" y="3519851"/>
            <a:ext cx="1060704" cy="1429526"/>
            <a:chOff x="4041649" y="1707654"/>
            <a:chExt cx="1060704" cy="1429526"/>
          </a:xfrm>
        </p:grpSpPr>
        <p:sp>
          <p:nvSpPr>
            <p:cNvPr id="8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620576" y="3167118"/>
            <a:ext cx="68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ol.View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16132" y="2730856"/>
            <a:ext cx="742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ol.Layer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25757" y="3166895"/>
            <a:ext cx="83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ol.Source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86710" y="4248058"/>
            <a:ext cx="857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ol.Format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89330" y="4242038"/>
            <a:ext cx="1225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ol.Projections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55871" y="4219041"/>
            <a:ext cx="100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ol.Controls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76558" y="4224555"/>
            <a:ext cx="1150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ol.Interaction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65328" y="4219040"/>
            <a:ext cx="746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Others..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E47A3447-0A3A-4260-A367-489797AD7793}"/>
              </a:ext>
            </a:extLst>
          </p:cNvPr>
          <p:cNvSpPr/>
          <p:nvPr/>
        </p:nvSpPr>
        <p:spPr>
          <a:xfrm>
            <a:off x="308661" y="2137682"/>
            <a:ext cx="1435281" cy="1402179"/>
          </a:xfrm>
          <a:prstGeom prst="frame">
            <a:avLst>
              <a:gd name="adj1" fmla="val 8003"/>
            </a:avLst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28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기본 구조</a:t>
            </a:r>
          </a:p>
        </p:txBody>
      </p:sp>
      <p:sp>
        <p:nvSpPr>
          <p:cNvPr id="7" name="Hexagon 6"/>
          <p:cNvSpPr/>
          <p:nvPr/>
        </p:nvSpPr>
        <p:spPr>
          <a:xfrm>
            <a:off x="499237" y="849608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99237" y="1895724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735389" y="1014164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8216" y="1610714"/>
            <a:ext cx="871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ol.Object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7" name="Group 16"/>
          <p:cNvGrpSpPr/>
          <p:nvPr/>
        </p:nvGrpSpPr>
        <p:grpSpPr>
          <a:xfrm rot="10800000">
            <a:off x="2352583" y="1920028"/>
            <a:ext cx="1060704" cy="1429526"/>
            <a:chOff x="4041649" y="1707654"/>
            <a:chExt cx="1060704" cy="1429526"/>
          </a:xfrm>
        </p:grpSpPr>
        <p:sp>
          <p:nvSpPr>
            <p:cNvPr id="5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Group 16"/>
          <p:cNvGrpSpPr/>
          <p:nvPr/>
        </p:nvGrpSpPr>
        <p:grpSpPr>
          <a:xfrm rot="10800000">
            <a:off x="3295272" y="2364892"/>
            <a:ext cx="1060704" cy="1429526"/>
            <a:chOff x="4041649" y="1707654"/>
            <a:chExt cx="1060704" cy="1429526"/>
          </a:xfrm>
        </p:grpSpPr>
        <p:sp>
          <p:nvSpPr>
            <p:cNvPr id="6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Group 16"/>
          <p:cNvGrpSpPr/>
          <p:nvPr/>
        </p:nvGrpSpPr>
        <p:grpSpPr>
          <a:xfrm rot="10800000">
            <a:off x="1409735" y="2347843"/>
            <a:ext cx="1060704" cy="1429526"/>
            <a:chOff x="4041649" y="1707654"/>
            <a:chExt cx="1060704" cy="1429526"/>
          </a:xfrm>
        </p:grpSpPr>
        <p:sp>
          <p:nvSpPr>
            <p:cNvPr id="6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726660" y="914015"/>
            <a:ext cx="4752528" cy="278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기본 요소</a:t>
            </a:r>
            <a:endParaRPr lang="en-US" altLang="ko-KR" sz="20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ol.View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지도의 중심</a:t>
            </a:r>
            <a:r>
              <a:rPr lang="en-US" altLang="ko-KR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확대</a:t>
            </a:r>
            <a:r>
              <a:rPr lang="en-US" altLang="ko-KR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/</a:t>
            </a: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축소</a:t>
            </a:r>
            <a:r>
              <a:rPr lang="en-US" altLang="ko-KR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en-US" altLang="ko-KR" sz="14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proj</a:t>
            </a: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와 같은 </a:t>
            </a:r>
            <a:endParaRPr lang="en-US" altLang="ko-KR" sz="1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시각적인 요소를 관리하는 인스턴스</a:t>
            </a:r>
            <a:endParaRPr lang="en-US" altLang="ko-KR" sz="1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ol.Layers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: </a:t>
            </a: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데이터</a:t>
            </a:r>
            <a:r>
              <a:rPr lang="en-US" altLang="ko-KR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(Source</a:t>
            </a: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에서 가져온 데이터</a:t>
            </a:r>
            <a:r>
              <a:rPr lang="en-US" altLang="ko-KR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 </a:t>
            </a: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</a:t>
            </a:r>
            <a:endParaRPr lang="en-US" altLang="ko-KR" sz="1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시각적으로 표현하기 위한 경량 컨테이너</a:t>
            </a:r>
            <a:endParaRPr lang="en-US" altLang="ko-KR" sz="1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</a:br>
            <a:r>
              <a:rPr lang="en-US" altLang="ko-KR" sz="1400" b="1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ol.Source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: Layer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에 데이터를 제공해주기 위한 인스턴스</a:t>
            </a:r>
          </a:p>
        </p:txBody>
      </p:sp>
      <p:grpSp>
        <p:nvGrpSpPr>
          <p:cNvPr id="67" name="Group 19"/>
          <p:cNvGrpSpPr/>
          <p:nvPr/>
        </p:nvGrpSpPr>
        <p:grpSpPr>
          <a:xfrm rot="7038699">
            <a:off x="923221" y="3569196"/>
            <a:ext cx="1060704" cy="1429526"/>
            <a:chOff x="4041649" y="1707654"/>
            <a:chExt cx="1060704" cy="1429526"/>
          </a:xfrm>
        </p:grpSpPr>
        <p:sp>
          <p:nvSpPr>
            <p:cNvPr id="6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0" name="Group 19"/>
          <p:cNvGrpSpPr/>
          <p:nvPr/>
        </p:nvGrpSpPr>
        <p:grpSpPr>
          <a:xfrm rot="7061855">
            <a:off x="2101224" y="3548868"/>
            <a:ext cx="1060704" cy="1429526"/>
            <a:chOff x="4041649" y="1707654"/>
            <a:chExt cx="1060704" cy="1429526"/>
          </a:xfrm>
        </p:grpSpPr>
        <p:sp>
          <p:nvSpPr>
            <p:cNvPr id="7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3" name="Group 19"/>
          <p:cNvGrpSpPr/>
          <p:nvPr/>
        </p:nvGrpSpPr>
        <p:grpSpPr>
          <a:xfrm rot="7061855">
            <a:off x="3273607" y="3524519"/>
            <a:ext cx="1060704" cy="1429526"/>
            <a:chOff x="4041649" y="1707654"/>
            <a:chExt cx="1060704" cy="1429526"/>
          </a:xfrm>
        </p:grpSpPr>
        <p:sp>
          <p:nvSpPr>
            <p:cNvPr id="7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Group 19"/>
          <p:cNvGrpSpPr/>
          <p:nvPr/>
        </p:nvGrpSpPr>
        <p:grpSpPr>
          <a:xfrm rot="7061855">
            <a:off x="4446455" y="3522185"/>
            <a:ext cx="1060704" cy="1429526"/>
            <a:chOff x="4041649" y="1707654"/>
            <a:chExt cx="1060704" cy="1429526"/>
          </a:xfrm>
        </p:grpSpPr>
        <p:sp>
          <p:nvSpPr>
            <p:cNvPr id="7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0" name="Group 19"/>
          <p:cNvGrpSpPr/>
          <p:nvPr/>
        </p:nvGrpSpPr>
        <p:grpSpPr>
          <a:xfrm rot="7061855">
            <a:off x="5618838" y="3519851"/>
            <a:ext cx="1060704" cy="1429526"/>
            <a:chOff x="4041649" y="1707654"/>
            <a:chExt cx="1060704" cy="1429526"/>
          </a:xfrm>
        </p:grpSpPr>
        <p:sp>
          <p:nvSpPr>
            <p:cNvPr id="8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511514" y="3145604"/>
            <a:ext cx="931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ol.View</a:t>
            </a:r>
            <a:endParaRPr lang="ko-KR" altLang="en-US" sz="16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407070" y="2709342"/>
            <a:ext cx="1014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ol.Layer</a:t>
            </a:r>
            <a:endParaRPr lang="ko-KR" altLang="en-US" sz="16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73300" y="3145604"/>
            <a:ext cx="1137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ol.Source</a:t>
            </a:r>
            <a:endParaRPr lang="ko-KR" altLang="en-US" sz="16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86710" y="4248058"/>
            <a:ext cx="857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ol.Format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89330" y="4242038"/>
            <a:ext cx="1225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ol.Projections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55871" y="4219041"/>
            <a:ext cx="100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ol.Controls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76558" y="4224555"/>
            <a:ext cx="1150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ol.Interaction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65328" y="4219040"/>
            <a:ext cx="746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Others..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E47A3447-0A3A-4260-A367-489797AD7793}"/>
              </a:ext>
            </a:extLst>
          </p:cNvPr>
          <p:cNvSpPr/>
          <p:nvPr/>
        </p:nvSpPr>
        <p:spPr>
          <a:xfrm>
            <a:off x="1169361" y="1999984"/>
            <a:ext cx="3401436" cy="1908479"/>
          </a:xfrm>
          <a:prstGeom prst="frame">
            <a:avLst>
              <a:gd name="adj1" fmla="val 4374"/>
            </a:avLst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81C210-7B3D-420A-830C-81AEF3AFF0BC}"/>
              </a:ext>
            </a:extLst>
          </p:cNvPr>
          <p:cNvSpPr txBox="1"/>
          <p:nvPr/>
        </p:nvSpPr>
        <p:spPr>
          <a:xfrm>
            <a:off x="710079" y="2712699"/>
            <a:ext cx="639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ol.Map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33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기본 구조</a:t>
            </a:r>
          </a:p>
        </p:txBody>
      </p:sp>
      <p:sp>
        <p:nvSpPr>
          <p:cNvPr id="7" name="Hexagon 6"/>
          <p:cNvSpPr/>
          <p:nvPr/>
        </p:nvSpPr>
        <p:spPr>
          <a:xfrm>
            <a:off x="499237" y="849608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99237" y="1895724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735389" y="1014164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8216" y="1610714"/>
            <a:ext cx="871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ol.Object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7" name="Group 16"/>
          <p:cNvGrpSpPr/>
          <p:nvPr/>
        </p:nvGrpSpPr>
        <p:grpSpPr>
          <a:xfrm rot="10800000">
            <a:off x="2352583" y="1920028"/>
            <a:ext cx="1060704" cy="1429526"/>
            <a:chOff x="4041649" y="1707654"/>
            <a:chExt cx="1060704" cy="1429526"/>
          </a:xfrm>
        </p:grpSpPr>
        <p:sp>
          <p:nvSpPr>
            <p:cNvPr id="5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Group 16"/>
          <p:cNvGrpSpPr/>
          <p:nvPr/>
        </p:nvGrpSpPr>
        <p:grpSpPr>
          <a:xfrm rot="10800000">
            <a:off x="3295272" y="2364892"/>
            <a:ext cx="1060704" cy="1429526"/>
            <a:chOff x="4041649" y="1707654"/>
            <a:chExt cx="1060704" cy="1429526"/>
          </a:xfrm>
        </p:grpSpPr>
        <p:sp>
          <p:nvSpPr>
            <p:cNvPr id="6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Group 16"/>
          <p:cNvGrpSpPr/>
          <p:nvPr/>
        </p:nvGrpSpPr>
        <p:grpSpPr>
          <a:xfrm rot="10800000">
            <a:off x="1409735" y="2347843"/>
            <a:ext cx="1060704" cy="1429526"/>
            <a:chOff x="4041649" y="1707654"/>
            <a:chExt cx="1060704" cy="1429526"/>
          </a:xfrm>
        </p:grpSpPr>
        <p:sp>
          <p:nvSpPr>
            <p:cNvPr id="6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726660" y="1129984"/>
            <a:ext cx="475252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기본 예시</a:t>
            </a:r>
            <a:endParaRPr lang="en-US" altLang="ko-KR" sz="20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grpSp>
        <p:nvGrpSpPr>
          <p:cNvPr id="67" name="Group 19"/>
          <p:cNvGrpSpPr/>
          <p:nvPr/>
        </p:nvGrpSpPr>
        <p:grpSpPr>
          <a:xfrm rot="7038699">
            <a:off x="923221" y="3569196"/>
            <a:ext cx="1060704" cy="1429526"/>
            <a:chOff x="4041649" y="1707654"/>
            <a:chExt cx="1060704" cy="1429526"/>
          </a:xfrm>
        </p:grpSpPr>
        <p:sp>
          <p:nvSpPr>
            <p:cNvPr id="6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0" name="Group 19"/>
          <p:cNvGrpSpPr/>
          <p:nvPr/>
        </p:nvGrpSpPr>
        <p:grpSpPr>
          <a:xfrm rot="7061855">
            <a:off x="2101224" y="3548868"/>
            <a:ext cx="1060704" cy="1429526"/>
            <a:chOff x="4041649" y="1707654"/>
            <a:chExt cx="1060704" cy="1429526"/>
          </a:xfrm>
        </p:grpSpPr>
        <p:sp>
          <p:nvSpPr>
            <p:cNvPr id="7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3" name="Group 19"/>
          <p:cNvGrpSpPr/>
          <p:nvPr/>
        </p:nvGrpSpPr>
        <p:grpSpPr>
          <a:xfrm rot="7061855">
            <a:off x="3273607" y="3524519"/>
            <a:ext cx="1060704" cy="1429526"/>
            <a:chOff x="4041649" y="1707654"/>
            <a:chExt cx="1060704" cy="1429526"/>
          </a:xfrm>
        </p:grpSpPr>
        <p:sp>
          <p:nvSpPr>
            <p:cNvPr id="7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Group 19"/>
          <p:cNvGrpSpPr/>
          <p:nvPr/>
        </p:nvGrpSpPr>
        <p:grpSpPr>
          <a:xfrm rot="7061855">
            <a:off x="4446455" y="3522185"/>
            <a:ext cx="1060704" cy="1429526"/>
            <a:chOff x="4041649" y="1707654"/>
            <a:chExt cx="1060704" cy="1429526"/>
          </a:xfrm>
        </p:grpSpPr>
        <p:sp>
          <p:nvSpPr>
            <p:cNvPr id="7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0" name="Group 19"/>
          <p:cNvGrpSpPr/>
          <p:nvPr/>
        </p:nvGrpSpPr>
        <p:grpSpPr>
          <a:xfrm rot="7061855">
            <a:off x="5618838" y="3519851"/>
            <a:ext cx="1060704" cy="1429526"/>
            <a:chOff x="4041649" y="1707654"/>
            <a:chExt cx="1060704" cy="1429526"/>
          </a:xfrm>
        </p:grpSpPr>
        <p:sp>
          <p:nvSpPr>
            <p:cNvPr id="8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502828" y="3135197"/>
            <a:ext cx="959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ol.View</a:t>
            </a:r>
            <a:endParaRPr lang="ko-KR" altLang="en-US" sz="16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398384" y="2698935"/>
            <a:ext cx="10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ol.Layer</a:t>
            </a:r>
            <a:endParaRPr lang="ko-KR" altLang="en-US" sz="16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08009" y="3134974"/>
            <a:ext cx="1170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ol.Source</a:t>
            </a:r>
            <a:endParaRPr lang="ko-KR" altLang="en-US" sz="16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86710" y="4248058"/>
            <a:ext cx="857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ol.Format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89330" y="4242038"/>
            <a:ext cx="1225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ol.Projections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55871" y="4219041"/>
            <a:ext cx="100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ol.Controls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76558" y="4224555"/>
            <a:ext cx="1150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ol.Interaction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65328" y="4219040"/>
            <a:ext cx="746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Others..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E47A3447-0A3A-4260-A367-489797AD7793}"/>
              </a:ext>
            </a:extLst>
          </p:cNvPr>
          <p:cNvSpPr/>
          <p:nvPr/>
        </p:nvSpPr>
        <p:spPr>
          <a:xfrm>
            <a:off x="251520" y="1706024"/>
            <a:ext cx="4319277" cy="2202439"/>
          </a:xfrm>
          <a:prstGeom prst="frame">
            <a:avLst>
              <a:gd name="adj1" fmla="val 4374"/>
            </a:avLst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81C210-7B3D-420A-830C-81AEF3AFF0BC}"/>
              </a:ext>
            </a:extLst>
          </p:cNvPr>
          <p:cNvSpPr txBox="1"/>
          <p:nvPr/>
        </p:nvSpPr>
        <p:spPr>
          <a:xfrm>
            <a:off x="592330" y="2680778"/>
            <a:ext cx="899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ol.Map</a:t>
            </a:r>
            <a:endParaRPr lang="ko-KR" altLang="en-US" sz="16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A668AC8-821A-4E5E-B9D7-2CB926313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43" y="1639611"/>
            <a:ext cx="3061777" cy="20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6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심화 구조</a:t>
            </a:r>
          </a:p>
        </p:txBody>
      </p:sp>
      <p:sp>
        <p:nvSpPr>
          <p:cNvPr id="7" name="Hexagon 6"/>
          <p:cNvSpPr/>
          <p:nvPr/>
        </p:nvSpPr>
        <p:spPr>
          <a:xfrm>
            <a:off x="499237" y="849608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99237" y="1895724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735389" y="1014164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8216" y="1610714"/>
            <a:ext cx="871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ol.Object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7" name="Group 16"/>
          <p:cNvGrpSpPr/>
          <p:nvPr/>
        </p:nvGrpSpPr>
        <p:grpSpPr>
          <a:xfrm rot="10800000">
            <a:off x="2352583" y="1920028"/>
            <a:ext cx="1060704" cy="1429526"/>
            <a:chOff x="4041649" y="1707654"/>
            <a:chExt cx="1060704" cy="1429526"/>
          </a:xfrm>
        </p:grpSpPr>
        <p:sp>
          <p:nvSpPr>
            <p:cNvPr id="5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Group 16"/>
          <p:cNvGrpSpPr/>
          <p:nvPr/>
        </p:nvGrpSpPr>
        <p:grpSpPr>
          <a:xfrm rot="10800000">
            <a:off x="3295272" y="2364892"/>
            <a:ext cx="1060704" cy="1429526"/>
            <a:chOff x="4041649" y="1707654"/>
            <a:chExt cx="1060704" cy="1429526"/>
          </a:xfrm>
        </p:grpSpPr>
        <p:sp>
          <p:nvSpPr>
            <p:cNvPr id="6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Group 16"/>
          <p:cNvGrpSpPr/>
          <p:nvPr/>
        </p:nvGrpSpPr>
        <p:grpSpPr>
          <a:xfrm rot="10800000">
            <a:off x="1409735" y="2347843"/>
            <a:ext cx="1060704" cy="1429526"/>
            <a:chOff x="4041649" y="1707654"/>
            <a:chExt cx="1060704" cy="1429526"/>
          </a:xfrm>
        </p:grpSpPr>
        <p:sp>
          <p:nvSpPr>
            <p:cNvPr id="6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7" name="Group 19"/>
          <p:cNvGrpSpPr/>
          <p:nvPr/>
        </p:nvGrpSpPr>
        <p:grpSpPr>
          <a:xfrm rot="7038699">
            <a:off x="923221" y="3569196"/>
            <a:ext cx="1060704" cy="1429526"/>
            <a:chOff x="4041649" y="1707654"/>
            <a:chExt cx="1060704" cy="1429526"/>
          </a:xfrm>
        </p:grpSpPr>
        <p:sp>
          <p:nvSpPr>
            <p:cNvPr id="6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0" name="Group 19"/>
          <p:cNvGrpSpPr/>
          <p:nvPr/>
        </p:nvGrpSpPr>
        <p:grpSpPr>
          <a:xfrm rot="7061855">
            <a:off x="2101224" y="3548868"/>
            <a:ext cx="1060704" cy="1429526"/>
            <a:chOff x="4041649" y="1707654"/>
            <a:chExt cx="1060704" cy="1429526"/>
          </a:xfrm>
        </p:grpSpPr>
        <p:sp>
          <p:nvSpPr>
            <p:cNvPr id="7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3" name="Group 19"/>
          <p:cNvGrpSpPr/>
          <p:nvPr/>
        </p:nvGrpSpPr>
        <p:grpSpPr>
          <a:xfrm rot="7061855">
            <a:off x="3273607" y="3524519"/>
            <a:ext cx="1060704" cy="1429526"/>
            <a:chOff x="4041649" y="1707654"/>
            <a:chExt cx="1060704" cy="1429526"/>
          </a:xfrm>
        </p:grpSpPr>
        <p:sp>
          <p:nvSpPr>
            <p:cNvPr id="7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Group 19"/>
          <p:cNvGrpSpPr/>
          <p:nvPr/>
        </p:nvGrpSpPr>
        <p:grpSpPr>
          <a:xfrm rot="7061855">
            <a:off x="4446455" y="3522185"/>
            <a:ext cx="1060704" cy="1429526"/>
            <a:chOff x="4041649" y="1707654"/>
            <a:chExt cx="1060704" cy="1429526"/>
          </a:xfrm>
        </p:grpSpPr>
        <p:sp>
          <p:nvSpPr>
            <p:cNvPr id="7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0" name="Group 19"/>
          <p:cNvGrpSpPr/>
          <p:nvPr/>
        </p:nvGrpSpPr>
        <p:grpSpPr>
          <a:xfrm rot="7061855">
            <a:off x="5618838" y="3519851"/>
            <a:ext cx="1060704" cy="1429526"/>
            <a:chOff x="4041649" y="1707654"/>
            <a:chExt cx="1060704" cy="1429526"/>
          </a:xfrm>
        </p:grpSpPr>
        <p:sp>
          <p:nvSpPr>
            <p:cNvPr id="8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620576" y="3167118"/>
            <a:ext cx="68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ol.View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16132" y="2730856"/>
            <a:ext cx="742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ol.Layer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25757" y="3166895"/>
            <a:ext cx="83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ol.Source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65717" y="4229431"/>
            <a:ext cx="106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ol.Format</a:t>
            </a:r>
            <a:endParaRPr lang="ko-KR" altLang="en-US" sz="14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157266" y="4341702"/>
            <a:ext cx="1459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ol.Projections</a:t>
            </a:r>
            <a:endParaRPr lang="ko-KR" altLang="en-US" sz="14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44036" y="4221877"/>
            <a:ext cx="120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ol.Controls</a:t>
            </a:r>
            <a:endParaRPr lang="ko-KR" altLang="en-US" sz="14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43800" y="4309799"/>
            <a:ext cx="137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ol.Interaction</a:t>
            </a:r>
            <a:endParaRPr lang="ko-KR" altLang="en-US" sz="14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14823" y="4221877"/>
            <a:ext cx="889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Others..</a:t>
            </a:r>
            <a:endParaRPr lang="ko-KR" altLang="en-US" sz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E47A3447-0A3A-4260-A367-489797AD7793}"/>
              </a:ext>
            </a:extLst>
          </p:cNvPr>
          <p:cNvSpPr/>
          <p:nvPr/>
        </p:nvSpPr>
        <p:spPr>
          <a:xfrm>
            <a:off x="688216" y="3792812"/>
            <a:ext cx="5225784" cy="1250610"/>
          </a:xfrm>
          <a:prstGeom prst="frame">
            <a:avLst>
              <a:gd name="adj1" fmla="val 4374"/>
            </a:avLst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81C210-7B3D-420A-830C-81AEF3AFF0BC}"/>
              </a:ext>
            </a:extLst>
          </p:cNvPr>
          <p:cNvSpPr txBox="1"/>
          <p:nvPr/>
        </p:nvSpPr>
        <p:spPr>
          <a:xfrm>
            <a:off x="710079" y="2712699"/>
            <a:ext cx="639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ol.Map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9C81F-A864-48FF-883E-EBFE5B3A517A}"/>
              </a:ext>
            </a:extLst>
          </p:cNvPr>
          <p:cNvSpPr txBox="1"/>
          <p:nvPr/>
        </p:nvSpPr>
        <p:spPr>
          <a:xfrm>
            <a:off x="4717803" y="700182"/>
            <a:ext cx="4752528" cy="3108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심화 요소</a:t>
            </a:r>
            <a:endParaRPr lang="en-US" altLang="ko-KR" sz="20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ol.Format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일반적으로 사용되는 다양한 지형 공간 파일 </a:t>
            </a:r>
            <a:endParaRPr lang="en-US" altLang="ko-KR" sz="1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형식에서 객체 를 디코딩하고 인코딩하는 기능을 제공</a:t>
            </a:r>
            <a:endParaRPr lang="en-US" altLang="ko-KR" sz="1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ol.Projections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: </a:t>
            </a: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모든 좌표와 범위를 </a:t>
            </a:r>
            <a:r>
              <a:rPr lang="en-US" altLang="ko-KR" sz="14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ol.View</a:t>
            </a:r>
            <a:r>
              <a:rPr lang="ko-KR" altLang="en-US" sz="1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  제공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</a:br>
            <a:r>
              <a:rPr lang="en-US" altLang="ko-KR" sz="1400" b="1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ol.Controls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: Map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에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DOM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요소가 보이는 위젯들을 설정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(ex : zoom, rotate,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scaleLine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, full screen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ol.Interaction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: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맵에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 적용되는 상호 작용들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(ex : draw, modify,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keydown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, drag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05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심화 구조</a:t>
            </a:r>
          </a:p>
        </p:txBody>
      </p:sp>
      <p:sp>
        <p:nvSpPr>
          <p:cNvPr id="7" name="Hexagon 6"/>
          <p:cNvSpPr/>
          <p:nvPr/>
        </p:nvSpPr>
        <p:spPr>
          <a:xfrm>
            <a:off x="499237" y="849608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99237" y="1895724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735389" y="1014164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8216" y="1610714"/>
            <a:ext cx="871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ol.Object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7" name="Group 16"/>
          <p:cNvGrpSpPr/>
          <p:nvPr/>
        </p:nvGrpSpPr>
        <p:grpSpPr>
          <a:xfrm rot="10800000">
            <a:off x="2352583" y="1920028"/>
            <a:ext cx="1060704" cy="1429526"/>
            <a:chOff x="4041649" y="1707654"/>
            <a:chExt cx="1060704" cy="1429526"/>
          </a:xfrm>
        </p:grpSpPr>
        <p:sp>
          <p:nvSpPr>
            <p:cNvPr id="5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Group 16"/>
          <p:cNvGrpSpPr/>
          <p:nvPr/>
        </p:nvGrpSpPr>
        <p:grpSpPr>
          <a:xfrm rot="10800000">
            <a:off x="3295272" y="2364892"/>
            <a:ext cx="1060704" cy="1429526"/>
            <a:chOff x="4041649" y="1707654"/>
            <a:chExt cx="1060704" cy="1429526"/>
          </a:xfrm>
        </p:grpSpPr>
        <p:sp>
          <p:nvSpPr>
            <p:cNvPr id="6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Group 16"/>
          <p:cNvGrpSpPr/>
          <p:nvPr/>
        </p:nvGrpSpPr>
        <p:grpSpPr>
          <a:xfrm rot="10800000">
            <a:off x="1409735" y="2347843"/>
            <a:ext cx="1060704" cy="1429526"/>
            <a:chOff x="4041649" y="1707654"/>
            <a:chExt cx="1060704" cy="1429526"/>
          </a:xfrm>
        </p:grpSpPr>
        <p:sp>
          <p:nvSpPr>
            <p:cNvPr id="6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435792" y="1124165"/>
            <a:ext cx="4752528" cy="236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Others...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ol.Geolocation</a:t>
            </a:r>
            <a:b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</a:br>
            <a:r>
              <a:rPr lang="en-US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ol.Overlay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ol.geom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ol.webgl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등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다양한 모듈들이 구성되어 있다</a:t>
            </a:r>
            <a:r>
              <a:rPr lang="en-US" altLang="ko-KR" sz="16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.</a:t>
            </a:r>
          </a:p>
        </p:txBody>
      </p:sp>
      <p:grpSp>
        <p:nvGrpSpPr>
          <p:cNvPr id="67" name="Group 19"/>
          <p:cNvGrpSpPr/>
          <p:nvPr/>
        </p:nvGrpSpPr>
        <p:grpSpPr>
          <a:xfrm rot="7038699">
            <a:off x="923221" y="3569196"/>
            <a:ext cx="1060704" cy="1429526"/>
            <a:chOff x="4041649" y="1707654"/>
            <a:chExt cx="1060704" cy="1429526"/>
          </a:xfrm>
        </p:grpSpPr>
        <p:sp>
          <p:nvSpPr>
            <p:cNvPr id="6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0" name="Group 19"/>
          <p:cNvGrpSpPr/>
          <p:nvPr/>
        </p:nvGrpSpPr>
        <p:grpSpPr>
          <a:xfrm rot="7061855">
            <a:off x="2101224" y="3548868"/>
            <a:ext cx="1060704" cy="1429526"/>
            <a:chOff x="4041649" y="1707654"/>
            <a:chExt cx="1060704" cy="1429526"/>
          </a:xfrm>
        </p:grpSpPr>
        <p:sp>
          <p:nvSpPr>
            <p:cNvPr id="7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3" name="Group 19"/>
          <p:cNvGrpSpPr/>
          <p:nvPr/>
        </p:nvGrpSpPr>
        <p:grpSpPr>
          <a:xfrm rot="7061855">
            <a:off x="3273607" y="3524519"/>
            <a:ext cx="1060704" cy="1429526"/>
            <a:chOff x="4041649" y="1707654"/>
            <a:chExt cx="1060704" cy="1429526"/>
          </a:xfrm>
        </p:grpSpPr>
        <p:sp>
          <p:nvSpPr>
            <p:cNvPr id="74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Group 19"/>
          <p:cNvGrpSpPr/>
          <p:nvPr/>
        </p:nvGrpSpPr>
        <p:grpSpPr>
          <a:xfrm rot="7061855">
            <a:off x="4446455" y="3522185"/>
            <a:ext cx="1060704" cy="1429526"/>
            <a:chOff x="4041649" y="1707654"/>
            <a:chExt cx="1060704" cy="1429526"/>
          </a:xfrm>
        </p:grpSpPr>
        <p:sp>
          <p:nvSpPr>
            <p:cNvPr id="7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0" name="Group 19"/>
          <p:cNvGrpSpPr/>
          <p:nvPr/>
        </p:nvGrpSpPr>
        <p:grpSpPr>
          <a:xfrm rot="7061855">
            <a:off x="5618838" y="3519851"/>
            <a:ext cx="1060704" cy="1429526"/>
            <a:chOff x="4041649" y="1707654"/>
            <a:chExt cx="1060704" cy="1429526"/>
          </a:xfrm>
        </p:grpSpPr>
        <p:sp>
          <p:nvSpPr>
            <p:cNvPr id="8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620576" y="3167118"/>
            <a:ext cx="68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ol.View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16132" y="2730856"/>
            <a:ext cx="742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ol.Layer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25757" y="3166895"/>
            <a:ext cx="83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ol.Source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86710" y="4248058"/>
            <a:ext cx="857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ol.Format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89330" y="4242038"/>
            <a:ext cx="1225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ol.Projections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55871" y="4219041"/>
            <a:ext cx="100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ol.Controls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76558" y="4224555"/>
            <a:ext cx="1150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ol.Interaction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900638" y="4211260"/>
            <a:ext cx="98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Arial" pitchFamily="34" charset="0"/>
              </a:rPr>
              <a:t>Others..</a:t>
            </a:r>
            <a:endParaRPr lang="ko-KR" altLang="en-US" sz="16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Arial" pitchFamily="34" charset="0"/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E47A3447-0A3A-4260-A367-489797AD7793}"/>
              </a:ext>
            </a:extLst>
          </p:cNvPr>
          <p:cNvSpPr/>
          <p:nvPr/>
        </p:nvSpPr>
        <p:spPr>
          <a:xfrm>
            <a:off x="5643782" y="3582869"/>
            <a:ext cx="1435281" cy="1402179"/>
          </a:xfrm>
          <a:prstGeom prst="frame">
            <a:avLst>
              <a:gd name="adj1" fmla="val 8003"/>
            </a:avLst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3BD749-FA26-4962-A591-F479BD25CEB5}"/>
              </a:ext>
            </a:extLst>
          </p:cNvPr>
          <p:cNvSpPr txBox="1"/>
          <p:nvPr/>
        </p:nvSpPr>
        <p:spPr>
          <a:xfrm>
            <a:off x="710079" y="2712699"/>
            <a:ext cx="639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ol.Map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5314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348</Words>
  <Application>Microsoft Office PowerPoint</Application>
  <PresentationFormat>화면 슬라이드 쇼(16:9)</PresentationFormat>
  <Paragraphs>121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나눔스퀘어라운드OTF Regular</vt:lpstr>
      <vt:lpstr>맑은 고딕</vt:lpstr>
      <vt:lpstr>Arial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 </cp:lastModifiedBy>
  <cp:revision>87</cp:revision>
  <dcterms:created xsi:type="dcterms:W3CDTF">2016-12-05T23:26:54Z</dcterms:created>
  <dcterms:modified xsi:type="dcterms:W3CDTF">2019-10-14T14:52:12Z</dcterms:modified>
</cp:coreProperties>
</file>