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34" d="100"/>
          <a:sy n="34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A9ADF-79F1-41A6-97D2-C4B767426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10E48-0EEA-4C3C-91CA-0D5CDCA14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7BE27-C388-424C-82A1-A590804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3D7F-00F5-4A82-8FB2-9B36F622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52FD-200B-46FA-A8DC-3641755B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07E9C-D632-44C9-8453-8FA5BE6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1A587-C3FA-452B-A0C2-23FCC4B4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EC8D2-0C9B-438D-ABF6-8CA91DC3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07D78-C6C9-44A0-BBFC-71F2E2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EF187-9CDD-42C3-AB12-4FD64F01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0E4E-5DE2-44A1-89E8-482BEE552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88B90-9676-4B06-9EB1-9D68BC02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144FD-0012-41B8-8087-89144979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55C72-D79D-4CCF-905B-266CF274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EA9E-FD33-4FCC-A358-559E371C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469F-4F2D-4CD0-A6F4-FBFD1E3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C6FE1-2917-4EF4-A1F1-54608B3D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5BD2B-2FCB-4FCA-A03F-04CCC13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62E54-F31C-4F34-A8F5-E57DE312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8880E-07AF-4B19-966F-A6099F9F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2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23F73-93DD-45CB-84BA-2E225DC0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96EB5-BB67-4116-98F2-34E0F2DD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6C2E3-7895-4EF1-A38E-59221CA2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71656-0E7A-49FA-A316-BBD2FDF2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1AA79-541C-4217-ADFF-ADAB9B1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12C7-3454-4A8D-9C27-5261CFF3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AFDFD-F25C-4182-95F0-20820969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E229-DFE4-4B51-AE76-05A6814E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3C065-4681-42E4-A8C4-8940A35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58CEB-C58A-4CC0-83A2-A575AEDC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541A7-56F6-4653-A34D-197864B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3D8E-380C-4F55-AE6C-CCD7FBD0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07DBE-C443-4F88-BAD0-2259C87E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94ADC-6AED-4278-BC50-B16CA032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272F5-6411-42C5-A418-758F18D6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6DFCD-7B42-487C-8FB5-1B28230F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3B19C-7483-4467-A153-24D73208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91B6B-1E43-46AD-A49C-41E70D57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315F4-BFAB-44D1-9E5B-F41E0B3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174FA-7319-4F2F-8C21-0FD66634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4CF50-307B-48EC-8092-9471D96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4A608-A3CD-4690-A50E-86CE619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89A9D-2565-4B96-B806-9B42262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072AE-B75D-4880-8B1D-716D2014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7C63D-FEC4-4CD1-B977-2A66219D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817FB-4A81-4DBD-A6B7-99F1577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7C187-8BB7-418B-80CC-A2830DF2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9B5CF-4EBF-4A55-9793-A035C863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4C573-35C3-4C8F-9F02-8745D84D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1187-1731-47E4-A333-E6492307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2609D-4F08-4BA5-9C85-603C00D6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FF79D-F4CF-4A85-9712-DE79B97F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231C-AD22-4FED-AE0A-CC06AF01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E6A34E-C392-44AD-9656-483F1D12B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B152-E75A-4295-9956-F6688150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F07F0-1371-4D1E-89BF-80B1EA22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31EA4-EFBF-4742-86E3-0A07A57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DC2EA-CEB2-4DD8-8233-0D7C6271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2E3F7-CB62-4171-8074-838C8507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A8DE2-F0A5-4E2D-AD21-6E60634A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C4ADC-932F-453D-AFB6-001350E0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AC1D-257D-4DE5-B402-6880388F827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214-9131-43B3-BA9F-3197386A5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E616A-8EE9-4243-9821-1C32FAF2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B3DE-EE7D-41B4-A86B-A7EF42AF1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42F6D-9C35-4D42-A966-222C93E9DCE7}"/>
              </a:ext>
            </a:extLst>
          </p:cNvPr>
          <p:cNvSpPr txBox="1"/>
          <p:nvPr/>
        </p:nvSpPr>
        <p:spPr>
          <a:xfrm>
            <a:off x="258480" y="392676"/>
            <a:ext cx="11628719" cy="923330"/>
          </a:xfrm>
          <a:prstGeom prst="rect">
            <a:avLst/>
          </a:prstGeom>
          <a:noFill/>
          <a:ln w="476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Ol.Object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Quattrocento Sans"/>
              </a:rPr>
              <a:t>추상 기본 클래스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Quattrocento Sans"/>
              </a:rPr>
              <a:t>;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Quattrocento Sans"/>
              </a:rPr>
              <a:t>일반적으로 하위 클래스를 만드는 데만 사용되며 앱에서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Quattrocento Sans"/>
              </a:rPr>
              <a:t>인스턴스화되지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Quattrocento Sans"/>
              </a:rPr>
              <a:t> 않습니다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Quattrocento Sans"/>
              </a:rPr>
              <a:t>.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Quattrocento Sans"/>
              </a:rPr>
              <a:t>사소하지 않은 대부분의 클래스는 이로부터 상속받습니다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Quattrocen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0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42F6D-9C35-4D42-A966-222C93E9DCE7}"/>
              </a:ext>
            </a:extLst>
          </p:cNvPr>
          <p:cNvSpPr txBox="1"/>
          <p:nvPr/>
        </p:nvSpPr>
        <p:spPr>
          <a:xfrm>
            <a:off x="2797277" y="449826"/>
            <a:ext cx="2360894" cy="923330"/>
          </a:xfrm>
          <a:prstGeom prst="rect">
            <a:avLst/>
          </a:prstGeom>
          <a:noFill/>
          <a:ln w="476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Ol.Map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핵심 구성 요소</a:t>
            </a:r>
            <a:endParaRPr lang="en-US" altLang="ko-KR" dirty="0"/>
          </a:p>
          <a:p>
            <a:r>
              <a:rPr lang="en-US" altLang="ko-KR" dirty="0"/>
              <a:t>   target</a:t>
            </a:r>
            <a:r>
              <a:rPr lang="ko-KR" altLang="en-US" dirty="0"/>
              <a:t>에 </a:t>
            </a:r>
            <a:r>
              <a:rPr lang="ko-KR" altLang="en-US" dirty="0" err="1"/>
              <a:t>랜더링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15D4D-7C5D-4F83-A8A3-267401556BEF}"/>
              </a:ext>
            </a:extLst>
          </p:cNvPr>
          <p:cNvSpPr txBox="1"/>
          <p:nvPr/>
        </p:nvSpPr>
        <p:spPr>
          <a:xfrm>
            <a:off x="0" y="449826"/>
            <a:ext cx="2360894" cy="1200329"/>
          </a:xfrm>
          <a:prstGeom prst="rect">
            <a:avLst/>
          </a:prstGeom>
          <a:noFill/>
          <a:ln w="476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Ol.View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중심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proj</a:t>
            </a:r>
            <a:r>
              <a:rPr lang="ko-KR" altLang="en-US" dirty="0"/>
              <a:t>를 다루는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인스턴스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77F01-C3B0-43FA-8DCA-0A4881C4FC0A}"/>
              </a:ext>
            </a:extLst>
          </p:cNvPr>
          <p:cNvSpPr txBox="1"/>
          <p:nvPr/>
        </p:nvSpPr>
        <p:spPr>
          <a:xfrm>
            <a:off x="5479601" y="449826"/>
            <a:ext cx="2390122" cy="923330"/>
          </a:xfrm>
          <a:prstGeom prst="rect">
            <a:avLst/>
          </a:prstGeom>
          <a:noFill/>
          <a:ln w="476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Ol.Souece</a:t>
            </a:r>
            <a:endParaRPr lang="en-US" altLang="ko-KR" dirty="0"/>
          </a:p>
          <a:p>
            <a:r>
              <a:rPr lang="en-US" altLang="ko-KR" dirty="0"/>
              <a:t> : Layer</a:t>
            </a:r>
            <a:r>
              <a:rPr lang="ko-KR" altLang="en-US" dirty="0"/>
              <a:t>에 대한 원격 데이터를 얻기 위해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40FAA-8758-43AC-95F8-3774314CE031}"/>
              </a:ext>
            </a:extLst>
          </p:cNvPr>
          <p:cNvSpPr txBox="1"/>
          <p:nvPr/>
        </p:nvSpPr>
        <p:spPr>
          <a:xfrm>
            <a:off x="2797277" y="1650155"/>
            <a:ext cx="2390122" cy="923330"/>
          </a:xfrm>
          <a:prstGeom prst="rect">
            <a:avLst/>
          </a:prstGeom>
          <a:noFill/>
          <a:ln w="476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Ol.Layer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데이터를 시각적으로 표현하기 위해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0631F0-1A01-4E3F-A6CC-D08C6D93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277" y="2850484"/>
            <a:ext cx="8439150" cy="138240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layer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Tile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Quattrocento Sans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Quattrocento Sans"/>
              </a:rPr>
              <a:t>-특정 해상도의 확대 / 축소 수준으로 구성된 격자 이미지로 타일 이미지를 제공하는 소스를 렌더링합니다.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layer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Image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Quattrocento Sans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Quattrocento Sans"/>
              </a:rPr>
              <a:t>-임의의 범위와 해상도로 맵 이미지를 제공하는 소스를 렌더링합니다.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layer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Vector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Quattrocento Sans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Quattrocento Sans"/>
              </a:rPr>
              <a:t>-벡터 데이터를 클라이언트 측으로 렌더링합니다.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layer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VectorTile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Quattrocento Sans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Quattrocento Sans"/>
              </a:rPr>
              <a:t>-벡터 타일로 제공되는 데이터를 렌더링합니다.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249AEA-08EA-40AA-90B5-C81D9D3B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7" y="4588899"/>
            <a:ext cx="2762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 Unicode MS</vt:lpstr>
      <vt:lpstr>Quattrocento Sans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aw</dc:creator>
  <cp:lastModifiedBy> </cp:lastModifiedBy>
  <cp:revision>5</cp:revision>
  <dcterms:created xsi:type="dcterms:W3CDTF">2019-10-13T11:20:57Z</dcterms:created>
  <dcterms:modified xsi:type="dcterms:W3CDTF">2019-10-13T11:59:02Z</dcterms:modified>
</cp:coreProperties>
</file>