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1"/>
  </p:notesMasterIdLst>
  <p:sldIdLst>
    <p:sldId id="301" r:id="rId3"/>
    <p:sldId id="265" r:id="rId4"/>
    <p:sldId id="302" r:id="rId5"/>
    <p:sldId id="303" r:id="rId6"/>
    <p:sldId id="304" r:id="rId7"/>
    <p:sldId id="305" r:id="rId8"/>
    <p:sldId id="306" r:id="rId9"/>
    <p:sldId id="307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68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0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9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9D%BC%EC%9D%B4%EB%B8%8C%EB%9F%AC%EB%A6%AC_(%EC%BB%B4%ED%93%A8%ED%8C%85)" TargetMode="External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penlayers/openlay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OpenLayers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오픈레이어스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0" name="Oval 32"/>
          <p:cNvSpPr/>
          <p:nvPr/>
        </p:nvSpPr>
        <p:spPr>
          <a:xfrm>
            <a:off x="4242792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OpenLayers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 브라우저에서 지도데이터를 </a:t>
              </a:r>
              <a:endPara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표시하기 위한 </a:t>
              </a:r>
              <a:endPara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r>
                <a:rPr lang="en-US" altLang="ko-KR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hlinkClick r:id="rId2" tooltip="자바스크립트"/>
                </a:rPr>
                <a:t>JavaScript</a:t>
              </a:r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 </a:t>
              </a:r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hlinkClick r:id="rId3" tooltip="라이브러리 (컴퓨팅)"/>
                </a:rPr>
                <a:t>라이브러리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cs typeface="Arial" pitchFamily="34" charset="0"/>
                </a:rPr>
                <a:t>정의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BSD 2-Clause License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accent3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cs typeface="Arial" pitchFamily="34" charset="0"/>
                </a:rPr>
                <a:t>라이센스</a:t>
              </a:r>
              <a:endParaRPr lang="ko-KR" altLang="en-US" sz="1400" b="1" dirty="0">
                <a:solidFill>
                  <a:schemeClr val="accent3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version 6.0.1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3033254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linkClick r:id="rId4"/>
                </a:rPr>
                <a:t>https://github.com/openlayers/openlayers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cs typeface="Arial" pitchFamily="34" charset="0"/>
                </a:rPr>
                <a:t>Github</a:t>
              </a:r>
              <a:endParaRPr lang="ko-KR" altLang="en-US" sz="1400" b="1" dirty="0">
                <a:solidFill>
                  <a:schemeClr val="accent4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A25F82B5-1168-411B-B76D-A1C825402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668602" y="963060"/>
            <a:ext cx="4752528" cy="19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클래스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이며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대부분의 클래스는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ol.Object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부터 상속 받습니다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때문에 모든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Object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대한 변경 사항을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확인 할 수 있습니다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(ex: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Object.on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(‘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propertychange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’) ~ 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328407" y="663152"/>
            <a:ext cx="1435281" cy="1402179"/>
          </a:xfrm>
          <a:prstGeom prst="frame">
            <a:avLst>
              <a:gd name="adj1" fmla="val 8003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6511" y="1656038"/>
            <a:ext cx="11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ol.Object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3851" y="2716639"/>
            <a:ext cx="8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ol.Map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35792" y="1124165"/>
            <a:ext cx="4752528" cy="239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OpenLayers</a:t>
            </a:r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핵심 구성요소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맵을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랜더링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하기 위한 </a:t>
            </a:r>
            <a:r>
              <a:rPr lang="ko-KR" altLang="en-US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컨테이너</a:t>
            </a:r>
            <a:r>
              <a:rPr lang="en-US" altLang="ko-KR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target</a:t>
            </a:r>
            <a:r>
              <a:rPr lang="en-US" altLang="ko-KR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+ Layer, View 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데이터를 시각화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+ interaction, controls : UI Components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*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컨테이너란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?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변수 같은 데이터 값을 담아두기 위한 것</a:t>
            </a: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308661" y="2137682"/>
            <a:ext cx="1435281" cy="1402179"/>
          </a:xfrm>
          <a:prstGeom prst="frame">
            <a:avLst>
              <a:gd name="adj1" fmla="val 8003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8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26660" y="914015"/>
            <a:ext cx="4752528" cy="278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요소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주요 컴포넌트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ol.View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지도의 중심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확대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축소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4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proj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와 같은 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시각적인 요소를 관리하는 객체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ol.Layers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(Source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에서 가져온 데이터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시각적으로 표현하기 객체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</a:b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ol.Source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Layer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에 데이터를 제공해주기 위한 객체</a:t>
            </a: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511514" y="3145604"/>
            <a:ext cx="93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ol.View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07070" y="2709342"/>
            <a:ext cx="101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ol.Layer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73300" y="3145604"/>
            <a:ext cx="113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ol.Source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1169361" y="1999984"/>
            <a:ext cx="3401436" cy="1908479"/>
          </a:xfrm>
          <a:prstGeom prst="frame">
            <a:avLst>
              <a:gd name="adj1" fmla="val 437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1C210-7B3D-420A-830C-81AEF3AFF0BC}"/>
              </a:ext>
            </a:extLst>
          </p:cNvPr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26660" y="1129984"/>
            <a:ext cx="475252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예시</a:t>
            </a:r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502828" y="3135197"/>
            <a:ext cx="95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ol.View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98384" y="2698935"/>
            <a:ext cx="10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ol.Layer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08009" y="3134974"/>
            <a:ext cx="1170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ol.Source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251520" y="1706024"/>
            <a:ext cx="4319277" cy="2202439"/>
          </a:xfrm>
          <a:prstGeom prst="frame">
            <a:avLst>
              <a:gd name="adj1" fmla="val 437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1C210-7B3D-420A-830C-81AEF3AFF0BC}"/>
              </a:ext>
            </a:extLst>
          </p:cNvPr>
          <p:cNvSpPr txBox="1"/>
          <p:nvPr/>
        </p:nvSpPr>
        <p:spPr>
          <a:xfrm>
            <a:off x="592330" y="2680778"/>
            <a:ext cx="89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ol.Map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A668AC8-821A-4E5E-B9D7-2CB92631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43" y="1639611"/>
            <a:ext cx="3061777" cy="20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심화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65717" y="4229431"/>
            <a:ext cx="106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ol.Format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57266" y="4341702"/>
            <a:ext cx="1459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4036" y="4221877"/>
            <a:ext cx="120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43800" y="4309799"/>
            <a:ext cx="13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14823" y="4221877"/>
            <a:ext cx="88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688216" y="3792812"/>
            <a:ext cx="5225784" cy="1250610"/>
          </a:xfrm>
          <a:prstGeom prst="frame">
            <a:avLst>
              <a:gd name="adj1" fmla="val 437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1C210-7B3D-420A-830C-81AEF3AFF0BC}"/>
              </a:ext>
            </a:extLst>
          </p:cNvPr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9C81F-A864-48FF-883E-EBFE5B3A517A}"/>
              </a:ext>
            </a:extLst>
          </p:cNvPr>
          <p:cNvSpPr txBox="1"/>
          <p:nvPr/>
        </p:nvSpPr>
        <p:spPr>
          <a:xfrm>
            <a:off x="4717803" y="700182"/>
            <a:ext cx="4752528" cy="310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심화 요소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추가 컴포넌트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ol.Format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일반적으로 사용되는 다양한 지형 공간 파일 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형식에서 객체 를 디코딩하고 인코딩하는 기능을 제공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모든 좌표와 범위를 </a:t>
            </a:r>
            <a:r>
              <a:rPr lang="en-US" altLang="ko-KR" sz="14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ol.View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 제공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</a:b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Map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DOM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요소가 보이는 위젯들을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(ex : zoom, rotate,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scaleLine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, full screen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맵에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적용되는 상호 작용들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(ex : draw, modify,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keydown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, drag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5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심화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35792" y="1124165"/>
            <a:ext cx="4752528" cy="236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Others...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ol.Geolocation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</a:b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ol.Overlay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ol.geom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ol.webgl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다양한 모듈들이 구성되어 있다</a:t>
            </a:r>
            <a:r>
              <a:rPr lang="en-US" altLang="ko-KR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.</a:t>
            </a: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00638" y="4211260"/>
            <a:ext cx="98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5643782" y="3582869"/>
            <a:ext cx="1435281" cy="1402179"/>
          </a:xfrm>
          <a:prstGeom prst="frame">
            <a:avLst>
              <a:gd name="adj1" fmla="val 8003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3BD749-FA26-4962-A591-F479BD25CEB5}"/>
              </a:ext>
            </a:extLst>
          </p:cNvPr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5314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365</Words>
  <Application>Microsoft Office PowerPoint</Application>
  <PresentationFormat>화면 슬라이드 쇼(16:9)</PresentationFormat>
  <Paragraphs>123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나눔스퀘어라운드OTF Regular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 </cp:lastModifiedBy>
  <cp:revision>90</cp:revision>
  <dcterms:created xsi:type="dcterms:W3CDTF">2016-12-05T23:26:54Z</dcterms:created>
  <dcterms:modified xsi:type="dcterms:W3CDTF">2019-10-26T15:31:54Z</dcterms:modified>
</cp:coreProperties>
</file>