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4" r:id="rId7"/>
    <p:sldId id="265" r:id="rId8"/>
    <p:sldId id="258" r:id="rId9"/>
    <p:sldId id="285" r:id="rId10"/>
    <p:sldId id="261" r:id="rId11"/>
    <p:sldId id="274" r:id="rId12"/>
    <p:sldId id="279" r:id="rId13"/>
    <p:sldId id="266" r:id="rId14"/>
    <p:sldId id="259" r:id="rId15"/>
    <p:sldId id="260" r:id="rId16"/>
    <p:sldId id="267" r:id="rId17"/>
    <p:sldId id="262" r:id="rId18"/>
    <p:sldId id="283" r:id="rId19"/>
    <p:sldId id="272" r:id="rId20"/>
    <p:sldId id="273" r:id="rId21"/>
    <p:sldId id="286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498FC-8E26-4CA3-A6B4-4F492328A5D5}" v="1053" dt="2022-04-20T05:14:44.324"/>
    <p1510:client id="{2ABE50B1-8E38-4ABE-B44E-0063AF204C45}" v="36" dt="2022-04-19T00:01:20.755"/>
    <p1510:client id="{41B8ACEF-DDF0-4917-82AC-871A30D8E1E0}" v="395" dt="2022-04-19T06:19:26.083"/>
    <p1510:client id="{52EB84B2-748A-4A9F-B338-565DAA284730}" v="2" dt="2022-04-20T03:11:04.050"/>
    <p1510:client id="{5D03A405-E10B-4A2A-B492-665EAF5DEC7C}" v="15" dt="2022-04-20T04:42:17.362"/>
    <p1510:client id="{658C5249-74CC-401E-9A9C-1AD65029AABD}" v="9" dt="2022-04-19T05:48:47.357"/>
    <p1510:client id="{661EEB20-B797-494E-99C9-406A6F6CFE48}" v="21" dt="2022-04-20T04:44:18.657"/>
    <p1510:client id="{698619CA-51F9-41A3-AF8B-DEEEB86A504B}" v="4" dt="2022-04-20T04:53:35.799"/>
    <p1510:client id="{7BD62A6A-443C-42B3-9850-34FB8C7BBA41}" v="64" dt="2022-04-20T04:50:20.948"/>
    <p1510:client id="{80F41334-1140-4DD9-A0DA-D02DC70F3C59}" v="32" dt="2022-04-20T05:52:54.148"/>
    <p1510:client id="{AC169A86-0366-4CDC-A8AD-C2C053D33361}" v="1" dt="2022-04-19T06:35:01.673"/>
    <p1510:client id="{BD7D1C33-7259-4569-BB32-E435327D522D}" v="24" dt="2022-04-20T04:24:18.883"/>
    <p1510:client id="{C36C7C4C-F7DB-40E6-8C72-D1D0C1AA7CE6}" v="10" dt="2022-04-19T00:00:47.200"/>
    <p1510:client id="{C7F88147-C5E9-4FCE-8940-7053F49D6F1A}" v="992" dt="2022-04-20T05:38:19.216"/>
    <p1510:client id="{D626A81A-0676-4E6F-8EB5-520B7F0FF887}" v="150" dt="2022-04-19T16:41:48.900"/>
    <p1510:client id="{D7019F85-BDC6-4936-AA63-25AF1E5B96EB}" v="152" dt="2022-04-19T00:04:01.050"/>
    <p1510:client id="{D77806CD-2C60-4A37-A122-526C91A764E5}" v="359" dt="2022-04-19T00:20:34.351"/>
    <p1510:client id="{EBA0EBA5-7B0A-4153-80C3-D80F3BCD8A82}" v="296" dt="2022-04-20T05:33:52.302"/>
    <p1510:client id="{EC7F8CBA-7D34-4355-803C-FEDBD78517EC}" v="285" dt="2022-04-19T05:53:16.326"/>
    <p1510:client id="{F9290B69-D1EA-4D92-AB49-091B26C95DEA}" v="596" dt="2022-04-19T17:10:48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ouillard II, Joseph J." userId="S::drouilla@student.uiwtx.edu::6988861f-e9c6-402d-98fd-52e2457929bb" providerId="AD" clId="Web-{AC169A86-0366-4CDC-A8AD-C2C053D33361}"/>
    <pc:docChg chg="addSld">
      <pc:chgData name="Drouillard II, Joseph J." userId="S::drouilla@student.uiwtx.edu::6988861f-e9c6-402d-98fd-52e2457929bb" providerId="AD" clId="Web-{AC169A86-0366-4CDC-A8AD-C2C053D33361}" dt="2022-04-19T06:35:01.658" v="0"/>
      <pc:docMkLst>
        <pc:docMk/>
      </pc:docMkLst>
      <pc:sldChg chg="new">
        <pc:chgData name="Drouillard II, Joseph J." userId="S::drouilla@student.uiwtx.edu::6988861f-e9c6-402d-98fd-52e2457929bb" providerId="AD" clId="Web-{AC169A86-0366-4CDC-A8AD-C2C053D33361}" dt="2022-04-19T06:35:01.658" v="0"/>
        <pc:sldMkLst>
          <pc:docMk/>
          <pc:sldMk cId="3480407408" sldId="263"/>
        </pc:sldMkLst>
      </pc:sldChg>
    </pc:docChg>
  </pc:docChgLst>
  <pc:docChgLst>
    <pc:chgData name="Drouillard II, Joseph J." userId="S::drouilla@student.uiwtx.edu::6988861f-e9c6-402d-98fd-52e2457929bb" providerId="AD" clId="Web-{698619CA-51F9-41A3-AF8B-DEEEB86A504B}"/>
    <pc:docChg chg="modSld">
      <pc:chgData name="Drouillard II, Joseph J." userId="S::drouilla@student.uiwtx.edu::6988861f-e9c6-402d-98fd-52e2457929bb" providerId="AD" clId="Web-{698619CA-51F9-41A3-AF8B-DEEEB86A504B}" dt="2022-04-20T04:53:35.799" v="2" actId="14100"/>
      <pc:docMkLst>
        <pc:docMk/>
      </pc:docMkLst>
      <pc:sldChg chg="addSp modSp">
        <pc:chgData name="Drouillard II, Joseph J." userId="S::drouilla@student.uiwtx.edu::6988861f-e9c6-402d-98fd-52e2457929bb" providerId="AD" clId="Web-{698619CA-51F9-41A3-AF8B-DEEEB86A504B}" dt="2022-04-20T04:53:35.799" v="2" actId="14100"/>
        <pc:sldMkLst>
          <pc:docMk/>
          <pc:sldMk cId="4088001392" sldId="260"/>
        </pc:sldMkLst>
        <pc:picChg chg="add mod">
          <ac:chgData name="Drouillard II, Joseph J." userId="S::drouilla@student.uiwtx.edu::6988861f-e9c6-402d-98fd-52e2457929bb" providerId="AD" clId="Web-{698619CA-51F9-41A3-AF8B-DEEEB86A504B}" dt="2022-04-20T04:53:35.799" v="2" actId="14100"/>
          <ac:picMkLst>
            <pc:docMk/>
            <pc:sldMk cId="4088001392" sldId="260"/>
            <ac:picMk id="4" creationId="{FC263B19-3206-75BB-6862-654BAC3EA741}"/>
          </ac:picMkLst>
        </pc:picChg>
      </pc:sldChg>
    </pc:docChg>
  </pc:docChgLst>
  <pc:docChgLst>
    <pc:chgData name="Drouillard II, Joseph J." userId="S::drouilla@student.uiwtx.edu::6988861f-e9c6-402d-98fd-52e2457929bb" providerId="AD" clId="Web-{D626A81A-0676-4E6F-8EB5-520B7F0FF887}"/>
    <pc:docChg chg="addSld delSld modSld sldOrd">
      <pc:chgData name="Drouillard II, Joseph J." userId="S::drouilla@student.uiwtx.edu::6988861f-e9c6-402d-98fd-52e2457929bb" providerId="AD" clId="Web-{D626A81A-0676-4E6F-8EB5-520B7F0FF887}" dt="2022-04-19T16:41:48.900" v="137"/>
      <pc:docMkLst>
        <pc:docMk/>
      </pc:docMkLst>
      <pc:sldChg chg="ord">
        <pc:chgData name="Drouillard II, Joseph J." userId="S::drouilla@student.uiwtx.edu::6988861f-e9c6-402d-98fd-52e2457929bb" providerId="AD" clId="Web-{D626A81A-0676-4E6F-8EB5-520B7F0FF887}" dt="2022-04-19T16:37:59.792" v="51"/>
        <pc:sldMkLst>
          <pc:docMk/>
          <pc:sldMk cId="3003413402" sldId="258"/>
        </pc:sldMkLst>
      </pc:sldChg>
      <pc:sldChg chg="modSp">
        <pc:chgData name="Drouillard II, Joseph J." userId="S::drouilla@student.uiwtx.edu::6988861f-e9c6-402d-98fd-52e2457929bb" providerId="AD" clId="Web-{D626A81A-0676-4E6F-8EB5-520B7F0FF887}" dt="2022-04-19T16:26:02.422" v="25" actId="20577"/>
        <pc:sldMkLst>
          <pc:docMk/>
          <pc:sldMk cId="1752831169" sldId="259"/>
        </pc:sldMkLst>
        <pc:spChg chg="mod">
          <ac:chgData name="Drouillard II, Joseph J." userId="S::drouilla@student.uiwtx.edu::6988861f-e9c6-402d-98fd-52e2457929bb" providerId="AD" clId="Web-{D626A81A-0676-4E6F-8EB5-520B7F0FF887}" dt="2022-04-19T16:26:02.422" v="25" actId="20577"/>
          <ac:spMkLst>
            <pc:docMk/>
            <pc:sldMk cId="1752831169" sldId="259"/>
            <ac:spMk id="3" creationId="{A271B114-9287-3EED-CAAF-0F55D0D665BA}"/>
          </ac:spMkLst>
        </pc:spChg>
      </pc:sldChg>
      <pc:sldChg chg="ord">
        <pc:chgData name="Drouillard II, Joseph J." userId="S::drouilla@student.uiwtx.edu::6988861f-e9c6-402d-98fd-52e2457929bb" providerId="AD" clId="Web-{D626A81A-0676-4E6F-8EB5-520B7F0FF887}" dt="2022-04-19T16:38:11.903" v="52"/>
        <pc:sldMkLst>
          <pc:docMk/>
          <pc:sldMk cId="1769854852" sldId="261"/>
        </pc:sldMkLst>
      </pc:sldChg>
      <pc:sldChg chg="addSp modSp ord">
        <pc:chgData name="Drouillard II, Joseph J." userId="S::drouilla@student.uiwtx.edu::6988861f-e9c6-402d-98fd-52e2457929bb" providerId="AD" clId="Web-{D626A81A-0676-4E6F-8EB5-520B7F0FF887}" dt="2022-04-19T16:40:47.099" v="96"/>
        <pc:sldMkLst>
          <pc:docMk/>
          <pc:sldMk cId="4180420771" sldId="262"/>
        </pc:sldMkLst>
        <pc:picChg chg="add mod">
          <ac:chgData name="Drouillard II, Joseph J." userId="S::drouilla@student.uiwtx.edu::6988861f-e9c6-402d-98fd-52e2457929bb" providerId="AD" clId="Web-{D626A81A-0676-4E6F-8EB5-520B7F0FF887}" dt="2022-04-19T16:32:43.462" v="28" actId="14100"/>
          <ac:picMkLst>
            <pc:docMk/>
            <pc:sldMk cId="4180420771" sldId="262"/>
            <ac:picMk id="4" creationId="{8F4552C6-AFA2-FF75-47FC-24433079E464}"/>
          </ac:picMkLst>
        </pc:picChg>
      </pc:sldChg>
      <pc:sldChg chg="del">
        <pc:chgData name="Drouillard II, Joseph J." userId="S::drouilla@student.uiwtx.edu::6988861f-e9c6-402d-98fd-52e2457929bb" providerId="AD" clId="Web-{D626A81A-0676-4E6F-8EB5-520B7F0FF887}" dt="2022-04-19T16:41:48.900" v="137"/>
        <pc:sldMkLst>
          <pc:docMk/>
          <pc:sldMk cId="3480407408" sldId="263"/>
        </pc:sldMkLst>
      </pc:sldChg>
      <pc:sldChg chg="modSp add ord replId">
        <pc:chgData name="Drouillard II, Joseph J." userId="S::drouilla@student.uiwtx.edu::6988861f-e9c6-402d-98fd-52e2457929bb" providerId="AD" clId="Web-{D626A81A-0676-4E6F-8EB5-520B7F0FF887}" dt="2022-04-19T16:35:00.204" v="39" actId="20577"/>
        <pc:sldMkLst>
          <pc:docMk/>
          <pc:sldMk cId="3345928961" sldId="264"/>
        </pc:sldMkLst>
        <pc:spChg chg="mod">
          <ac:chgData name="Drouillard II, Joseph J." userId="S::drouilla@student.uiwtx.edu::6988861f-e9c6-402d-98fd-52e2457929bb" providerId="AD" clId="Web-{D626A81A-0676-4E6F-8EB5-520B7F0FF887}" dt="2022-04-19T16:34:56.454" v="38" actId="20577"/>
          <ac:spMkLst>
            <pc:docMk/>
            <pc:sldMk cId="3345928961" sldId="264"/>
            <ac:spMk id="2" creationId="{00000000-0000-0000-0000-000000000000}"/>
          </ac:spMkLst>
        </pc:spChg>
        <pc:spChg chg="mod">
          <ac:chgData name="Drouillard II, Joseph J." userId="S::drouilla@student.uiwtx.edu::6988861f-e9c6-402d-98fd-52e2457929bb" providerId="AD" clId="Web-{D626A81A-0676-4E6F-8EB5-520B7F0FF887}" dt="2022-04-19T16:35:00.204" v="39" actId="20577"/>
          <ac:spMkLst>
            <pc:docMk/>
            <pc:sldMk cId="3345928961" sldId="264"/>
            <ac:spMk id="3" creationId="{00000000-0000-0000-0000-000000000000}"/>
          </ac:spMkLst>
        </pc:spChg>
      </pc:sldChg>
      <pc:sldChg chg="new del">
        <pc:chgData name="Drouillard II, Joseph J." userId="S::drouilla@student.uiwtx.edu::6988861f-e9c6-402d-98fd-52e2457929bb" providerId="AD" clId="Web-{D626A81A-0676-4E6F-8EB5-520B7F0FF887}" dt="2022-04-19T16:34:46.875" v="30"/>
        <pc:sldMkLst>
          <pc:docMk/>
          <pc:sldMk cId="3689506662" sldId="264"/>
        </pc:sldMkLst>
      </pc:sldChg>
      <pc:sldChg chg="modSp add ord replId">
        <pc:chgData name="Drouillard II, Joseph J." userId="S::drouilla@student.uiwtx.edu::6988861f-e9c6-402d-98fd-52e2457929bb" providerId="AD" clId="Web-{D626A81A-0676-4E6F-8EB5-520B7F0FF887}" dt="2022-04-19T16:35:50.801" v="50" actId="20577"/>
        <pc:sldMkLst>
          <pc:docMk/>
          <pc:sldMk cId="4027338298" sldId="265"/>
        </pc:sldMkLst>
        <pc:spChg chg="mod">
          <ac:chgData name="Drouillard II, Joseph J." userId="S::drouilla@student.uiwtx.edu::6988861f-e9c6-402d-98fd-52e2457929bb" providerId="AD" clId="Web-{D626A81A-0676-4E6F-8EB5-520B7F0FF887}" dt="2022-04-19T16:35:50.801" v="50" actId="20577"/>
          <ac:spMkLst>
            <pc:docMk/>
            <pc:sldMk cId="4027338298" sldId="265"/>
            <ac:spMk id="2" creationId="{00000000-0000-0000-0000-000000000000}"/>
          </ac:spMkLst>
        </pc:spChg>
      </pc:sldChg>
      <pc:sldChg chg="modSp add ord replId">
        <pc:chgData name="Drouillard II, Joseph J." userId="S::drouilla@student.uiwtx.edu::6988861f-e9c6-402d-98fd-52e2457929bb" providerId="AD" clId="Web-{D626A81A-0676-4E6F-8EB5-520B7F0FF887}" dt="2022-04-19T16:39:05.953" v="75" actId="20577"/>
        <pc:sldMkLst>
          <pc:docMk/>
          <pc:sldMk cId="700072460" sldId="266"/>
        </pc:sldMkLst>
        <pc:spChg chg="mod">
          <ac:chgData name="Drouillard II, Joseph J." userId="S::drouilla@student.uiwtx.edu::6988861f-e9c6-402d-98fd-52e2457929bb" providerId="AD" clId="Web-{D626A81A-0676-4E6F-8EB5-520B7F0FF887}" dt="2022-04-19T16:39:05.953" v="75" actId="20577"/>
          <ac:spMkLst>
            <pc:docMk/>
            <pc:sldMk cId="700072460" sldId="266"/>
            <ac:spMk id="2" creationId="{00000000-0000-0000-0000-000000000000}"/>
          </ac:spMkLst>
        </pc:spChg>
      </pc:sldChg>
      <pc:sldChg chg="modSp add ord replId">
        <pc:chgData name="Drouillard II, Joseph J." userId="S::drouilla@student.uiwtx.edu::6988861f-e9c6-402d-98fd-52e2457929bb" providerId="AD" clId="Web-{D626A81A-0676-4E6F-8EB5-520B7F0FF887}" dt="2022-04-19T16:39:21.672" v="82" actId="20577"/>
        <pc:sldMkLst>
          <pc:docMk/>
          <pc:sldMk cId="1343014182" sldId="267"/>
        </pc:sldMkLst>
        <pc:spChg chg="mod">
          <ac:chgData name="Drouillard II, Joseph J." userId="S::drouilla@student.uiwtx.edu::6988861f-e9c6-402d-98fd-52e2457929bb" providerId="AD" clId="Web-{D626A81A-0676-4E6F-8EB5-520B7F0FF887}" dt="2022-04-19T16:39:21.672" v="82" actId="20577"/>
          <ac:spMkLst>
            <pc:docMk/>
            <pc:sldMk cId="1343014182" sldId="267"/>
            <ac:spMk id="2" creationId="{00000000-0000-0000-0000-000000000000}"/>
          </ac:spMkLst>
        </pc:spChg>
      </pc:sldChg>
      <pc:sldChg chg="modSp add ord replId">
        <pc:chgData name="Drouillard II, Joseph J." userId="S::drouilla@student.uiwtx.edu::6988861f-e9c6-402d-98fd-52e2457929bb" providerId="AD" clId="Web-{D626A81A-0676-4E6F-8EB5-520B7F0FF887}" dt="2022-04-19T16:40:44.974" v="95" actId="20577"/>
        <pc:sldMkLst>
          <pc:docMk/>
          <pc:sldMk cId="2939102478" sldId="268"/>
        </pc:sldMkLst>
        <pc:spChg chg="mod">
          <ac:chgData name="Drouillard II, Joseph J." userId="S::drouilla@student.uiwtx.edu::6988861f-e9c6-402d-98fd-52e2457929bb" providerId="AD" clId="Web-{D626A81A-0676-4E6F-8EB5-520B7F0FF887}" dt="2022-04-19T16:40:44.974" v="95" actId="20577"/>
          <ac:spMkLst>
            <pc:docMk/>
            <pc:sldMk cId="2939102478" sldId="268"/>
            <ac:spMk id="2" creationId="{00000000-0000-0000-0000-000000000000}"/>
          </ac:spMkLst>
        </pc:spChg>
      </pc:sldChg>
      <pc:sldChg chg="modSp add replId">
        <pc:chgData name="Drouillard II, Joseph J." userId="S::drouilla@student.uiwtx.edu::6988861f-e9c6-402d-98fd-52e2457929bb" providerId="AD" clId="Web-{D626A81A-0676-4E6F-8EB5-520B7F0FF887}" dt="2022-04-19T16:40:59.068" v="100" actId="20577"/>
        <pc:sldMkLst>
          <pc:docMk/>
          <pc:sldMk cId="342859649" sldId="269"/>
        </pc:sldMkLst>
        <pc:spChg chg="mod">
          <ac:chgData name="Drouillard II, Joseph J." userId="S::drouilla@student.uiwtx.edu::6988861f-e9c6-402d-98fd-52e2457929bb" providerId="AD" clId="Web-{D626A81A-0676-4E6F-8EB5-520B7F0FF887}" dt="2022-04-19T16:40:59.068" v="100" actId="20577"/>
          <ac:spMkLst>
            <pc:docMk/>
            <pc:sldMk cId="342859649" sldId="269"/>
            <ac:spMk id="2" creationId="{00000000-0000-0000-0000-000000000000}"/>
          </ac:spMkLst>
        </pc:spChg>
      </pc:sldChg>
      <pc:sldChg chg="modSp add replId">
        <pc:chgData name="Drouillard II, Joseph J." userId="S::drouilla@student.uiwtx.edu::6988861f-e9c6-402d-98fd-52e2457929bb" providerId="AD" clId="Web-{D626A81A-0676-4E6F-8EB5-520B7F0FF887}" dt="2022-04-19T16:41:07.616" v="110" actId="20577"/>
        <pc:sldMkLst>
          <pc:docMk/>
          <pc:sldMk cId="97948976" sldId="270"/>
        </pc:sldMkLst>
        <pc:spChg chg="mod">
          <ac:chgData name="Drouillard II, Joseph J." userId="S::drouilla@student.uiwtx.edu::6988861f-e9c6-402d-98fd-52e2457929bb" providerId="AD" clId="Web-{D626A81A-0676-4E6F-8EB5-520B7F0FF887}" dt="2022-04-19T16:41:07.616" v="110" actId="20577"/>
          <ac:spMkLst>
            <pc:docMk/>
            <pc:sldMk cId="97948976" sldId="270"/>
            <ac:spMk id="2" creationId="{00000000-0000-0000-0000-000000000000}"/>
          </ac:spMkLst>
        </pc:spChg>
      </pc:sldChg>
      <pc:sldChg chg="modSp add replId">
        <pc:chgData name="Drouillard II, Joseph J." userId="S::drouilla@student.uiwtx.edu::6988861f-e9c6-402d-98fd-52e2457929bb" providerId="AD" clId="Web-{D626A81A-0676-4E6F-8EB5-520B7F0FF887}" dt="2022-04-19T16:41:14.929" v="116" actId="20577"/>
        <pc:sldMkLst>
          <pc:docMk/>
          <pc:sldMk cId="3974416423" sldId="271"/>
        </pc:sldMkLst>
        <pc:spChg chg="mod">
          <ac:chgData name="Drouillard II, Joseph J." userId="S::drouilla@student.uiwtx.edu::6988861f-e9c6-402d-98fd-52e2457929bb" providerId="AD" clId="Web-{D626A81A-0676-4E6F-8EB5-520B7F0FF887}" dt="2022-04-19T16:41:14.929" v="116" actId="20577"/>
          <ac:spMkLst>
            <pc:docMk/>
            <pc:sldMk cId="3974416423" sldId="271"/>
            <ac:spMk id="2" creationId="{00000000-0000-0000-0000-000000000000}"/>
          </ac:spMkLst>
        </pc:spChg>
      </pc:sldChg>
      <pc:sldChg chg="modSp new">
        <pc:chgData name="Drouillard II, Joseph J." userId="S::drouilla@student.uiwtx.edu::6988861f-e9c6-402d-98fd-52e2457929bb" providerId="AD" clId="Web-{D626A81A-0676-4E6F-8EB5-520B7F0FF887}" dt="2022-04-19T16:41:37.352" v="130" actId="20577"/>
        <pc:sldMkLst>
          <pc:docMk/>
          <pc:sldMk cId="2170792729" sldId="272"/>
        </pc:sldMkLst>
        <pc:spChg chg="mod">
          <ac:chgData name="Drouillard II, Joseph J." userId="S::drouilla@student.uiwtx.edu::6988861f-e9c6-402d-98fd-52e2457929bb" providerId="AD" clId="Web-{D626A81A-0676-4E6F-8EB5-520B7F0FF887}" dt="2022-04-19T16:41:37.352" v="130" actId="20577"/>
          <ac:spMkLst>
            <pc:docMk/>
            <pc:sldMk cId="2170792729" sldId="272"/>
            <ac:spMk id="2" creationId="{01E31D0F-D22E-9876-688F-ADC4BF330945}"/>
          </ac:spMkLst>
        </pc:spChg>
      </pc:sldChg>
      <pc:sldChg chg="modSp add ord replId">
        <pc:chgData name="Drouillard II, Joseph J." userId="S::drouilla@student.uiwtx.edu::6988861f-e9c6-402d-98fd-52e2457929bb" providerId="AD" clId="Web-{D626A81A-0676-4E6F-8EB5-520B7F0FF887}" dt="2022-04-19T16:41:44.368" v="136" actId="20577"/>
        <pc:sldMkLst>
          <pc:docMk/>
          <pc:sldMk cId="2963789083" sldId="273"/>
        </pc:sldMkLst>
        <pc:spChg chg="mod">
          <ac:chgData name="Drouillard II, Joseph J." userId="S::drouilla@student.uiwtx.edu::6988861f-e9c6-402d-98fd-52e2457929bb" providerId="AD" clId="Web-{D626A81A-0676-4E6F-8EB5-520B7F0FF887}" dt="2022-04-19T16:41:44.368" v="136" actId="20577"/>
          <ac:spMkLst>
            <pc:docMk/>
            <pc:sldMk cId="2963789083" sldId="273"/>
            <ac:spMk id="2" creationId="{00000000-0000-0000-0000-000000000000}"/>
          </ac:spMkLst>
        </pc:spChg>
      </pc:sldChg>
    </pc:docChg>
  </pc:docChgLst>
  <pc:docChgLst>
    <pc:chgData name="Drouillard II, Joseph J." userId="S::drouilla@student.uiwtx.edu::6988861f-e9c6-402d-98fd-52e2457929bb" providerId="AD" clId="Web-{52EB84B2-748A-4A9F-B338-565DAA284730}"/>
    <pc:docChg chg="modSld">
      <pc:chgData name="Drouillard II, Joseph J." userId="S::drouilla@student.uiwtx.edu::6988861f-e9c6-402d-98fd-52e2457929bb" providerId="AD" clId="Web-{52EB84B2-748A-4A9F-B338-565DAA284730}" dt="2022-04-20T03:11:04.050" v="1" actId="20577"/>
      <pc:docMkLst>
        <pc:docMk/>
      </pc:docMkLst>
      <pc:sldChg chg="modSp">
        <pc:chgData name="Drouillard II, Joseph J." userId="S::drouilla@student.uiwtx.edu::6988861f-e9c6-402d-98fd-52e2457929bb" providerId="AD" clId="Web-{52EB84B2-748A-4A9F-B338-565DAA284730}" dt="2022-04-20T03:11:04.050" v="1" actId="20577"/>
        <pc:sldMkLst>
          <pc:docMk/>
          <pc:sldMk cId="3003413402" sldId="258"/>
        </pc:sldMkLst>
        <pc:spChg chg="mod">
          <ac:chgData name="Drouillard II, Joseph J." userId="S::drouilla@student.uiwtx.edu::6988861f-e9c6-402d-98fd-52e2457929bb" providerId="AD" clId="Web-{52EB84B2-748A-4A9F-B338-565DAA284730}" dt="2022-04-20T03:11:04.050" v="1" actId="20577"/>
          <ac:spMkLst>
            <pc:docMk/>
            <pc:sldMk cId="3003413402" sldId="258"/>
            <ac:spMk id="3" creationId="{27842048-92A9-0FB1-FA44-6795D3903A9F}"/>
          </ac:spMkLst>
        </pc:spChg>
      </pc:sldChg>
    </pc:docChg>
  </pc:docChgLst>
  <pc:docChgLst>
    <pc:chgData name="Drouillard II, Joseph J." userId="S::drouilla@student.uiwtx.edu::6988861f-e9c6-402d-98fd-52e2457929bb" providerId="AD" clId="Web-{D7019F85-BDC6-4936-AA63-25AF1E5B96EB}"/>
    <pc:docChg chg="modSld">
      <pc:chgData name="Drouillard II, Joseph J." userId="S::drouilla@student.uiwtx.edu::6988861f-e9c6-402d-98fd-52e2457929bb" providerId="AD" clId="Web-{D7019F85-BDC6-4936-AA63-25AF1E5B96EB}" dt="2022-04-19T00:04:01.050" v="148" actId="20577"/>
      <pc:docMkLst>
        <pc:docMk/>
      </pc:docMkLst>
      <pc:sldChg chg="modSp">
        <pc:chgData name="Drouillard II, Joseph J." userId="S::drouilla@student.uiwtx.edu::6988861f-e9c6-402d-98fd-52e2457929bb" providerId="AD" clId="Web-{D7019F85-BDC6-4936-AA63-25AF1E5B96EB}" dt="2022-04-19T00:02:49.361" v="15" actId="20577"/>
        <pc:sldMkLst>
          <pc:docMk/>
          <pc:sldMk cId="2607380120" sldId="257"/>
        </pc:sldMkLst>
        <pc:spChg chg="mod">
          <ac:chgData name="Drouillard II, Joseph J." userId="S::drouilla@student.uiwtx.edu::6988861f-e9c6-402d-98fd-52e2457929bb" providerId="AD" clId="Web-{D7019F85-BDC6-4936-AA63-25AF1E5B96EB}" dt="2022-04-19T00:02:49.361" v="15" actId="20577"/>
          <ac:spMkLst>
            <pc:docMk/>
            <pc:sldMk cId="2607380120" sldId="257"/>
            <ac:spMk id="2" creationId="{B4E1EDA2-D443-CBB2-1C20-D7F1959262F3}"/>
          </ac:spMkLst>
        </pc:spChg>
      </pc:sldChg>
      <pc:sldChg chg="modSp">
        <pc:chgData name="Drouillard II, Joseph J." userId="S::drouilla@student.uiwtx.edu::6988861f-e9c6-402d-98fd-52e2457929bb" providerId="AD" clId="Web-{D7019F85-BDC6-4936-AA63-25AF1E5B96EB}" dt="2022-04-19T00:04:01.050" v="148" actId="20577"/>
        <pc:sldMkLst>
          <pc:docMk/>
          <pc:sldMk cId="3003413402" sldId="258"/>
        </pc:sldMkLst>
        <pc:spChg chg="mod">
          <ac:chgData name="Drouillard II, Joseph J." userId="S::drouilla@student.uiwtx.edu::6988861f-e9c6-402d-98fd-52e2457929bb" providerId="AD" clId="Web-{D7019F85-BDC6-4936-AA63-25AF1E5B96EB}" dt="2022-04-19T00:02:53.502" v="28" actId="20577"/>
          <ac:spMkLst>
            <pc:docMk/>
            <pc:sldMk cId="3003413402" sldId="258"/>
            <ac:spMk id="2" creationId="{180638FA-17E6-5F7C-DDDA-72FB82520D40}"/>
          </ac:spMkLst>
        </pc:spChg>
        <pc:spChg chg="mod">
          <ac:chgData name="Drouillard II, Joseph J." userId="S::drouilla@student.uiwtx.edu::6988861f-e9c6-402d-98fd-52e2457929bb" providerId="AD" clId="Web-{D7019F85-BDC6-4936-AA63-25AF1E5B96EB}" dt="2022-04-19T00:04:01.050" v="148" actId="20577"/>
          <ac:spMkLst>
            <pc:docMk/>
            <pc:sldMk cId="3003413402" sldId="258"/>
            <ac:spMk id="3" creationId="{27842048-92A9-0FB1-FA44-6795D3903A9F}"/>
          </ac:spMkLst>
        </pc:spChg>
      </pc:sldChg>
    </pc:docChg>
  </pc:docChgLst>
  <pc:docChgLst>
    <pc:chgData name="Drouillard II, Joseph J." userId="S::drouilla@student.uiwtx.edu::6988861f-e9c6-402d-98fd-52e2457929bb" providerId="AD" clId="Web-{661EEB20-B797-494E-99C9-406A6F6CFE48}"/>
    <pc:docChg chg="addSld delSld modSld">
      <pc:chgData name="Drouillard II, Joseph J." userId="S::drouilla@student.uiwtx.edu::6988861f-e9c6-402d-98fd-52e2457929bb" providerId="AD" clId="Web-{661EEB20-B797-494E-99C9-406A6F6CFE48}" dt="2022-04-20T04:44:18.657" v="20" actId="20577"/>
      <pc:docMkLst>
        <pc:docMk/>
      </pc:docMkLst>
      <pc:sldChg chg="del">
        <pc:chgData name="Drouillard II, Joseph J." userId="S::drouilla@student.uiwtx.edu::6988861f-e9c6-402d-98fd-52e2457929bb" providerId="AD" clId="Web-{661EEB20-B797-494E-99C9-406A6F6CFE48}" dt="2022-04-20T04:44:12.454" v="1"/>
        <pc:sldMkLst>
          <pc:docMk/>
          <pc:sldMk cId="342859649" sldId="269"/>
        </pc:sldMkLst>
      </pc:sldChg>
      <pc:sldChg chg="modSp new">
        <pc:chgData name="Drouillard II, Joseph J." userId="S::drouilla@student.uiwtx.edu::6988861f-e9c6-402d-98fd-52e2457929bb" providerId="AD" clId="Web-{661EEB20-B797-494E-99C9-406A6F6CFE48}" dt="2022-04-20T04:44:18.657" v="20" actId="20577"/>
        <pc:sldMkLst>
          <pc:docMk/>
          <pc:sldMk cId="1228045088" sldId="283"/>
        </pc:sldMkLst>
        <pc:spChg chg="mod">
          <ac:chgData name="Drouillard II, Joseph J." userId="S::drouilla@student.uiwtx.edu::6988861f-e9c6-402d-98fd-52e2457929bb" providerId="AD" clId="Web-{661EEB20-B797-494E-99C9-406A6F6CFE48}" dt="2022-04-20T04:44:18.657" v="20" actId="20577"/>
          <ac:spMkLst>
            <pc:docMk/>
            <pc:sldMk cId="1228045088" sldId="283"/>
            <ac:spMk id="2" creationId="{CAC7E816-0FB5-3FF8-AB88-2059DB9AAEAA}"/>
          </ac:spMkLst>
        </pc:spChg>
      </pc:sldChg>
    </pc:docChg>
  </pc:docChgLst>
  <pc:docChgLst>
    <pc:chgData name="Drouillard II, Joseph J." userId="S::drouilla@student.uiwtx.edu::6988861f-e9c6-402d-98fd-52e2457929bb" providerId="AD" clId="Web-{009498FC-8E26-4CA3-A6B4-4F492328A5D5}"/>
    <pc:docChg chg="addSld delSld modSld">
      <pc:chgData name="Drouillard II, Joseph J." userId="S::drouilla@student.uiwtx.edu::6988861f-e9c6-402d-98fd-52e2457929bb" providerId="AD" clId="Web-{009498FC-8E26-4CA3-A6B4-4F492328A5D5}" dt="2022-04-20T05:14:44.324" v="781" actId="20577"/>
      <pc:docMkLst>
        <pc:docMk/>
      </pc:docMkLst>
      <pc:sldChg chg="modSp">
        <pc:chgData name="Drouillard II, Joseph J." userId="S::drouilla@student.uiwtx.edu::6988861f-e9c6-402d-98fd-52e2457929bb" providerId="AD" clId="Web-{009498FC-8E26-4CA3-A6B4-4F492328A5D5}" dt="2022-04-20T05:02:01.879" v="459" actId="20577"/>
        <pc:sldMkLst>
          <pc:docMk/>
          <pc:sldMk cId="2607380120" sldId="257"/>
        </pc:sldMkLst>
        <pc:spChg chg="mod">
          <ac:chgData name="Drouillard II, Joseph J." userId="S::drouilla@student.uiwtx.edu::6988861f-e9c6-402d-98fd-52e2457929bb" providerId="AD" clId="Web-{009498FC-8E26-4CA3-A6B4-4F492328A5D5}" dt="2022-04-20T05:02:01.879" v="459" actId="20577"/>
          <ac:spMkLst>
            <pc:docMk/>
            <pc:sldMk cId="2607380120" sldId="257"/>
            <ac:spMk id="3" creationId="{E97CFD08-D0C1-AAE4-7FC5-BF60A4342910}"/>
          </ac:spMkLst>
        </pc:spChg>
      </pc:sldChg>
      <pc:sldChg chg="modSp">
        <pc:chgData name="Drouillard II, Joseph J." userId="S::drouilla@student.uiwtx.edu::6988861f-e9c6-402d-98fd-52e2457929bb" providerId="AD" clId="Web-{009498FC-8E26-4CA3-A6B4-4F492328A5D5}" dt="2022-04-20T05:02:31.989" v="485" actId="20577"/>
        <pc:sldMkLst>
          <pc:docMk/>
          <pc:sldMk cId="3003413402" sldId="258"/>
        </pc:sldMkLst>
        <pc:spChg chg="mod">
          <ac:chgData name="Drouillard II, Joseph J." userId="S::drouilla@student.uiwtx.edu::6988861f-e9c6-402d-98fd-52e2457929bb" providerId="AD" clId="Web-{009498FC-8E26-4CA3-A6B4-4F492328A5D5}" dt="2022-04-20T05:02:31.989" v="485" actId="20577"/>
          <ac:spMkLst>
            <pc:docMk/>
            <pc:sldMk cId="3003413402" sldId="258"/>
            <ac:spMk id="3" creationId="{27842048-92A9-0FB1-FA44-6795D3903A9F}"/>
          </ac:spMkLst>
        </pc:spChg>
      </pc:sldChg>
      <pc:sldChg chg="modSp">
        <pc:chgData name="Drouillard II, Joseph J." userId="S::drouilla@student.uiwtx.edu::6988861f-e9c6-402d-98fd-52e2457929bb" providerId="AD" clId="Web-{009498FC-8E26-4CA3-A6B4-4F492328A5D5}" dt="2022-04-20T05:05:43.151" v="582" actId="20577"/>
        <pc:sldMkLst>
          <pc:docMk/>
          <pc:sldMk cId="4088001392" sldId="260"/>
        </pc:sldMkLst>
        <pc:spChg chg="mod">
          <ac:chgData name="Drouillard II, Joseph J." userId="S::drouilla@student.uiwtx.edu::6988861f-e9c6-402d-98fd-52e2457929bb" providerId="AD" clId="Web-{009498FC-8E26-4CA3-A6B4-4F492328A5D5}" dt="2022-04-20T05:05:43.151" v="582" actId="20577"/>
          <ac:spMkLst>
            <pc:docMk/>
            <pc:sldMk cId="4088001392" sldId="260"/>
            <ac:spMk id="3" creationId="{2EAA5E11-F5DA-7DCF-164E-6AAA7B207097}"/>
          </ac:spMkLst>
        </pc:spChg>
      </pc:sldChg>
      <pc:sldChg chg="modSp">
        <pc:chgData name="Drouillard II, Joseph J." userId="S::drouilla@student.uiwtx.edu::6988861f-e9c6-402d-98fd-52e2457929bb" providerId="AD" clId="Web-{009498FC-8E26-4CA3-A6B4-4F492328A5D5}" dt="2022-04-20T05:08:59.658" v="643" actId="20577"/>
        <pc:sldMkLst>
          <pc:docMk/>
          <pc:sldMk cId="1769854852" sldId="261"/>
        </pc:sldMkLst>
        <pc:spChg chg="mod">
          <ac:chgData name="Drouillard II, Joseph J." userId="S::drouilla@student.uiwtx.edu::6988861f-e9c6-402d-98fd-52e2457929bb" providerId="AD" clId="Web-{009498FC-8E26-4CA3-A6B4-4F492328A5D5}" dt="2022-04-20T05:08:59.658" v="643" actId="20577"/>
          <ac:spMkLst>
            <pc:docMk/>
            <pc:sldMk cId="1769854852" sldId="261"/>
            <ac:spMk id="3" creationId="{61DE1691-0BE9-F884-C250-B0790737B474}"/>
          </ac:spMkLst>
        </pc:spChg>
      </pc:sldChg>
      <pc:sldChg chg="modSp">
        <pc:chgData name="Drouillard II, Joseph J." userId="S::drouilla@student.uiwtx.edu::6988861f-e9c6-402d-98fd-52e2457929bb" providerId="AD" clId="Web-{009498FC-8E26-4CA3-A6B4-4F492328A5D5}" dt="2022-04-20T05:06:10.825" v="604" actId="14100"/>
        <pc:sldMkLst>
          <pc:docMk/>
          <pc:sldMk cId="4180420771" sldId="262"/>
        </pc:sldMkLst>
        <pc:spChg chg="mod">
          <ac:chgData name="Drouillard II, Joseph J." userId="S::drouilla@student.uiwtx.edu::6988861f-e9c6-402d-98fd-52e2457929bb" providerId="AD" clId="Web-{009498FC-8E26-4CA3-A6B4-4F492328A5D5}" dt="2022-04-20T05:06:08.121" v="603" actId="20577"/>
          <ac:spMkLst>
            <pc:docMk/>
            <pc:sldMk cId="4180420771" sldId="262"/>
            <ac:spMk id="3" creationId="{B1DF427E-6A4A-E951-DF98-5AC6E2779383}"/>
          </ac:spMkLst>
        </pc:spChg>
        <pc:picChg chg="mod">
          <ac:chgData name="Drouillard II, Joseph J." userId="S::drouilla@student.uiwtx.edu::6988861f-e9c6-402d-98fd-52e2457929bb" providerId="AD" clId="Web-{009498FC-8E26-4CA3-A6B4-4F492328A5D5}" dt="2022-04-20T05:06:10.825" v="604" actId="14100"/>
          <ac:picMkLst>
            <pc:docMk/>
            <pc:sldMk cId="4180420771" sldId="262"/>
            <ac:picMk id="4" creationId="{8F4552C6-AFA2-FF75-47FC-24433079E464}"/>
          </ac:picMkLst>
        </pc:picChg>
      </pc:sldChg>
      <pc:sldChg chg="modSp">
        <pc:chgData name="Drouillard II, Joseph J." userId="S::drouilla@student.uiwtx.edu::6988861f-e9c6-402d-98fd-52e2457929bb" providerId="AD" clId="Web-{009498FC-8E26-4CA3-A6B4-4F492328A5D5}" dt="2022-04-20T05:06:24.841" v="605" actId="20577"/>
        <pc:sldMkLst>
          <pc:docMk/>
          <pc:sldMk cId="1343014182" sldId="267"/>
        </pc:sldMkLst>
        <pc:spChg chg="mod">
          <ac:chgData name="Drouillard II, Joseph J." userId="S::drouilla@student.uiwtx.edu::6988861f-e9c6-402d-98fd-52e2457929bb" providerId="AD" clId="Web-{009498FC-8E26-4CA3-A6B4-4F492328A5D5}" dt="2022-04-20T05:06:24.841" v="605" actId="20577"/>
          <ac:spMkLst>
            <pc:docMk/>
            <pc:sldMk cId="1343014182" sldId="267"/>
            <ac:spMk id="2" creationId="{00000000-0000-0000-0000-000000000000}"/>
          </ac:spMkLst>
        </pc:spChg>
      </pc:sldChg>
      <pc:sldChg chg="del">
        <pc:chgData name="Drouillard II, Joseph J." userId="S::drouilla@student.uiwtx.edu::6988861f-e9c6-402d-98fd-52e2457929bb" providerId="AD" clId="Web-{009498FC-8E26-4CA3-A6B4-4F492328A5D5}" dt="2022-04-20T05:10:47.333" v="726"/>
        <pc:sldMkLst>
          <pc:docMk/>
          <pc:sldMk cId="2939102478" sldId="268"/>
        </pc:sldMkLst>
      </pc:sldChg>
      <pc:sldChg chg="del">
        <pc:chgData name="Drouillard II, Joseph J." userId="S::drouilla@student.uiwtx.edu::6988861f-e9c6-402d-98fd-52e2457929bb" providerId="AD" clId="Web-{009498FC-8E26-4CA3-A6B4-4F492328A5D5}" dt="2022-04-20T05:11:46.569" v="741"/>
        <pc:sldMkLst>
          <pc:docMk/>
          <pc:sldMk cId="3974416423" sldId="271"/>
        </pc:sldMkLst>
      </pc:sldChg>
      <pc:sldChg chg="modSp">
        <pc:chgData name="Drouillard II, Joseph J." userId="S::drouilla@student.uiwtx.edu::6988861f-e9c6-402d-98fd-52e2457929bb" providerId="AD" clId="Web-{009498FC-8E26-4CA3-A6B4-4F492328A5D5}" dt="2022-04-20T05:13:57.682" v="779" actId="20577"/>
        <pc:sldMkLst>
          <pc:docMk/>
          <pc:sldMk cId="2170792729" sldId="272"/>
        </pc:sldMkLst>
        <pc:spChg chg="mod">
          <ac:chgData name="Drouillard II, Joseph J." userId="S::drouilla@student.uiwtx.edu::6988861f-e9c6-402d-98fd-52e2457929bb" providerId="AD" clId="Web-{009498FC-8E26-4CA3-A6B4-4F492328A5D5}" dt="2022-04-20T05:13:57.682" v="779" actId="20577"/>
          <ac:spMkLst>
            <pc:docMk/>
            <pc:sldMk cId="2170792729" sldId="272"/>
            <ac:spMk id="3" creationId="{C1CEC300-760C-C3E0-5FAF-CEEA9C459BFA}"/>
          </ac:spMkLst>
        </pc:spChg>
      </pc:sldChg>
      <pc:sldChg chg="del">
        <pc:chgData name="Drouillard II, Joseph J." userId="S::drouilla@student.uiwtx.edu::6988861f-e9c6-402d-98fd-52e2457929bb" providerId="AD" clId="Web-{009498FC-8E26-4CA3-A6B4-4F492328A5D5}" dt="2022-04-20T05:09:23.721" v="649"/>
        <pc:sldMkLst>
          <pc:docMk/>
          <pc:sldMk cId="931622130" sldId="275"/>
        </pc:sldMkLst>
      </pc:sldChg>
      <pc:sldChg chg="del">
        <pc:chgData name="Drouillard II, Joseph J." userId="S::drouilla@student.uiwtx.edu::6988861f-e9c6-402d-98fd-52e2457929bb" providerId="AD" clId="Web-{009498FC-8E26-4CA3-A6B4-4F492328A5D5}" dt="2022-04-20T05:09:24.174" v="650"/>
        <pc:sldMkLst>
          <pc:docMk/>
          <pc:sldMk cId="1857638287" sldId="276"/>
        </pc:sldMkLst>
      </pc:sldChg>
      <pc:sldChg chg="del">
        <pc:chgData name="Drouillard II, Joseph J." userId="S::drouilla@student.uiwtx.edu::6988861f-e9c6-402d-98fd-52e2457929bb" providerId="AD" clId="Web-{009498FC-8E26-4CA3-A6B4-4F492328A5D5}" dt="2022-04-20T05:09:22.346" v="648"/>
        <pc:sldMkLst>
          <pc:docMk/>
          <pc:sldMk cId="4100536141" sldId="277"/>
        </pc:sldMkLst>
      </pc:sldChg>
      <pc:sldChg chg="del">
        <pc:chgData name="Drouillard II, Joseph J." userId="S::drouilla@student.uiwtx.edu::6988861f-e9c6-402d-98fd-52e2457929bb" providerId="AD" clId="Web-{009498FC-8E26-4CA3-A6B4-4F492328A5D5}" dt="2022-04-20T05:09:19.986" v="647"/>
        <pc:sldMkLst>
          <pc:docMk/>
          <pc:sldMk cId="115086578" sldId="278"/>
        </pc:sldMkLst>
      </pc:sldChg>
      <pc:sldChg chg="del">
        <pc:chgData name="Drouillard II, Joseph J." userId="S::drouilla@student.uiwtx.edu::6988861f-e9c6-402d-98fd-52e2457929bb" providerId="AD" clId="Web-{009498FC-8E26-4CA3-A6B4-4F492328A5D5}" dt="2022-04-20T05:09:13.877" v="644"/>
        <pc:sldMkLst>
          <pc:docMk/>
          <pc:sldMk cId="2619821682" sldId="280"/>
        </pc:sldMkLst>
      </pc:sldChg>
      <pc:sldChg chg="del">
        <pc:chgData name="Drouillard II, Joseph J." userId="S::drouilla@student.uiwtx.edu::6988861f-e9c6-402d-98fd-52e2457929bb" providerId="AD" clId="Web-{009498FC-8E26-4CA3-A6B4-4F492328A5D5}" dt="2022-04-20T05:09:15.580" v="645"/>
        <pc:sldMkLst>
          <pc:docMk/>
          <pc:sldMk cId="2519502753" sldId="281"/>
        </pc:sldMkLst>
      </pc:sldChg>
      <pc:sldChg chg="del">
        <pc:chgData name="Drouillard II, Joseph J." userId="S::drouilla@student.uiwtx.edu::6988861f-e9c6-402d-98fd-52e2457929bb" providerId="AD" clId="Web-{009498FC-8E26-4CA3-A6B4-4F492328A5D5}" dt="2022-04-20T05:09:16.580" v="646"/>
        <pc:sldMkLst>
          <pc:docMk/>
          <pc:sldMk cId="812118705" sldId="282"/>
        </pc:sldMkLst>
      </pc:sldChg>
      <pc:sldChg chg="modSp">
        <pc:chgData name="Drouillard II, Joseph J." userId="S::drouilla@student.uiwtx.edu::6988861f-e9c6-402d-98fd-52e2457929bb" providerId="AD" clId="Web-{009498FC-8E26-4CA3-A6B4-4F492328A5D5}" dt="2022-04-20T05:11:40.303" v="739" actId="20577"/>
        <pc:sldMkLst>
          <pc:docMk/>
          <pc:sldMk cId="1228045088" sldId="283"/>
        </pc:sldMkLst>
        <pc:spChg chg="mod">
          <ac:chgData name="Drouillard II, Joseph J." userId="S::drouilla@student.uiwtx.edu::6988861f-e9c6-402d-98fd-52e2457929bb" providerId="AD" clId="Web-{009498FC-8E26-4CA3-A6B4-4F492328A5D5}" dt="2022-04-20T05:10:11.926" v="663" actId="20577"/>
          <ac:spMkLst>
            <pc:docMk/>
            <pc:sldMk cId="1228045088" sldId="283"/>
            <ac:spMk id="2" creationId="{CAC7E816-0FB5-3FF8-AB88-2059DB9AAEAA}"/>
          </ac:spMkLst>
        </pc:spChg>
        <pc:spChg chg="mod">
          <ac:chgData name="Drouillard II, Joseph J." userId="S::drouilla@student.uiwtx.edu::6988861f-e9c6-402d-98fd-52e2457929bb" providerId="AD" clId="Web-{009498FC-8E26-4CA3-A6B4-4F492328A5D5}" dt="2022-04-20T05:11:40.303" v="739" actId="20577"/>
          <ac:spMkLst>
            <pc:docMk/>
            <pc:sldMk cId="1228045088" sldId="283"/>
            <ac:spMk id="3" creationId="{D6738DB0-A7B2-1B11-AB1C-1356C55F4292}"/>
          </ac:spMkLst>
        </pc:spChg>
      </pc:sldChg>
      <pc:sldChg chg="del">
        <pc:chgData name="Drouillard II, Joseph J." userId="S::drouilla@student.uiwtx.edu::6988861f-e9c6-402d-98fd-52e2457929bb" providerId="AD" clId="Web-{009498FC-8E26-4CA3-A6B4-4F492328A5D5}" dt="2022-04-20T05:11:44.522" v="740"/>
        <pc:sldMkLst>
          <pc:docMk/>
          <pc:sldMk cId="2735244050" sldId="284"/>
        </pc:sldMkLst>
      </pc:sldChg>
      <pc:sldChg chg="addSp modSp new">
        <pc:chgData name="Drouillard II, Joseph J." userId="S::drouilla@student.uiwtx.edu::6988861f-e9c6-402d-98fd-52e2457929bb" providerId="AD" clId="Web-{009498FC-8E26-4CA3-A6B4-4F492328A5D5}" dt="2022-04-20T05:03:17.240" v="546" actId="20577"/>
        <pc:sldMkLst>
          <pc:docMk/>
          <pc:sldMk cId="2640847018" sldId="285"/>
        </pc:sldMkLst>
        <pc:spChg chg="mod">
          <ac:chgData name="Drouillard II, Joseph J." userId="S::drouilla@student.uiwtx.edu::6988861f-e9c6-402d-98fd-52e2457929bb" providerId="AD" clId="Web-{009498FC-8E26-4CA3-A6B4-4F492328A5D5}" dt="2022-04-20T04:56:31.227" v="29" actId="20577"/>
          <ac:spMkLst>
            <pc:docMk/>
            <pc:sldMk cId="2640847018" sldId="285"/>
            <ac:spMk id="2" creationId="{A3EF79D8-6E39-CE6A-6AE0-9797C3F92908}"/>
          </ac:spMkLst>
        </pc:spChg>
        <pc:spChg chg="mod">
          <ac:chgData name="Drouillard II, Joseph J." userId="S::drouilla@student.uiwtx.edu::6988861f-e9c6-402d-98fd-52e2457929bb" providerId="AD" clId="Web-{009498FC-8E26-4CA3-A6B4-4F492328A5D5}" dt="2022-04-20T05:03:17.240" v="546" actId="20577"/>
          <ac:spMkLst>
            <pc:docMk/>
            <pc:sldMk cId="2640847018" sldId="285"/>
            <ac:spMk id="3" creationId="{077D907D-DBAB-0BDF-98A3-C5FCCCC0E79C}"/>
          </ac:spMkLst>
        </pc:spChg>
        <pc:picChg chg="add mod">
          <ac:chgData name="Drouillard II, Joseph J." userId="S::drouilla@student.uiwtx.edu::6988861f-e9c6-402d-98fd-52e2457929bb" providerId="AD" clId="Web-{009498FC-8E26-4CA3-A6B4-4F492328A5D5}" dt="2022-04-20T04:58:31.997" v="177" actId="14100"/>
          <ac:picMkLst>
            <pc:docMk/>
            <pc:sldMk cId="2640847018" sldId="285"/>
            <ac:picMk id="4" creationId="{96F6F582-8B17-B272-245A-581043CB8F5E}"/>
          </ac:picMkLst>
        </pc:picChg>
      </pc:sldChg>
      <pc:sldChg chg="modSp new">
        <pc:chgData name="Drouillard II, Joseph J." userId="S::drouilla@student.uiwtx.edu::6988861f-e9c6-402d-98fd-52e2457929bb" providerId="AD" clId="Web-{009498FC-8E26-4CA3-A6B4-4F492328A5D5}" dt="2022-04-20T05:14:44.324" v="781" actId="20577"/>
        <pc:sldMkLst>
          <pc:docMk/>
          <pc:sldMk cId="3930459131" sldId="286"/>
        </pc:sldMkLst>
        <pc:spChg chg="mod">
          <ac:chgData name="Drouillard II, Joseph J." userId="S::drouilla@student.uiwtx.edu::6988861f-e9c6-402d-98fd-52e2457929bb" providerId="AD" clId="Web-{009498FC-8E26-4CA3-A6B4-4F492328A5D5}" dt="2022-04-20T05:14:44.324" v="781" actId="20577"/>
          <ac:spMkLst>
            <pc:docMk/>
            <pc:sldMk cId="3930459131" sldId="286"/>
            <ac:spMk id="3" creationId="{BF9A73EC-4B6A-EEA5-981B-96C90F3DC478}"/>
          </ac:spMkLst>
        </pc:spChg>
      </pc:sldChg>
    </pc:docChg>
  </pc:docChgLst>
  <pc:docChgLst>
    <pc:chgData name="Drouillard II, Joseph J." userId="S::drouilla@student.uiwtx.edu::6988861f-e9c6-402d-98fd-52e2457929bb" providerId="AD" clId="Web-{BD7D1C33-7259-4569-BB32-E435327D522D}"/>
    <pc:docChg chg="modSld">
      <pc:chgData name="Drouillard II, Joseph J." userId="S::drouilla@student.uiwtx.edu::6988861f-e9c6-402d-98fd-52e2457929bb" providerId="AD" clId="Web-{BD7D1C33-7259-4569-BB32-E435327D522D}" dt="2022-04-20T04:24:18.883" v="15" actId="20577"/>
      <pc:docMkLst>
        <pc:docMk/>
      </pc:docMkLst>
      <pc:sldChg chg="addSp modSp">
        <pc:chgData name="Drouillard II, Joseph J." userId="S::drouilla@student.uiwtx.edu::6988861f-e9c6-402d-98fd-52e2457929bb" providerId="AD" clId="Web-{BD7D1C33-7259-4569-BB32-E435327D522D}" dt="2022-04-20T04:24:04.789" v="11" actId="14100"/>
        <pc:sldMkLst>
          <pc:docMk/>
          <pc:sldMk cId="1536011974" sldId="274"/>
        </pc:sldMkLst>
        <pc:picChg chg="add mod">
          <ac:chgData name="Drouillard II, Joseph J." userId="S::drouilla@student.uiwtx.edu::6988861f-e9c6-402d-98fd-52e2457929bb" providerId="AD" clId="Web-{BD7D1C33-7259-4569-BB32-E435327D522D}" dt="2022-04-20T04:24:04.789" v="11" actId="14100"/>
          <ac:picMkLst>
            <pc:docMk/>
            <pc:sldMk cId="1536011974" sldId="274"/>
            <ac:picMk id="4" creationId="{250A8339-3406-B1E4-6F9B-C51280237962}"/>
          </ac:picMkLst>
        </pc:picChg>
      </pc:sldChg>
      <pc:sldChg chg="addSp modSp">
        <pc:chgData name="Drouillard II, Joseph J." userId="S::drouilla@student.uiwtx.edu::6988861f-e9c6-402d-98fd-52e2457929bb" providerId="AD" clId="Web-{BD7D1C33-7259-4569-BB32-E435327D522D}" dt="2022-04-20T04:24:18.883" v="15" actId="20577"/>
        <pc:sldMkLst>
          <pc:docMk/>
          <pc:sldMk cId="931622130" sldId="275"/>
        </pc:sldMkLst>
        <pc:spChg chg="mod">
          <ac:chgData name="Drouillard II, Joseph J." userId="S::drouilla@student.uiwtx.edu::6988861f-e9c6-402d-98fd-52e2457929bb" providerId="AD" clId="Web-{BD7D1C33-7259-4569-BB32-E435327D522D}" dt="2022-04-20T04:24:18.883" v="15" actId="20577"/>
          <ac:spMkLst>
            <pc:docMk/>
            <pc:sldMk cId="931622130" sldId="275"/>
            <ac:spMk id="3" creationId="{D31C5A45-B45E-0576-D481-D6A7579B5769}"/>
          </ac:spMkLst>
        </pc:spChg>
        <pc:picChg chg="add mod">
          <ac:chgData name="Drouillard II, Joseph J." userId="S::drouilla@student.uiwtx.edu::6988861f-e9c6-402d-98fd-52e2457929bb" providerId="AD" clId="Web-{BD7D1C33-7259-4569-BB32-E435327D522D}" dt="2022-04-20T04:24:09.773" v="13" actId="14100"/>
          <ac:picMkLst>
            <pc:docMk/>
            <pc:sldMk cId="931622130" sldId="275"/>
            <ac:picMk id="4" creationId="{F8B2942B-91F7-ADE5-E736-445CB43CA38D}"/>
          </ac:picMkLst>
        </pc:picChg>
      </pc:sldChg>
      <pc:sldChg chg="addSp modSp">
        <pc:chgData name="Drouillard II, Joseph J." userId="S::drouilla@student.uiwtx.edu::6988861f-e9c6-402d-98fd-52e2457929bb" providerId="AD" clId="Web-{BD7D1C33-7259-4569-BB32-E435327D522D}" dt="2022-04-20T04:22:57.475" v="2"/>
        <pc:sldMkLst>
          <pc:docMk/>
          <pc:sldMk cId="1857638287" sldId="276"/>
        </pc:sldMkLst>
        <pc:picChg chg="add mod">
          <ac:chgData name="Drouillard II, Joseph J." userId="S::drouilla@student.uiwtx.edu::6988861f-e9c6-402d-98fd-52e2457929bb" providerId="AD" clId="Web-{BD7D1C33-7259-4569-BB32-E435327D522D}" dt="2022-04-20T04:22:57.475" v="2"/>
          <ac:picMkLst>
            <pc:docMk/>
            <pc:sldMk cId="1857638287" sldId="276"/>
            <ac:picMk id="4" creationId="{FAFBE8BD-86EB-1A9F-BFBF-F3D9CEBE0BFF}"/>
          </ac:picMkLst>
        </pc:picChg>
      </pc:sldChg>
      <pc:sldChg chg="addSp modSp">
        <pc:chgData name="Drouillard II, Joseph J." userId="S::drouilla@student.uiwtx.edu::6988861f-e9c6-402d-98fd-52e2457929bb" providerId="AD" clId="Web-{BD7D1C33-7259-4569-BB32-E435327D522D}" dt="2022-04-20T04:23:04.772" v="3"/>
        <pc:sldMkLst>
          <pc:docMk/>
          <pc:sldMk cId="4100536141" sldId="277"/>
        </pc:sldMkLst>
        <pc:picChg chg="add mod">
          <ac:chgData name="Drouillard II, Joseph J." userId="S::drouilla@student.uiwtx.edu::6988861f-e9c6-402d-98fd-52e2457929bb" providerId="AD" clId="Web-{BD7D1C33-7259-4569-BB32-E435327D522D}" dt="2022-04-20T04:23:04.772" v="3"/>
          <ac:picMkLst>
            <pc:docMk/>
            <pc:sldMk cId="4100536141" sldId="277"/>
            <ac:picMk id="4" creationId="{1598DCE4-2232-4831-0403-5EF0A8071715}"/>
          </ac:picMkLst>
        </pc:picChg>
      </pc:sldChg>
      <pc:sldChg chg="addSp modSp">
        <pc:chgData name="Drouillard II, Joseph J." userId="S::drouilla@student.uiwtx.edu::6988861f-e9c6-402d-98fd-52e2457929bb" providerId="AD" clId="Web-{BD7D1C33-7259-4569-BB32-E435327D522D}" dt="2022-04-20T04:23:28.491" v="4"/>
        <pc:sldMkLst>
          <pc:docMk/>
          <pc:sldMk cId="115086578" sldId="278"/>
        </pc:sldMkLst>
        <pc:picChg chg="add mod">
          <ac:chgData name="Drouillard II, Joseph J." userId="S::drouilla@student.uiwtx.edu::6988861f-e9c6-402d-98fd-52e2457929bb" providerId="AD" clId="Web-{BD7D1C33-7259-4569-BB32-E435327D522D}" dt="2022-04-20T04:23:28.491" v="4"/>
          <ac:picMkLst>
            <pc:docMk/>
            <pc:sldMk cId="115086578" sldId="278"/>
            <ac:picMk id="4" creationId="{61B63843-2D11-47B8-7AD9-933211F45116}"/>
          </ac:picMkLst>
        </pc:picChg>
      </pc:sldChg>
      <pc:sldChg chg="addSp modSp">
        <pc:chgData name="Drouillard II, Joseph J." userId="S::drouilla@student.uiwtx.edu::6988861f-e9c6-402d-98fd-52e2457929bb" providerId="AD" clId="Web-{BD7D1C33-7259-4569-BB32-E435327D522D}" dt="2022-04-20T04:23:34.819" v="6" actId="1076"/>
        <pc:sldMkLst>
          <pc:docMk/>
          <pc:sldMk cId="3812640371" sldId="279"/>
        </pc:sldMkLst>
        <pc:picChg chg="add mod">
          <ac:chgData name="Drouillard II, Joseph J." userId="S::drouilla@student.uiwtx.edu::6988861f-e9c6-402d-98fd-52e2457929bb" providerId="AD" clId="Web-{BD7D1C33-7259-4569-BB32-E435327D522D}" dt="2022-04-20T04:23:34.819" v="6" actId="1076"/>
          <ac:picMkLst>
            <pc:docMk/>
            <pc:sldMk cId="3812640371" sldId="279"/>
            <ac:picMk id="4" creationId="{6C721C22-9A79-2CE2-3CB9-BA1988E54D13}"/>
          </ac:picMkLst>
        </pc:picChg>
      </pc:sldChg>
      <pc:sldChg chg="addSp modSp">
        <pc:chgData name="Drouillard II, Joseph J." userId="S::drouilla@student.uiwtx.edu::6988861f-e9c6-402d-98fd-52e2457929bb" providerId="AD" clId="Web-{BD7D1C33-7259-4569-BB32-E435327D522D}" dt="2022-04-20T04:23:48.304" v="7"/>
        <pc:sldMkLst>
          <pc:docMk/>
          <pc:sldMk cId="2619821682" sldId="280"/>
        </pc:sldMkLst>
        <pc:picChg chg="add mod">
          <ac:chgData name="Drouillard II, Joseph J." userId="S::drouilla@student.uiwtx.edu::6988861f-e9c6-402d-98fd-52e2457929bb" providerId="AD" clId="Web-{BD7D1C33-7259-4569-BB32-E435327D522D}" dt="2022-04-20T04:23:48.304" v="7"/>
          <ac:picMkLst>
            <pc:docMk/>
            <pc:sldMk cId="2619821682" sldId="280"/>
            <ac:picMk id="4" creationId="{E568D4DB-881D-2926-0A97-0E18C6FE8C8B}"/>
          </ac:picMkLst>
        </pc:picChg>
      </pc:sldChg>
      <pc:sldChg chg="addSp modSp">
        <pc:chgData name="Drouillard II, Joseph J." userId="S::drouilla@student.uiwtx.edu::6988861f-e9c6-402d-98fd-52e2457929bb" providerId="AD" clId="Web-{BD7D1C33-7259-4569-BB32-E435327D522D}" dt="2022-04-20T04:23:52.117" v="8"/>
        <pc:sldMkLst>
          <pc:docMk/>
          <pc:sldMk cId="2519502753" sldId="281"/>
        </pc:sldMkLst>
        <pc:picChg chg="add mod">
          <ac:chgData name="Drouillard II, Joseph J." userId="S::drouilla@student.uiwtx.edu::6988861f-e9c6-402d-98fd-52e2457929bb" providerId="AD" clId="Web-{BD7D1C33-7259-4569-BB32-E435327D522D}" dt="2022-04-20T04:23:52.117" v="8"/>
          <ac:picMkLst>
            <pc:docMk/>
            <pc:sldMk cId="2519502753" sldId="281"/>
            <ac:picMk id="4" creationId="{E3BD87B1-210D-B27B-F3F3-74523D406F33}"/>
          </ac:picMkLst>
        </pc:picChg>
      </pc:sldChg>
      <pc:sldChg chg="addSp modSp">
        <pc:chgData name="Drouillard II, Joseph J." userId="S::drouilla@student.uiwtx.edu::6988861f-e9c6-402d-98fd-52e2457929bb" providerId="AD" clId="Web-{BD7D1C33-7259-4569-BB32-E435327D522D}" dt="2022-04-20T04:23:55.820" v="9"/>
        <pc:sldMkLst>
          <pc:docMk/>
          <pc:sldMk cId="812118705" sldId="282"/>
        </pc:sldMkLst>
        <pc:picChg chg="add mod">
          <ac:chgData name="Drouillard II, Joseph J." userId="S::drouilla@student.uiwtx.edu::6988861f-e9c6-402d-98fd-52e2457929bb" providerId="AD" clId="Web-{BD7D1C33-7259-4569-BB32-E435327D522D}" dt="2022-04-20T04:23:55.820" v="9"/>
          <ac:picMkLst>
            <pc:docMk/>
            <pc:sldMk cId="812118705" sldId="282"/>
            <ac:picMk id="4" creationId="{6AC8D619-2347-2291-07B1-298237BBC3B2}"/>
          </ac:picMkLst>
        </pc:picChg>
      </pc:sldChg>
    </pc:docChg>
  </pc:docChgLst>
  <pc:docChgLst>
    <pc:chgData name="Drouillard II, Joseph J." userId="S::drouilla@student.uiwtx.edu::6988861f-e9c6-402d-98fd-52e2457929bb" providerId="AD" clId="Web-{EBA0EBA5-7B0A-4153-80C3-D80F3BCD8A82}"/>
    <pc:docChg chg="addSld modSld">
      <pc:chgData name="Drouillard II, Joseph J." userId="S::drouilla@student.uiwtx.edu::6988861f-e9c6-402d-98fd-52e2457929bb" providerId="AD" clId="Web-{EBA0EBA5-7B0A-4153-80C3-D80F3BCD8A82}" dt="2022-04-20T05:33:59.005" v="314"/>
      <pc:docMkLst>
        <pc:docMk/>
      </pc:docMkLst>
      <pc:sldChg chg="addSp modSp mod setBg">
        <pc:chgData name="Drouillard II, Joseph J." userId="S::drouilla@student.uiwtx.edu::6988861f-e9c6-402d-98fd-52e2457929bb" providerId="AD" clId="Web-{EBA0EBA5-7B0A-4153-80C3-D80F3BCD8A82}" dt="2022-04-20T05:33:40.286" v="310"/>
        <pc:sldMkLst>
          <pc:docMk/>
          <pc:sldMk cId="1752831169" sldId="259"/>
        </pc:sldMkLst>
        <pc:spChg chg="mod">
          <ac:chgData name="Drouillard II, Joseph J." userId="S::drouilla@student.uiwtx.edu::6988861f-e9c6-402d-98fd-52e2457929bb" providerId="AD" clId="Web-{EBA0EBA5-7B0A-4153-80C3-D80F3BCD8A82}" dt="2022-04-20T05:33:40.286" v="310"/>
          <ac:spMkLst>
            <pc:docMk/>
            <pc:sldMk cId="1752831169" sldId="259"/>
            <ac:spMk id="2" creationId="{5C578287-E2DA-4219-E15A-FDBC566355A6}"/>
          </ac:spMkLst>
        </pc:spChg>
        <pc:spChg chg="mod">
          <ac:chgData name="Drouillard II, Joseph J." userId="S::drouilla@student.uiwtx.edu::6988861f-e9c6-402d-98fd-52e2457929bb" providerId="AD" clId="Web-{EBA0EBA5-7B0A-4153-80C3-D80F3BCD8A82}" dt="2022-04-20T05:33:40.286" v="310"/>
          <ac:spMkLst>
            <pc:docMk/>
            <pc:sldMk cId="1752831169" sldId="259"/>
            <ac:spMk id="3" creationId="{A271B114-9287-3EED-CAAF-0F55D0D665BA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40.286" v="310"/>
          <ac:spMkLst>
            <pc:docMk/>
            <pc:sldMk cId="1752831169" sldId="259"/>
            <ac:spMk id="9" creationId="{5E39A796-BE83-48B1-B33F-35C4A32AAB57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40.286" v="310"/>
          <ac:spMkLst>
            <pc:docMk/>
            <pc:sldMk cId="1752831169" sldId="259"/>
            <ac:spMk id="11" creationId="{72F84B47-E267-4194-8194-831DB7B5547F}"/>
          </ac:spMkLst>
        </pc:spChg>
        <pc:picChg chg="mod">
          <ac:chgData name="Drouillard II, Joseph J." userId="S::drouilla@student.uiwtx.edu::6988861f-e9c6-402d-98fd-52e2457929bb" providerId="AD" clId="Web-{EBA0EBA5-7B0A-4153-80C3-D80F3BCD8A82}" dt="2022-04-20T05:33:40.286" v="310"/>
          <ac:picMkLst>
            <pc:docMk/>
            <pc:sldMk cId="1752831169" sldId="259"/>
            <ac:picMk id="4" creationId="{0262B819-7768-BCDB-BA19-14B0A60F1490}"/>
          </ac:picMkLst>
        </pc:picChg>
      </pc:sldChg>
      <pc:sldChg chg="addSp modSp mod setBg">
        <pc:chgData name="Drouillard II, Joseph J." userId="S::drouilla@student.uiwtx.edu::6988861f-e9c6-402d-98fd-52e2457929bb" providerId="AD" clId="Web-{EBA0EBA5-7B0A-4153-80C3-D80F3BCD8A82}" dt="2022-04-20T05:33:46.739" v="311"/>
        <pc:sldMkLst>
          <pc:docMk/>
          <pc:sldMk cId="4088001392" sldId="260"/>
        </pc:sldMkLst>
        <pc:spChg chg="mod">
          <ac:chgData name="Drouillard II, Joseph J." userId="S::drouilla@student.uiwtx.edu::6988861f-e9c6-402d-98fd-52e2457929bb" providerId="AD" clId="Web-{EBA0EBA5-7B0A-4153-80C3-D80F3BCD8A82}" dt="2022-04-20T05:33:46.739" v="311"/>
          <ac:spMkLst>
            <pc:docMk/>
            <pc:sldMk cId="4088001392" sldId="260"/>
            <ac:spMk id="2" creationId="{075C88F1-3ECE-4BC2-D944-9C4374053B53}"/>
          </ac:spMkLst>
        </pc:spChg>
        <pc:spChg chg="mod ord">
          <ac:chgData name="Drouillard II, Joseph J." userId="S::drouilla@student.uiwtx.edu::6988861f-e9c6-402d-98fd-52e2457929bb" providerId="AD" clId="Web-{EBA0EBA5-7B0A-4153-80C3-D80F3BCD8A82}" dt="2022-04-20T05:33:46.739" v="311"/>
          <ac:spMkLst>
            <pc:docMk/>
            <pc:sldMk cId="4088001392" sldId="260"/>
            <ac:spMk id="3" creationId="{2EAA5E11-F5DA-7DCF-164E-6AAA7B207097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46.739" v="311"/>
          <ac:spMkLst>
            <pc:docMk/>
            <pc:sldMk cId="4088001392" sldId="260"/>
            <ac:spMk id="9" creationId="{8108D317-7CBD-4897-BD1F-959436D2A3BE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46.739" v="311"/>
          <ac:spMkLst>
            <pc:docMk/>
            <pc:sldMk cId="4088001392" sldId="260"/>
            <ac:spMk id="11" creationId="{D6297641-8B9F-4767-9606-8A11313227BF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46.739" v="311"/>
          <ac:spMkLst>
            <pc:docMk/>
            <pc:sldMk cId="4088001392" sldId="260"/>
            <ac:spMk id="13" creationId="{D8F3CA65-EA00-46B4-9616-39E6853F7BED}"/>
          </ac:spMkLst>
        </pc:spChg>
        <pc:picChg chg="mod">
          <ac:chgData name="Drouillard II, Joseph J." userId="S::drouilla@student.uiwtx.edu::6988861f-e9c6-402d-98fd-52e2457929bb" providerId="AD" clId="Web-{EBA0EBA5-7B0A-4153-80C3-D80F3BCD8A82}" dt="2022-04-20T05:33:46.739" v="311"/>
          <ac:picMkLst>
            <pc:docMk/>
            <pc:sldMk cId="4088001392" sldId="260"/>
            <ac:picMk id="4" creationId="{FC263B19-3206-75BB-6862-654BAC3EA741}"/>
          </ac:picMkLst>
        </pc:picChg>
      </pc:sldChg>
      <pc:sldChg chg="addSp modSp mod setBg">
        <pc:chgData name="Drouillard II, Joseph J." userId="S::drouilla@student.uiwtx.edu::6988861f-e9c6-402d-98fd-52e2457929bb" providerId="AD" clId="Web-{EBA0EBA5-7B0A-4153-80C3-D80F3BCD8A82}" dt="2022-04-20T05:33:06.910" v="303"/>
        <pc:sldMkLst>
          <pc:docMk/>
          <pc:sldMk cId="1769854852" sldId="261"/>
        </pc:sldMkLst>
        <pc:spChg chg="mod">
          <ac:chgData name="Drouillard II, Joseph J." userId="S::drouilla@student.uiwtx.edu::6988861f-e9c6-402d-98fd-52e2457929bb" providerId="AD" clId="Web-{EBA0EBA5-7B0A-4153-80C3-D80F3BCD8A82}" dt="2022-04-20T05:33:06.910" v="303"/>
          <ac:spMkLst>
            <pc:docMk/>
            <pc:sldMk cId="1769854852" sldId="261"/>
            <ac:spMk id="2" creationId="{46BCCDA0-00A6-8CD7-63B7-056D16C8A17C}"/>
          </ac:spMkLst>
        </pc:spChg>
        <pc:spChg chg="mod">
          <ac:chgData name="Drouillard II, Joseph J." userId="S::drouilla@student.uiwtx.edu::6988861f-e9c6-402d-98fd-52e2457929bb" providerId="AD" clId="Web-{EBA0EBA5-7B0A-4153-80C3-D80F3BCD8A82}" dt="2022-04-20T05:33:06.910" v="303"/>
          <ac:spMkLst>
            <pc:docMk/>
            <pc:sldMk cId="1769854852" sldId="261"/>
            <ac:spMk id="3" creationId="{61DE1691-0BE9-F884-C250-B0790737B474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06.910" v="303"/>
          <ac:spMkLst>
            <pc:docMk/>
            <pc:sldMk cId="1769854852" sldId="261"/>
            <ac:spMk id="9" creationId="{5E39A796-BE83-48B1-B33F-35C4A32AAB57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06.910" v="303"/>
          <ac:spMkLst>
            <pc:docMk/>
            <pc:sldMk cId="1769854852" sldId="261"/>
            <ac:spMk id="11" creationId="{72F84B47-E267-4194-8194-831DB7B5547F}"/>
          </ac:spMkLst>
        </pc:spChg>
        <pc:picChg chg="mod">
          <ac:chgData name="Drouillard II, Joseph J." userId="S::drouilla@student.uiwtx.edu::6988861f-e9c6-402d-98fd-52e2457929bb" providerId="AD" clId="Web-{EBA0EBA5-7B0A-4153-80C3-D80F3BCD8A82}" dt="2022-04-20T05:33:06.910" v="303"/>
          <ac:picMkLst>
            <pc:docMk/>
            <pc:sldMk cId="1769854852" sldId="261"/>
            <ac:picMk id="4" creationId="{712208F4-9EA2-E8DD-E3E9-48DAE388C6EC}"/>
          </ac:picMkLst>
        </pc:picChg>
      </pc:sldChg>
      <pc:sldChg chg="addSp modSp mod setBg">
        <pc:chgData name="Drouillard II, Joseph J." userId="S::drouilla@student.uiwtx.edu::6988861f-e9c6-402d-98fd-52e2457929bb" providerId="AD" clId="Web-{EBA0EBA5-7B0A-4153-80C3-D80F3BCD8A82}" dt="2022-04-20T05:33:59.005" v="314"/>
        <pc:sldMkLst>
          <pc:docMk/>
          <pc:sldMk cId="4180420771" sldId="262"/>
        </pc:sldMkLst>
        <pc:spChg chg="mod">
          <ac:chgData name="Drouillard II, Joseph J." userId="S::drouilla@student.uiwtx.edu::6988861f-e9c6-402d-98fd-52e2457929bb" providerId="AD" clId="Web-{EBA0EBA5-7B0A-4153-80C3-D80F3BCD8A82}" dt="2022-04-20T05:33:59.005" v="314"/>
          <ac:spMkLst>
            <pc:docMk/>
            <pc:sldMk cId="4180420771" sldId="262"/>
            <ac:spMk id="2" creationId="{345F6EEA-50C5-02AF-27FD-044A1FACAB32}"/>
          </ac:spMkLst>
        </pc:spChg>
        <pc:spChg chg="mod">
          <ac:chgData name="Drouillard II, Joseph J." userId="S::drouilla@student.uiwtx.edu::6988861f-e9c6-402d-98fd-52e2457929bb" providerId="AD" clId="Web-{EBA0EBA5-7B0A-4153-80C3-D80F3BCD8A82}" dt="2022-04-20T05:33:59.005" v="314"/>
          <ac:spMkLst>
            <pc:docMk/>
            <pc:sldMk cId="4180420771" sldId="262"/>
            <ac:spMk id="3" creationId="{B1DF427E-6A4A-E951-DF98-5AC6E2779383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59.005" v="314"/>
          <ac:spMkLst>
            <pc:docMk/>
            <pc:sldMk cId="4180420771" sldId="262"/>
            <ac:spMk id="9" creationId="{5E39A796-BE83-48B1-B33F-35C4A32AAB57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59.005" v="314"/>
          <ac:spMkLst>
            <pc:docMk/>
            <pc:sldMk cId="4180420771" sldId="262"/>
            <ac:spMk id="11" creationId="{72F84B47-E267-4194-8194-831DB7B5547F}"/>
          </ac:spMkLst>
        </pc:spChg>
        <pc:picChg chg="mod">
          <ac:chgData name="Drouillard II, Joseph J." userId="S::drouilla@student.uiwtx.edu::6988861f-e9c6-402d-98fd-52e2457929bb" providerId="AD" clId="Web-{EBA0EBA5-7B0A-4153-80C3-D80F3BCD8A82}" dt="2022-04-20T05:33:59.005" v="314"/>
          <ac:picMkLst>
            <pc:docMk/>
            <pc:sldMk cId="4180420771" sldId="262"/>
            <ac:picMk id="4" creationId="{8F4552C6-AFA2-FF75-47FC-24433079E464}"/>
          </ac:picMkLst>
        </pc:picChg>
      </pc:sldChg>
      <pc:sldChg chg="addSp modSp mod setBg setClrOvrMap">
        <pc:chgData name="Drouillard II, Joseph J." userId="S::drouilla@student.uiwtx.edu::6988861f-e9c6-402d-98fd-52e2457929bb" providerId="AD" clId="Web-{EBA0EBA5-7B0A-4153-80C3-D80F3BCD8A82}" dt="2022-04-20T05:32:39.753" v="301"/>
        <pc:sldMkLst>
          <pc:docMk/>
          <pc:sldMk cId="3345928961" sldId="264"/>
        </pc:sldMkLst>
        <pc:spChg chg="mod">
          <ac:chgData name="Drouillard II, Joseph J." userId="S::drouilla@student.uiwtx.edu::6988861f-e9c6-402d-98fd-52e2457929bb" providerId="AD" clId="Web-{EBA0EBA5-7B0A-4153-80C3-D80F3BCD8A82}" dt="2022-04-20T05:32:39.753" v="301"/>
          <ac:spMkLst>
            <pc:docMk/>
            <pc:sldMk cId="3345928961" sldId="264"/>
            <ac:spMk id="2" creationId="{00000000-0000-0000-0000-000000000000}"/>
          </ac:spMkLst>
        </pc:spChg>
        <pc:spChg chg="mod">
          <ac:chgData name="Drouillard II, Joseph J." userId="S::drouilla@student.uiwtx.edu::6988861f-e9c6-402d-98fd-52e2457929bb" providerId="AD" clId="Web-{EBA0EBA5-7B0A-4153-80C3-D80F3BCD8A82}" dt="2022-04-20T05:32:39.753" v="301"/>
          <ac:spMkLst>
            <pc:docMk/>
            <pc:sldMk cId="3345928961" sldId="264"/>
            <ac:spMk id="3" creationId="{00000000-0000-0000-0000-000000000000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2:39.753" v="301"/>
          <ac:spMkLst>
            <pc:docMk/>
            <pc:sldMk cId="3345928961" sldId="264"/>
            <ac:spMk id="8" creationId="{26BDCA6B-3C9C-4213-A0D9-30BD5F0B073E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2:39.753" v="301"/>
          <ac:spMkLst>
            <pc:docMk/>
            <pc:sldMk cId="3345928961" sldId="264"/>
            <ac:spMk id="10" creationId="{FDA12F62-867F-4684-B28B-E085D09DCC06}"/>
          </ac:spMkLst>
        </pc:spChg>
      </pc:sldChg>
      <pc:sldChg chg="addSp modSp mod setBg addAnim setClrOvrMap">
        <pc:chgData name="Drouillard II, Joseph J." userId="S::drouilla@student.uiwtx.edu::6988861f-e9c6-402d-98fd-52e2457929bb" providerId="AD" clId="Web-{EBA0EBA5-7B0A-4153-80C3-D80F3BCD8A82}" dt="2022-04-20T05:32:23.768" v="300"/>
        <pc:sldMkLst>
          <pc:docMk/>
          <pc:sldMk cId="4027338298" sldId="265"/>
        </pc:sldMkLst>
        <pc:spChg chg="mod">
          <ac:chgData name="Drouillard II, Joseph J." userId="S::drouilla@student.uiwtx.edu::6988861f-e9c6-402d-98fd-52e2457929bb" providerId="AD" clId="Web-{EBA0EBA5-7B0A-4153-80C3-D80F3BCD8A82}" dt="2022-04-20T05:32:23.768" v="299"/>
          <ac:spMkLst>
            <pc:docMk/>
            <pc:sldMk cId="4027338298" sldId="265"/>
            <ac:spMk id="2" creationId="{00000000-0000-0000-0000-000000000000}"/>
          </ac:spMkLst>
        </pc:spChg>
        <pc:spChg chg="mod">
          <ac:chgData name="Drouillard II, Joseph J." userId="S::drouilla@student.uiwtx.edu::6988861f-e9c6-402d-98fd-52e2457929bb" providerId="AD" clId="Web-{EBA0EBA5-7B0A-4153-80C3-D80F3BCD8A82}" dt="2022-04-20T05:32:23.768" v="299"/>
          <ac:spMkLst>
            <pc:docMk/>
            <pc:sldMk cId="4027338298" sldId="265"/>
            <ac:spMk id="3" creationId="{00000000-0000-0000-0000-000000000000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2:23.768" v="299"/>
          <ac:spMkLst>
            <pc:docMk/>
            <pc:sldMk cId="4027338298" sldId="265"/>
            <ac:spMk id="9" creationId="{E49CC64F-7275-4E33-961B-0C5CDC439875}"/>
          </ac:spMkLst>
        </pc:spChg>
        <pc:picChg chg="mod">
          <ac:chgData name="Drouillard II, Joseph J." userId="S::drouilla@student.uiwtx.edu::6988861f-e9c6-402d-98fd-52e2457929bb" providerId="AD" clId="Web-{EBA0EBA5-7B0A-4153-80C3-D80F3BCD8A82}" dt="2022-04-20T05:32:23.768" v="299"/>
          <ac:picMkLst>
            <pc:docMk/>
            <pc:sldMk cId="4027338298" sldId="265"/>
            <ac:picMk id="4" creationId="{BECC448B-AF4E-135D-5DA4-F31AB18E0D51}"/>
          </ac:picMkLst>
        </pc:picChg>
      </pc:sldChg>
      <pc:sldChg chg="addSp modSp mod setBg addAnim">
        <pc:chgData name="Drouillard II, Joseph J." userId="S::drouilla@student.uiwtx.edu::6988861f-e9c6-402d-98fd-52e2457929bb" providerId="AD" clId="Web-{EBA0EBA5-7B0A-4153-80C3-D80F3BCD8A82}" dt="2022-04-20T05:33:28.895" v="309"/>
        <pc:sldMkLst>
          <pc:docMk/>
          <pc:sldMk cId="700072460" sldId="266"/>
        </pc:sldMkLst>
        <pc:spChg chg="mod ord">
          <ac:chgData name="Drouillard II, Joseph J." userId="S::drouilla@student.uiwtx.edu::6988861f-e9c6-402d-98fd-52e2457929bb" providerId="AD" clId="Web-{EBA0EBA5-7B0A-4153-80C3-D80F3BCD8A82}" dt="2022-04-20T05:33:28.895" v="308"/>
          <ac:spMkLst>
            <pc:docMk/>
            <pc:sldMk cId="700072460" sldId="266"/>
            <ac:spMk id="2" creationId="{00000000-0000-0000-0000-000000000000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28.895" v="308"/>
          <ac:spMkLst>
            <pc:docMk/>
            <pc:sldMk cId="700072460" sldId="266"/>
            <ac:spMk id="9" creationId="{87CC2527-562A-4F69-B487-4371E5B243E7}"/>
          </ac:spMkLst>
        </pc:spChg>
        <pc:picChg chg="add mod">
          <ac:chgData name="Drouillard II, Joseph J." userId="S::drouilla@student.uiwtx.edu::6988861f-e9c6-402d-98fd-52e2457929bb" providerId="AD" clId="Web-{EBA0EBA5-7B0A-4153-80C3-D80F3BCD8A82}" dt="2022-04-20T05:33:28.895" v="308"/>
          <ac:picMkLst>
            <pc:docMk/>
            <pc:sldMk cId="700072460" sldId="266"/>
            <ac:picMk id="4" creationId="{CEDCFD5D-8197-8878-0AEC-6E4B1E28CFC3}"/>
          </ac:picMkLst>
        </pc:picChg>
        <pc:cxnChg chg="add">
          <ac:chgData name="Drouillard II, Joseph J." userId="S::drouilla@student.uiwtx.edu::6988861f-e9c6-402d-98fd-52e2457929bb" providerId="AD" clId="Web-{EBA0EBA5-7B0A-4153-80C3-D80F3BCD8A82}" dt="2022-04-20T05:33:28.895" v="308"/>
          <ac:cxnSpMkLst>
            <pc:docMk/>
            <pc:sldMk cId="700072460" sldId="266"/>
            <ac:cxnSpMk id="11" creationId="{BCDAEC91-5BCE-4B55-9CC0-43EF94CB734B}"/>
          </ac:cxnSpMkLst>
        </pc:cxnChg>
      </pc:sldChg>
      <pc:sldChg chg="addSp modSp mod setBg addAnim">
        <pc:chgData name="Drouillard II, Joseph J." userId="S::drouilla@student.uiwtx.edu::6988861f-e9c6-402d-98fd-52e2457929bb" providerId="AD" clId="Web-{EBA0EBA5-7B0A-4153-80C3-D80F3BCD8A82}" dt="2022-04-20T05:33:52.302" v="313"/>
        <pc:sldMkLst>
          <pc:docMk/>
          <pc:sldMk cId="1343014182" sldId="267"/>
        </pc:sldMkLst>
        <pc:spChg chg="mod">
          <ac:chgData name="Drouillard II, Joseph J." userId="S::drouilla@student.uiwtx.edu::6988861f-e9c6-402d-98fd-52e2457929bb" providerId="AD" clId="Web-{EBA0EBA5-7B0A-4153-80C3-D80F3BCD8A82}" dt="2022-04-20T05:33:52.302" v="312"/>
          <ac:spMkLst>
            <pc:docMk/>
            <pc:sldMk cId="1343014182" sldId="267"/>
            <ac:spMk id="2" creationId="{00000000-0000-0000-0000-000000000000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52.302" v="312"/>
          <ac:spMkLst>
            <pc:docMk/>
            <pc:sldMk cId="1343014182" sldId="267"/>
            <ac:spMk id="9" creationId="{47BDE95F-650B-4D12-A3A5-975E461D2E00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52.302" v="312"/>
          <ac:spMkLst>
            <pc:docMk/>
            <pc:sldMk cId="1343014182" sldId="267"/>
            <ac:spMk id="11" creationId="{71FC7D98-7B8B-402A-90FC-F027482F2142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52.302" v="312"/>
          <ac:spMkLst>
            <pc:docMk/>
            <pc:sldMk cId="1343014182" sldId="267"/>
            <ac:spMk id="13" creationId="{AD7356EA-285B-4E5D-8FEC-104659A4FD2C}"/>
          </ac:spMkLst>
        </pc:spChg>
        <pc:picChg chg="add mod">
          <ac:chgData name="Drouillard II, Joseph J." userId="S::drouilla@student.uiwtx.edu::6988861f-e9c6-402d-98fd-52e2457929bb" providerId="AD" clId="Web-{EBA0EBA5-7B0A-4153-80C3-D80F3BCD8A82}" dt="2022-04-20T05:33:52.302" v="312"/>
          <ac:picMkLst>
            <pc:docMk/>
            <pc:sldMk cId="1343014182" sldId="267"/>
            <ac:picMk id="4" creationId="{E4775082-C28B-C3B3-29B8-540707619CB4}"/>
          </ac:picMkLst>
        </pc:picChg>
      </pc:sldChg>
      <pc:sldChg chg="modSp">
        <pc:chgData name="Drouillard II, Joseph J." userId="S::drouilla@student.uiwtx.edu::6988861f-e9c6-402d-98fd-52e2457929bb" providerId="AD" clId="Web-{EBA0EBA5-7B0A-4153-80C3-D80F3BCD8A82}" dt="2022-04-20T05:26:18.784" v="274" actId="20577"/>
        <pc:sldMkLst>
          <pc:docMk/>
          <pc:sldMk cId="2170792729" sldId="272"/>
        </pc:sldMkLst>
        <pc:spChg chg="mod">
          <ac:chgData name="Drouillard II, Joseph J." userId="S::drouilla@student.uiwtx.edu::6988861f-e9c6-402d-98fd-52e2457929bb" providerId="AD" clId="Web-{EBA0EBA5-7B0A-4153-80C3-D80F3BCD8A82}" dt="2022-04-20T05:26:18.784" v="274" actId="20577"/>
          <ac:spMkLst>
            <pc:docMk/>
            <pc:sldMk cId="2170792729" sldId="272"/>
            <ac:spMk id="3" creationId="{C1CEC300-760C-C3E0-5FAF-CEEA9C459BFA}"/>
          </ac:spMkLst>
        </pc:spChg>
      </pc:sldChg>
      <pc:sldChg chg="addSp modSp mod setBg addAnim">
        <pc:chgData name="Drouillard II, Joseph J." userId="S::drouilla@student.uiwtx.edu::6988861f-e9c6-402d-98fd-52e2457929bb" providerId="AD" clId="Web-{EBA0EBA5-7B0A-4153-80C3-D80F3BCD8A82}" dt="2022-04-20T05:33:15.269" v="305"/>
        <pc:sldMkLst>
          <pc:docMk/>
          <pc:sldMk cId="1536011974" sldId="274"/>
        </pc:sldMkLst>
        <pc:spChg chg="mod">
          <ac:chgData name="Drouillard II, Joseph J." userId="S::drouilla@student.uiwtx.edu::6988861f-e9c6-402d-98fd-52e2457929bb" providerId="AD" clId="Web-{EBA0EBA5-7B0A-4153-80C3-D80F3BCD8A82}" dt="2022-04-20T05:33:15.269" v="304"/>
          <ac:spMkLst>
            <pc:docMk/>
            <pc:sldMk cId="1536011974" sldId="274"/>
            <ac:spMk id="2" creationId="{756020EE-A5C5-86F3-7EEA-970C9C35ED28}"/>
          </ac:spMkLst>
        </pc:spChg>
        <pc:spChg chg="mod">
          <ac:chgData name="Drouillard II, Joseph J." userId="S::drouilla@student.uiwtx.edu::6988861f-e9c6-402d-98fd-52e2457929bb" providerId="AD" clId="Web-{EBA0EBA5-7B0A-4153-80C3-D80F3BCD8A82}" dt="2022-04-20T05:33:15.269" v="304"/>
          <ac:spMkLst>
            <pc:docMk/>
            <pc:sldMk cId="1536011974" sldId="274"/>
            <ac:spMk id="3" creationId="{157EDA7D-7698-7589-46BE-8F360779FF5D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15.269" v="304"/>
          <ac:spMkLst>
            <pc:docMk/>
            <pc:sldMk cId="1536011974" sldId="274"/>
            <ac:spMk id="9" creationId="{47BDE95F-650B-4D12-A3A5-975E461D2E00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15.269" v="304"/>
          <ac:spMkLst>
            <pc:docMk/>
            <pc:sldMk cId="1536011974" sldId="274"/>
            <ac:spMk id="11" creationId="{71FC7D98-7B8B-402A-90FC-F027482F2142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15.269" v="304"/>
          <ac:spMkLst>
            <pc:docMk/>
            <pc:sldMk cId="1536011974" sldId="274"/>
            <ac:spMk id="13" creationId="{AD7356EA-285B-4E5D-8FEC-104659A4FD2C}"/>
          </ac:spMkLst>
        </pc:spChg>
        <pc:picChg chg="mod">
          <ac:chgData name="Drouillard II, Joseph J." userId="S::drouilla@student.uiwtx.edu::6988861f-e9c6-402d-98fd-52e2457929bb" providerId="AD" clId="Web-{EBA0EBA5-7B0A-4153-80C3-D80F3BCD8A82}" dt="2022-04-20T05:33:15.269" v="304"/>
          <ac:picMkLst>
            <pc:docMk/>
            <pc:sldMk cId="1536011974" sldId="274"/>
            <ac:picMk id="4" creationId="{250A8339-3406-B1E4-6F9B-C51280237962}"/>
          </ac:picMkLst>
        </pc:picChg>
      </pc:sldChg>
      <pc:sldChg chg="addSp modSp mod setBg addAnim">
        <pc:chgData name="Drouillard II, Joseph J." userId="S::drouilla@student.uiwtx.edu::6988861f-e9c6-402d-98fd-52e2457929bb" providerId="AD" clId="Web-{EBA0EBA5-7B0A-4153-80C3-D80F3BCD8A82}" dt="2022-04-20T05:33:22.348" v="307"/>
        <pc:sldMkLst>
          <pc:docMk/>
          <pc:sldMk cId="3812640371" sldId="279"/>
        </pc:sldMkLst>
        <pc:spChg chg="mod">
          <ac:chgData name="Drouillard II, Joseph J." userId="S::drouilla@student.uiwtx.edu::6988861f-e9c6-402d-98fd-52e2457929bb" providerId="AD" clId="Web-{EBA0EBA5-7B0A-4153-80C3-D80F3BCD8A82}" dt="2022-04-20T05:33:22.348" v="306"/>
          <ac:spMkLst>
            <pc:docMk/>
            <pc:sldMk cId="3812640371" sldId="279"/>
            <ac:spMk id="2" creationId="{F0358475-2DD0-836C-3EF0-2DFC07E99F7B}"/>
          </ac:spMkLst>
        </pc:spChg>
        <pc:spChg chg="mod">
          <ac:chgData name="Drouillard II, Joseph J." userId="S::drouilla@student.uiwtx.edu::6988861f-e9c6-402d-98fd-52e2457929bb" providerId="AD" clId="Web-{EBA0EBA5-7B0A-4153-80C3-D80F3BCD8A82}" dt="2022-04-20T05:33:22.348" v="306"/>
          <ac:spMkLst>
            <pc:docMk/>
            <pc:sldMk cId="3812640371" sldId="279"/>
            <ac:spMk id="3" creationId="{59E8C09C-C5BE-55E9-8E93-48D082D6796B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22.348" v="306"/>
          <ac:spMkLst>
            <pc:docMk/>
            <pc:sldMk cId="3812640371" sldId="279"/>
            <ac:spMk id="9" creationId="{47BDE95F-650B-4D12-A3A5-975E461D2E00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22.348" v="306"/>
          <ac:spMkLst>
            <pc:docMk/>
            <pc:sldMk cId="3812640371" sldId="279"/>
            <ac:spMk id="11" creationId="{71FC7D98-7B8B-402A-90FC-F027482F2142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3:22.348" v="306"/>
          <ac:spMkLst>
            <pc:docMk/>
            <pc:sldMk cId="3812640371" sldId="279"/>
            <ac:spMk id="13" creationId="{AD7356EA-285B-4E5D-8FEC-104659A4FD2C}"/>
          </ac:spMkLst>
        </pc:spChg>
        <pc:picChg chg="mod">
          <ac:chgData name="Drouillard II, Joseph J." userId="S::drouilla@student.uiwtx.edu::6988861f-e9c6-402d-98fd-52e2457929bb" providerId="AD" clId="Web-{EBA0EBA5-7B0A-4153-80C3-D80F3BCD8A82}" dt="2022-04-20T05:33:22.348" v="306"/>
          <ac:picMkLst>
            <pc:docMk/>
            <pc:sldMk cId="3812640371" sldId="279"/>
            <ac:picMk id="4" creationId="{6C721C22-9A79-2CE2-3CB9-BA1988E54D13}"/>
          </ac:picMkLst>
        </pc:picChg>
      </pc:sldChg>
      <pc:sldChg chg="addSp modSp mod setBg">
        <pc:chgData name="Drouillard II, Joseph J." userId="S::drouilla@student.uiwtx.edu::6988861f-e9c6-402d-98fd-52e2457929bb" providerId="AD" clId="Web-{EBA0EBA5-7B0A-4153-80C3-D80F3BCD8A82}" dt="2022-04-20T05:32:51.941" v="302"/>
        <pc:sldMkLst>
          <pc:docMk/>
          <pc:sldMk cId="2640847018" sldId="285"/>
        </pc:sldMkLst>
        <pc:spChg chg="mod">
          <ac:chgData name="Drouillard II, Joseph J." userId="S::drouilla@student.uiwtx.edu::6988861f-e9c6-402d-98fd-52e2457929bb" providerId="AD" clId="Web-{EBA0EBA5-7B0A-4153-80C3-D80F3BCD8A82}" dt="2022-04-20T05:32:51.941" v="302"/>
          <ac:spMkLst>
            <pc:docMk/>
            <pc:sldMk cId="2640847018" sldId="285"/>
            <ac:spMk id="2" creationId="{A3EF79D8-6E39-CE6A-6AE0-9797C3F92908}"/>
          </ac:spMkLst>
        </pc:spChg>
        <pc:spChg chg="mod">
          <ac:chgData name="Drouillard II, Joseph J." userId="S::drouilla@student.uiwtx.edu::6988861f-e9c6-402d-98fd-52e2457929bb" providerId="AD" clId="Web-{EBA0EBA5-7B0A-4153-80C3-D80F3BCD8A82}" dt="2022-04-20T05:32:51.941" v="302"/>
          <ac:spMkLst>
            <pc:docMk/>
            <pc:sldMk cId="2640847018" sldId="285"/>
            <ac:spMk id="3" creationId="{077D907D-DBAB-0BDF-98A3-C5FCCCC0E79C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2:51.941" v="302"/>
          <ac:spMkLst>
            <pc:docMk/>
            <pc:sldMk cId="2640847018" sldId="285"/>
            <ac:spMk id="9" creationId="{5E39A796-BE83-48B1-B33F-35C4A32AAB57}"/>
          </ac:spMkLst>
        </pc:spChg>
        <pc:spChg chg="add">
          <ac:chgData name="Drouillard II, Joseph J." userId="S::drouilla@student.uiwtx.edu::6988861f-e9c6-402d-98fd-52e2457929bb" providerId="AD" clId="Web-{EBA0EBA5-7B0A-4153-80C3-D80F3BCD8A82}" dt="2022-04-20T05:32:51.941" v="302"/>
          <ac:spMkLst>
            <pc:docMk/>
            <pc:sldMk cId="2640847018" sldId="285"/>
            <ac:spMk id="11" creationId="{72F84B47-E267-4194-8194-831DB7B5547F}"/>
          </ac:spMkLst>
        </pc:spChg>
        <pc:picChg chg="mod">
          <ac:chgData name="Drouillard II, Joseph J." userId="S::drouilla@student.uiwtx.edu::6988861f-e9c6-402d-98fd-52e2457929bb" providerId="AD" clId="Web-{EBA0EBA5-7B0A-4153-80C3-D80F3BCD8A82}" dt="2022-04-20T05:32:51.941" v="302"/>
          <ac:picMkLst>
            <pc:docMk/>
            <pc:sldMk cId="2640847018" sldId="285"/>
            <ac:picMk id="4" creationId="{96F6F582-8B17-B272-245A-581043CB8F5E}"/>
          </ac:picMkLst>
        </pc:picChg>
      </pc:sldChg>
      <pc:sldChg chg="modSp">
        <pc:chgData name="Drouillard II, Joseph J." userId="S::drouilla@student.uiwtx.edu::6988861f-e9c6-402d-98fd-52e2457929bb" providerId="AD" clId="Web-{EBA0EBA5-7B0A-4153-80C3-D80F3BCD8A82}" dt="2022-04-20T05:17:54.124" v="37" actId="20577"/>
        <pc:sldMkLst>
          <pc:docMk/>
          <pc:sldMk cId="3930459131" sldId="286"/>
        </pc:sldMkLst>
        <pc:spChg chg="mod">
          <ac:chgData name="Drouillard II, Joseph J." userId="S::drouilla@student.uiwtx.edu::6988861f-e9c6-402d-98fd-52e2457929bb" providerId="AD" clId="Web-{EBA0EBA5-7B0A-4153-80C3-D80F3BCD8A82}" dt="2022-04-20T05:17:54.124" v="37" actId="20577"/>
          <ac:spMkLst>
            <pc:docMk/>
            <pc:sldMk cId="3930459131" sldId="286"/>
            <ac:spMk id="3" creationId="{BF9A73EC-4B6A-EEA5-981B-96C90F3DC478}"/>
          </ac:spMkLst>
        </pc:spChg>
      </pc:sldChg>
      <pc:sldChg chg="modSp new">
        <pc:chgData name="Drouillard II, Joseph J." userId="S::drouilla@student.uiwtx.edu::6988861f-e9c6-402d-98fd-52e2457929bb" providerId="AD" clId="Web-{EBA0EBA5-7B0A-4153-80C3-D80F3BCD8A82}" dt="2022-04-20T05:15:54.119" v="6" actId="20577"/>
        <pc:sldMkLst>
          <pc:docMk/>
          <pc:sldMk cId="1938784896" sldId="287"/>
        </pc:sldMkLst>
        <pc:spChg chg="mod">
          <ac:chgData name="Drouillard II, Joseph J." userId="S::drouilla@student.uiwtx.edu::6988861f-e9c6-402d-98fd-52e2457929bb" providerId="AD" clId="Web-{EBA0EBA5-7B0A-4153-80C3-D80F3BCD8A82}" dt="2022-04-20T05:15:54.119" v="6" actId="20577"/>
          <ac:spMkLst>
            <pc:docMk/>
            <pc:sldMk cId="1938784896" sldId="287"/>
            <ac:spMk id="3" creationId="{843E35C8-EB26-E85E-F3D6-1785F9C64A27}"/>
          </ac:spMkLst>
        </pc:spChg>
      </pc:sldChg>
      <pc:sldChg chg="modSp new">
        <pc:chgData name="Drouillard II, Joseph J." userId="S::drouilla@student.uiwtx.edu::6988861f-e9c6-402d-98fd-52e2457929bb" providerId="AD" clId="Web-{EBA0EBA5-7B0A-4153-80C3-D80F3BCD8A82}" dt="2022-04-20T05:16:08.120" v="10" actId="20577"/>
        <pc:sldMkLst>
          <pc:docMk/>
          <pc:sldMk cId="460004154" sldId="288"/>
        </pc:sldMkLst>
        <pc:spChg chg="mod">
          <ac:chgData name="Drouillard II, Joseph J." userId="S::drouilla@student.uiwtx.edu::6988861f-e9c6-402d-98fd-52e2457929bb" providerId="AD" clId="Web-{EBA0EBA5-7B0A-4153-80C3-D80F3BCD8A82}" dt="2022-04-20T05:16:08.120" v="10" actId="20577"/>
          <ac:spMkLst>
            <pc:docMk/>
            <pc:sldMk cId="460004154" sldId="288"/>
            <ac:spMk id="3" creationId="{66C8E369-6F63-ED04-0B70-8B36B6077121}"/>
          </ac:spMkLst>
        </pc:spChg>
      </pc:sldChg>
      <pc:sldChg chg="modSp new">
        <pc:chgData name="Drouillard II, Joseph J." userId="S::drouilla@student.uiwtx.edu::6988861f-e9c6-402d-98fd-52e2457929bb" providerId="AD" clId="Web-{EBA0EBA5-7B0A-4153-80C3-D80F3BCD8A82}" dt="2022-04-20T05:16:21.324" v="14" actId="20577"/>
        <pc:sldMkLst>
          <pc:docMk/>
          <pc:sldMk cId="2090963590" sldId="289"/>
        </pc:sldMkLst>
        <pc:spChg chg="mod">
          <ac:chgData name="Drouillard II, Joseph J." userId="S::drouilla@student.uiwtx.edu::6988861f-e9c6-402d-98fd-52e2457929bb" providerId="AD" clId="Web-{EBA0EBA5-7B0A-4153-80C3-D80F3BCD8A82}" dt="2022-04-20T05:16:21.324" v="14" actId="20577"/>
          <ac:spMkLst>
            <pc:docMk/>
            <pc:sldMk cId="2090963590" sldId="289"/>
            <ac:spMk id="3" creationId="{5E72846F-2390-7FAD-EE5C-3212082A71DE}"/>
          </ac:spMkLst>
        </pc:spChg>
      </pc:sldChg>
      <pc:sldChg chg="modSp new">
        <pc:chgData name="Drouillard II, Joseph J." userId="S::drouilla@student.uiwtx.edu::6988861f-e9c6-402d-98fd-52e2457929bb" providerId="AD" clId="Web-{EBA0EBA5-7B0A-4153-80C3-D80F3BCD8A82}" dt="2022-04-20T05:32:03.923" v="295" actId="20577"/>
        <pc:sldMkLst>
          <pc:docMk/>
          <pc:sldMk cId="3260243151" sldId="290"/>
        </pc:sldMkLst>
        <pc:spChg chg="mod">
          <ac:chgData name="Drouillard II, Joseph J." userId="S::drouilla@student.uiwtx.edu::6988861f-e9c6-402d-98fd-52e2457929bb" providerId="AD" clId="Web-{EBA0EBA5-7B0A-4153-80C3-D80F3BCD8A82}" dt="2022-04-20T05:32:03.923" v="295" actId="20577"/>
          <ac:spMkLst>
            <pc:docMk/>
            <pc:sldMk cId="3260243151" sldId="290"/>
            <ac:spMk id="3" creationId="{E11648FB-BE17-3EE7-1C05-CC6A38BB407D}"/>
          </ac:spMkLst>
        </pc:spChg>
      </pc:sldChg>
    </pc:docChg>
  </pc:docChgLst>
  <pc:docChgLst>
    <pc:chgData name="Jamieson, Anthony W." userId="S::jamieson@student.uiwtx.edu::58e249f5-fc93-412b-9fd0-898e245f859e" providerId="AD" clId="Web-{C7F88147-C5E9-4FCE-8940-7053F49D6F1A}"/>
    <pc:docChg chg="modSld addMainMaster delMainMaster">
      <pc:chgData name="Jamieson, Anthony W." userId="S::jamieson@student.uiwtx.edu::58e249f5-fc93-412b-9fd0-898e245f859e" providerId="AD" clId="Web-{C7F88147-C5E9-4FCE-8940-7053F49D6F1A}" dt="2022-04-20T05:38:19.216" v="780" actId="20577"/>
      <pc:docMkLst>
        <pc:docMk/>
      </pc:docMkLst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109857222" sldId="256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30.346" v="754" actId="14100"/>
        <pc:sldMkLst>
          <pc:docMk/>
          <pc:sldMk cId="2607380120" sldId="257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2607380120" sldId="257"/>
            <ac:spMk id="2" creationId="{B4E1EDA2-D443-CBB2-1C20-D7F1959262F3}"/>
          </ac:spMkLst>
        </pc:spChg>
        <pc:spChg chg="mod">
          <ac:chgData name="Jamieson, Anthony W." userId="S::jamieson@student.uiwtx.edu::58e249f5-fc93-412b-9fd0-898e245f859e" providerId="AD" clId="Web-{C7F88147-C5E9-4FCE-8940-7053F49D6F1A}" dt="2022-04-20T05:35:30.346" v="754" actId="14100"/>
          <ac:spMkLst>
            <pc:docMk/>
            <pc:sldMk cId="2607380120" sldId="257"/>
            <ac:spMk id="3" creationId="{E97CFD08-D0C1-AAE4-7FC5-BF60A4342910}"/>
          </ac:spMkLst>
        </pc:spChg>
        <pc:picChg chg="mod ord">
          <ac:chgData name="Jamieson, Anthony W." userId="S::jamieson@student.uiwtx.edu::58e249f5-fc93-412b-9fd0-898e245f859e" providerId="AD" clId="Web-{C7F88147-C5E9-4FCE-8940-7053F49D6F1A}" dt="2022-04-20T05:35:25.768" v="753" actId="1076"/>
          <ac:picMkLst>
            <pc:docMk/>
            <pc:sldMk cId="2607380120" sldId="257"/>
            <ac:picMk id="4" creationId="{8AF5F5D2-C80D-C311-EACB-9813E2F274BE}"/>
          </ac:picMkLst>
        </pc:pic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3003413402" sldId="258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3003413402" sldId="258"/>
            <ac:spMk id="2" creationId="{180638FA-17E6-5F7C-DDDA-72FB82520D40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3003413402" sldId="258"/>
            <ac:spMk id="3" creationId="{27842048-92A9-0FB1-FA44-6795D3903A9F}"/>
          </ac:spMkLst>
        </pc:sp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6:50.085" v="771" actId="14100"/>
        <pc:sldMkLst>
          <pc:docMk/>
          <pc:sldMk cId="1752831169" sldId="259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752831169" sldId="259"/>
            <ac:spMk id="2" creationId="{5C578287-E2DA-4219-E15A-FDBC566355A6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6:50.085" v="771" actId="14100"/>
          <ac:spMkLst>
            <pc:docMk/>
            <pc:sldMk cId="1752831169" sldId="259"/>
            <ac:spMk id="3" creationId="{A271B114-9287-3EED-CAAF-0F55D0D665BA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752831169" sldId="259"/>
            <ac:spMk id="9" creationId="{5E39A796-BE83-48B1-B33F-35C4A32AAB57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752831169" sldId="259"/>
            <ac:spMk id="11" creationId="{72F84B47-E267-4194-8194-831DB7B5547F}"/>
          </ac:spMkLst>
        </pc:spChg>
        <pc:picChg chg="mod">
          <ac:chgData name="Jamieson, Anthony W." userId="S::jamieson@student.uiwtx.edu::58e249f5-fc93-412b-9fd0-898e245f859e" providerId="AD" clId="Web-{C7F88147-C5E9-4FCE-8940-7053F49D6F1A}" dt="2022-04-20T05:14:02.797" v="182"/>
          <ac:picMkLst>
            <pc:docMk/>
            <pc:sldMk cId="1752831169" sldId="259"/>
            <ac:picMk id="4" creationId="{0262B819-7768-BCDB-BA19-14B0A60F1490}"/>
          </ac:picMkLst>
        </pc:pic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8:00.527" v="776" actId="20577"/>
        <pc:sldMkLst>
          <pc:docMk/>
          <pc:sldMk cId="4088001392" sldId="260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4088001392" sldId="260"/>
            <ac:spMk id="2" creationId="{075C88F1-3ECE-4BC2-D944-9C4374053B53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8:00.527" v="776" actId="20577"/>
          <ac:spMkLst>
            <pc:docMk/>
            <pc:sldMk cId="4088001392" sldId="260"/>
            <ac:spMk id="3" creationId="{2EAA5E11-F5DA-7DCF-164E-6AAA7B207097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4088001392" sldId="260"/>
            <ac:spMk id="9" creationId="{8108D317-7CBD-4897-BD1F-959436D2A3BE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4088001392" sldId="260"/>
            <ac:spMk id="11" creationId="{D6297641-8B9F-4767-9606-8A11313227BF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4088001392" sldId="260"/>
            <ac:spMk id="13" creationId="{D8F3CA65-EA00-46B4-9616-39E6853F7BED}"/>
          </ac:spMkLst>
        </pc:spChg>
        <pc:picChg chg="mod">
          <ac:chgData name="Jamieson, Anthony W." userId="S::jamieson@student.uiwtx.edu::58e249f5-fc93-412b-9fd0-898e245f859e" providerId="AD" clId="Web-{C7F88147-C5E9-4FCE-8940-7053F49D6F1A}" dt="2022-04-20T05:10:41.904" v="33" actId="1076"/>
          <ac:picMkLst>
            <pc:docMk/>
            <pc:sldMk cId="4088001392" sldId="260"/>
            <ac:picMk id="4" creationId="{FC263B19-3206-75BB-6862-654BAC3EA741}"/>
          </ac:picMkLst>
        </pc:pic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6:32.584" v="767" actId="14100"/>
        <pc:sldMkLst>
          <pc:docMk/>
          <pc:sldMk cId="1769854852" sldId="261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769854852" sldId="261"/>
            <ac:spMk id="2" creationId="{46BCCDA0-00A6-8CD7-63B7-056D16C8A17C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6:32.584" v="767" actId="14100"/>
          <ac:spMkLst>
            <pc:docMk/>
            <pc:sldMk cId="1769854852" sldId="261"/>
            <ac:spMk id="3" creationId="{61DE1691-0BE9-F884-C250-B0790737B474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769854852" sldId="261"/>
            <ac:spMk id="9" creationId="{5E39A796-BE83-48B1-B33F-35C4A32AAB57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769854852" sldId="261"/>
            <ac:spMk id="11" creationId="{72F84B47-E267-4194-8194-831DB7B5547F}"/>
          </ac:spMkLst>
        </pc:spChg>
        <pc:picChg chg="mod">
          <ac:chgData name="Jamieson, Anthony W." userId="S::jamieson@student.uiwtx.edu::58e249f5-fc93-412b-9fd0-898e245f859e" providerId="AD" clId="Web-{C7F88147-C5E9-4FCE-8940-7053F49D6F1A}" dt="2022-04-20T05:36:28.569" v="766" actId="14100"/>
          <ac:picMkLst>
            <pc:docMk/>
            <pc:sldMk cId="1769854852" sldId="261"/>
            <ac:picMk id="4" creationId="{712208F4-9EA2-E8DD-E3E9-48DAE388C6EC}"/>
          </ac:picMkLst>
        </pc:pic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8:19.216" v="780" actId="20577"/>
        <pc:sldMkLst>
          <pc:docMk/>
          <pc:sldMk cId="4180420771" sldId="262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4180420771" sldId="262"/>
            <ac:spMk id="2" creationId="{345F6EEA-50C5-02AF-27FD-044A1FACAB32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8:19.216" v="780" actId="20577"/>
          <ac:spMkLst>
            <pc:docMk/>
            <pc:sldMk cId="4180420771" sldId="262"/>
            <ac:spMk id="3" creationId="{B1DF427E-6A4A-E951-DF98-5AC6E2779383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4180420771" sldId="262"/>
            <ac:spMk id="9" creationId="{5E39A796-BE83-48B1-B33F-35C4A32AAB57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4180420771" sldId="262"/>
            <ac:spMk id="11" creationId="{72F84B47-E267-4194-8194-831DB7B5547F}"/>
          </ac:spMkLst>
        </pc:spChg>
        <pc:picChg chg="mod">
          <ac:chgData name="Jamieson, Anthony W." userId="S::jamieson@student.uiwtx.edu::58e249f5-fc93-412b-9fd0-898e245f859e" providerId="AD" clId="Web-{C7F88147-C5E9-4FCE-8940-7053F49D6F1A}" dt="2022-04-20T05:29:08.541" v="611" actId="1076"/>
          <ac:picMkLst>
            <pc:docMk/>
            <pc:sldMk cId="4180420771" sldId="262"/>
            <ac:picMk id="4" creationId="{8F4552C6-AFA2-FF75-47FC-24433079E464}"/>
          </ac:picMkLst>
        </pc:pic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5:37.893" v="756"/>
        <pc:sldMkLst>
          <pc:docMk/>
          <pc:sldMk cId="3345928961" sldId="264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3345928961" sldId="264"/>
            <ac:spMk id="2" creationId="{00000000-0000-0000-0000-000000000000}"/>
          </ac:spMkLst>
        </pc:spChg>
        <pc:spChg chg="del mod ord">
          <ac:chgData name="Jamieson, Anthony W." userId="S::jamieson@student.uiwtx.edu::58e249f5-fc93-412b-9fd0-898e245f859e" providerId="AD" clId="Web-{C7F88147-C5E9-4FCE-8940-7053F49D6F1A}" dt="2022-04-20T05:35:37.893" v="756"/>
          <ac:spMkLst>
            <pc:docMk/>
            <pc:sldMk cId="3345928961" sldId="264"/>
            <ac:spMk id="3" creationId="{00000000-0000-0000-0000-000000000000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3345928961" sldId="264"/>
            <ac:spMk id="8" creationId="{26BDCA6B-3C9C-4213-A0D9-30BD5F0B073E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3345928961" sldId="264"/>
            <ac:spMk id="10" creationId="{FDA12F62-867F-4684-B28B-E085D09DCC06}"/>
          </ac:spMkLst>
        </pc:sp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5:36.097" v="755"/>
        <pc:sldMkLst>
          <pc:docMk/>
          <pc:sldMk cId="4027338298" sldId="265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4027338298" sldId="265"/>
            <ac:spMk id="2" creationId="{00000000-0000-0000-0000-000000000000}"/>
          </ac:spMkLst>
        </pc:spChg>
        <pc:spChg chg="del mod ord">
          <ac:chgData name="Jamieson, Anthony W." userId="S::jamieson@student.uiwtx.edu::58e249f5-fc93-412b-9fd0-898e245f859e" providerId="AD" clId="Web-{C7F88147-C5E9-4FCE-8940-7053F49D6F1A}" dt="2022-04-20T05:35:36.097" v="755"/>
          <ac:spMkLst>
            <pc:docMk/>
            <pc:sldMk cId="4027338298" sldId="265"/>
            <ac:spMk id="3" creationId="{00000000-0000-0000-0000-000000000000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4027338298" sldId="265"/>
            <ac:spMk id="9" creationId="{E49CC64F-7275-4E33-961B-0C5CDC439875}"/>
          </ac:spMkLst>
        </pc:sp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700072460" sldId="266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700072460" sldId="266"/>
            <ac:spMk id="2" creationId="{00000000-0000-0000-0000-000000000000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26:15.108" v="538"/>
          <ac:spMkLst>
            <pc:docMk/>
            <pc:sldMk cId="700072460" sldId="266"/>
            <ac:spMk id="3" creationId="{00000000-0000-0000-0000-000000000000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700072460" sldId="266"/>
            <ac:spMk id="9" creationId="{87CC2527-562A-4F69-B487-4371E5B243E7}"/>
          </ac:spMkLst>
        </pc:spChg>
        <pc:cxnChg chg="del">
          <ac:chgData name="Jamieson, Anthony W." userId="S::jamieson@student.uiwtx.edu::58e249f5-fc93-412b-9fd0-898e245f859e" providerId="AD" clId="Web-{C7F88147-C5E9-4FCE-8940-7053F49D6F1A}" dt="2022-04-20T05:34:44.578" v="750"/>
          <ac:cxnSpMkLst>
            <pc:docMk/>
            <pc:sldMk cId="700072460" sldId="266"/>
            <ac:cxnSpMk id="11" creationId="{BCDAEC91-5BCE-4B55-9CC0-43EF94CB734B}"/>
          </ac:cxnSpMkLst>
        </pc:cxn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1343014182" sldId="267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343014182" sldId="267"/>
            <ac:spMk id="2" creationId="{00000000-0000-0000-0000-000000000000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27:59.896" v="585"/>
          <ac:spMkLst>
            <pc:docMk/>
            <pc:sldMk cId="1343014182" sldId="267"/>
            <ac:spMk id="3" creationId="{00000000-0000-0000-0000-000000000000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343014182" sldId="267"/>
            <ac:spMk id="9" creationId="{47BDE95F-650B-4D12-A3A5-975E461D2E00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343014182" sldId="267"/>
            <ac:spMk id="11" creationId="{71FC7D98-7B8B-402A-90FC-F027482F2142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343014182" sldId="267"/>
            <ac:spMk id="13" creationId="{AD7356EA-285B-4E5D-8FEC-104659A4FD2C}"/>
          </ac:spMkLst>
        </pc:sp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2170792729" sldId="272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2170792729" sldId="272"/>
            <ac:spMk id="2" creationId="{01E31D0F-D22E-9876-688F-ADC4BF330945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2170792729" sldId="272"/>
            <ac:spMk id="3" creationId="{C1CEC300-760C-C3E0-5FAF-CEEA9C459BFA}"/>
          </ac:spMkLst>
        </pc:sp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2963789083" sldId="273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2963789083" sldId="273"/>
            <ac:spMk id="2" creationId="{00000000-0000-0000-0000-000000000000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2963789083" sldId="273"/>
            <ac:spMk id="3" creationId="{00000000-0000-0000-0000-000000000000}"/>
          </ac:spMkLst>
        </pc:sp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1536011974" sldId="274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536011974" sldId="274"/>
            <ac:spMk id="2" creationId="{756020EE-A5C5-86F3-7EEA-970C9C35ED28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536011974" sldId="274"/>
            <ac:spMk id="3" creationId="{157EDA7D-7698-7589-46BE-8F360779FF5D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536011974" sldId="274"/>
            <ac:spMk id="9" creationId="{47BDE95F-650B-4D12-A3A5-975E461D2E00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536011974" sldId="274"/>
            <ac:spMk id="11" creationId="{71FC7D98-7B8B-402A-90FC-F027482F2142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1536011974" sldId="274"/>
            <ac:spMk id="13" creationId="{AD7356EA-285B-4E5D-8FEC-104659A4FD2C}"/>
          </ac:spMkLst>
        </pc:spChg>
        <pc:picChg chg="mod">
          <ac:chgData name="Jamieson, Anthony W." userId="S::jamieson@student.uiwtx.edu::58e249f5-fc93-412b-9fd0-898e245f859e" providerId="AD" clId="Web-{C7F88147-C5E9-4FCE-8940-7053F49D6F1A}" dt="2022-04-20T05:25:48.732" v="530" actId="1076"/>
          <ac:picMkLst>
            <pc:docMk/>
            <pc:sldMk cId="1536011974" sldId="274"/>
            <ac:picMk id="4" creationId="{250A8339-3406-B1E4-6F9B-C51280237962}"/>
          </ac:picMkLst>
        </pc:pic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3812640371" sldId="279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3812640371" sldId="279"/>
            <ac:spMk id="2" creationId="{F0358475-2DD0-836C-3EF0-2DFC07E99F7B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3812640371" sldId="279"/>
            <ac:spMk id="3" creationId="{59E8C09C-C5BE-55E9-8E93-48D082D6796B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3812640371" sldId="279"/>
            <ac:spMk id="9" creationId="{47BDE95F-650B-4D12-A3A5-975E461D2E00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3812640371" sldId="279"/>
            <ac:spMk id="11" creationId="{71FC7D98-7B8B-402A-90FC-F027482F2142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3812640371" sldId="279"/>
            <ac:spMk id="13" creationId="{AD7356EA-285B-4E5D-8FEC-104659A4FD2C}"/>
          </ac:spMkLst>
        </pc:spChg>
        <pc:picChg chg="mod">
          <ac:chgData name="Jamieson, Anthony W." userId="S::jamieson@student.uiwtx.edu::58e249f5-fc93-412b-9fd0-898e245f859e" providerId="AD" clId="Web-{C7F88147-C5E9-4FCE-8940-7053F49D6F1A}" dt="2022-04-20T05:26:10.780" v="537" actId="1076"/>
          <ac:picMkLst>
            <pc:docMk/>
            <pc:sldMk cId="3812640371" sldId="279"/>
            <ac:picMk id="4" creationId="{6C721C22-9A79-2CE2-3CB9-BA1988E54D13}"/>
          </ac:picMkLst>
        </pc:pic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1228045088" sldId="283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228045088" sldId="283"/>
            <ac:spMk id="2" creationId="{CAC7E816-0FB5-3FF8-AB88-2059DB9AAEAA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228045088" sldId="283"/>
            <ac:spMk id="3" creationId="{D6738DB0-A7B2-1B11-AB1C-1356C55F4292}"/>
          </ac:spMkLst>
        </pc:spChg>
      </pc:sldChg>
      <pc:sldChg chg="delSp modSp mod modClrScheme delDesignElem chgLayout">
        <pc:chgData name="Jamieson, Anthony W." userId="S::jamieson@student.uiwtx.edu::58e249f5-fc93-412b-9fd0-898e245f859e" providerId="AD" clId="Web-{C7F88147-C5E9-4FCE-8940-7053F49D6F1A}" dt="2022-04-20T05:36:14.615" v="762" actId="14100"/>
        <pc:sldMkLst>
          <pc:docMk/>
          <pc:sldMk cId="2640847018" sldId="285"/>
        </pc:sldMkLst>
        <pc:spChg chg="mod ord">
          <ac:chgData name="Jamieson, Anthony W." userId="S::jamieson@student.uiwtx.edu::58e249f5-fc93-412b-9fd0-898e245f859e" providerId="AD" clId="Web-{C7F88147-C5E9-4FCE-8940-7053F49D6F1A}" dt="2022-04-20T05:35:52.582" v="758" actId="14100"/>
          <ac:spMkLst>
            <pc:docMk/>
            <pc:sldMk cId="2640847018" sldId="285"/>
            <ac:spMk id="2" creationId="{A3EF79D8-6E39-CE6A-6AE0-9797C3F92908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6:14.615" v="762" actId="14100"/>
          <ac:spMkLst>
            <pc:docMk/>
            <pc:sldMk cId="2640847018" sldId="285"/>
            <ac:spMk id="3" creationId="{077D907D-DBAB-0BDF-98A3-C5FCCCC0E79C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2640847018" sldId="285"/>
            <ac:spMk id="9" creationId="{5E39A796-BE83-48B1-B33F-35C4A32AAB57}"/>
          </ac:spMkLst>
        </pc:spChg>
        <pc:spChg chg="del">
          <ac:chgData name="Jamieson, Anthony W." userId="S::jamieson@student.uiwtx.edu::58e249f5-fc93-412b-9fd0-898e245f859e" providerId="AD" clId="Web-{C7F88147-C5E9-4FCE-8940-7053F49D6F1A}" dt="2022-04-20T05:34:44.578" v="750"/>
          <ac:spMkLst>
            <pc:docMk/>
            <pc:sldMk cId="2640847018" sldId="285"/>
            <ac:spMk id="11" creationId="{72F84B47-E267-4194-8194-831DB7B5547F}"/>
          </ac:spMkLst>
        </pc:spChg>
        <pc:picChg chg="mod">
          <ac:chgData name="Jamieson, Anthony W." userId="S::jamieson@student.uiwtx.edu::58e249f5-fc93-412b-9fd0-898e245f859e" providerId="AD" clId="Web-{C7F88147-C5E9-4FCE-8940-7053F49D6F1A}" dt="2022-04-20T05:36:09.739" v="761" actId="14100"/>
          <ac:picMkLst>
            <pc:docMk/>
            <pc:sldMk cId="2640847018" sldId="285"/>
            <ac:picMk id="4" creationId="{96F6F582-8B17-B272-245A-581043CB8F5E}"/>
          </ac:picMkLst>
        </pc:pic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3930459131" sldId="286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3930459131" sldId="286"/>
            <ac:spMk id="2" creationId="{72A428F0-0D98-3F17-7781-834B0CA3CA79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3930459131" sldId="286"/>
            <ac:spMk id="3" creationId="{BF9A73EC-4B6A-EEA5-981B-96C90F3DC478}"/>
          </ac:spMkLst>
        </pc:sp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1938784896" sldId="287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938784896" sldId="287"/>
            <ac:spMk id="2" creationId="{80D729B5-BA28-CC80-AA59-4A2A3333B31D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1938784896" sldId="287"/>
            <ac:spMk id="3" creationId="{843E35C8-EB26-E85E-F3D6-1785F9C64A27}"/>
          </ac:spMkLst>
        </pc:sp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460004154" sldId="288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460004154" sldId="288"/>
            <ac:spMk id="2" creationId="{EE7DBD37-F54F-5886-CD10-45AB2E973977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460004154" sldId="288"/>
            <ac:spMk id="3" creationId="{66C8E369-6F63-ED04-0B70-8B36B6077121}"/>
          </ac:spMkLst>
        </pc:sp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2090963590" sldId="289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2090963590" sldId="289"/>
            <ac:spMk id="2" creationId="{1ED68848-29D7-7F67-F6BA-D398C1B084A0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2090963590" sldId="289"/>
            <ac:spMk id="3" creationId="{5E72846F-2390-7FAD-EE5C-3212082A71DE}"/>
          </ac:spMkLst>
        </pc:spChg>
      </pc:sldChg>
      <pc:sldChg chg="modSp mod modClrScheme chgLayout">
        <pc:chgData name="Jamieson, Anthony W." userId="S::jamieson@student.uiwtx.edu::58e249f5-fc93-412b-9fd0-898e245f859e" providerId="AD" clId="Web-{C7F88147-C5E9-4FCE-8940-7053F49D6F1A}" dt="2022-04-20T05:35:18.627" v="752"/>
        <pc:sldMkLst>
          <pc:docMk/>
          <pc:sldMk cId="3260243151" sldId="290"/>
        </pc:sldMkLst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3260243151" sldId="290"/>
            <ac:spMk id="2" creationId="{657BCE65-C889-233D-2974-4397314BBB81}"/>
          </ac:spMkLst>
        </pc:spChg>
        <pc:spChg chg="mod ord">
          <ac:chgData name="Jamieson, Anthony W." userId="S::jamieson@student.uiwtx.edu::58e249f5-fc93-412b-9fd0-898e245f859e" providerId="AD" clId="Web-{C7F88147-C5E9-4FCE-8940-7053F49D6F1A}" dt="2022-04-20T05:35:18.627" v="752"/>
          <ac:spMkLst>
            <pc:docMk/>
            <pc:sldMk cId="3260243151" sldId="290"/>
            <ac:spMk id="3" creationId="{E11648FB-BE17-3EE7-1C05-CC6A38BB407D}"/>
          </ac:spMkLst>
        </pc:spChg>
      </pc:sldChg>
      <pc:sldMasterChg chg="del delSldLayout">
        <pc:chgData name="Jamieson, Anthony W." userId="S::jamieson@student.uiwtx.edu::58e249f5-fc93-412b-9fd0-898e245f859e" providerId="AD" clId="Web-{C7F88147-C5E9-4FCE-8940-7053F49D6F1A}" dt="2022-04-20T05:34:44.578" v="750"/>
        <pc:sldMasterMkLst>
          <pc:docMk/>
          <pc:sldMasterMk cId="2460954070" sldId="2147483660"/>
        </pc:sldMasterMkLst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mieson, Anthony W." userId="S::jamieson@student.uiwtx.edu::58e249f5-fc93-412b-9fd0-898e245f859e" providerId="AD" clId="Web-{C7F88147-C5E9-4FCE-8940-7053F49D6F1A}" dt="2022-04-20T05:34:44.578" v="75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amieson, Anthony W." userId="S::jamieson@student.uiwtx.edu::58e249f5-fc93-412b-9fd0-898e245f859e" providerId="AD" clId="Web-{C7F88147-C5E9-4FCE-8940-7053F49D6F1A}" dt="2022-04-20T05:35:18.627" v="752"/>
        <pc:sldMasterMkLst>
          <pc:docMk/>
          <pc:sldMasterMk cId="1802813950" sldId="2147483672"/>
        </pc:sldMasterMkLst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379144397" sldId="2147483673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399721175" sldId="2147483674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1204174684" sldId="2147483675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1850422915" sldId="2147483676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3283708107" sldId="2147483677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2619510473" sldId="2147483678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3395087671" sldId="2147483679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3077399513" sldId="2147483680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118756419" sldId="2147483681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691276116" sldId="2147483682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1802813950" sldId="2147483672"/>
            <pc:sldLayoutMk cId="1758143745" sldId="2147483683"/>
          </pc:sldLayoutMkLst>
        </pc:sldLayoutChg>
      </pc:sldMasterChg>
      <pc:sldMasterChg chg="add del addSldLayout delSldLayout modSldLayout">
        <pc:chgData name="Jamieson, Anthony W." userId="S::jamieson@student.uiwtx.edu::58e249f5-fc93-412b-9fd0-898e245f859e" providerId="AD" clId="Web-{C7F88147-C5E9-4FCE-8940-7053F49D6F1A}" dt="2022-04-20T05:35:18.627" v="752"/>
        <pc:sldMasterMkLst>
          <pc:docMk/>
          <pc:sldMasterMk cId="3402754940" sldId="2147483684"/>
        </pc:sldMasterMkLst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598666901" sldId="2147483685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3167327196" sldId="2147483686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2751453258" sldId="2147483687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2146908379" sldId="2147483688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669521822" sldId="2147483689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220627377" sldId="2147483690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599996961" sldId="2147483691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627605351" sldId="2147483692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100267867" sldId="2147483693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2428663737" sldId="2147483694"/>
          </pc:sldLayoutMkLst>
        </pc:sldLayoutChg>
        <pc:sldLayoutChg chg="add del mod replId">
          <pc:chgData name="Jamieson, Anthony W." userId="S::jamieson@student.uiwtx.edu::58e249f5-fc93-412b-9fd0-898e245f859e" providerId="AD" clId="Web-{C7F88147-C5E9-4FCE-8940-7053F49D6F1A}" dt="2022-04-20T05:35:18.627" v="752"/>
          <pc:sldLayoutMkLst>
            <pc:docMk/>
            <pc:sldMasterMk cId="3402754940" sldId="2147483684"/>
            <pc:sldLayoutMk cId="3403453441" sldId="2147483695"/>
          </pc:sldLayoutMkLst>
        </pc:sldLayoutChg>
      </pc:sldMasterChg>
    </pc:docChg>
  </pc:docChgLst>
  <pc:docChgLst>
    <pc:chgData name="Drouillard II, Joseph J." userId="S::drouilla@student.uiwtx.edu::6988861f-e9c6-402d-98fd-52e2457929bb" providerId="AD" clId="Web-{D77806CD-2C60-4A37-A122-526C91A764E5}"/>
    <pc:docChg chg="modSld sldOrd">
      <pc:chgData name="Drouillard II, Joseph J." userId="S::drouilla@student.uiwtx.edu::6988861f-e9c6-402d-98fd-52e2457929bb" providerId="AD" clId="Web-{D77806CD-2C60-4A37-A122-526C91A764E5}" dt="2022-04-19T00:20:33.992" v="350" actId="20577"/>
      <pc:docMkLst>
        <pc:docMk/>
      </pc:docMkLst>
      <pc:sldChg chg="addSp delSp modSp">
        <pc:chgData name="Drouillard II, Joseph J." userId="S::drouilla@student.uiwtx.edu::6988861f-e9c6-402d-98fd-52e2457929bb" providerId="AD" clId="Web-{D77806CD-2C60-4A37-A122-526C91A764E5}" dt="2022-04-19T00:09:15.283" v="87" actId="1076"/>
        <pc:sldMkLst>
          <pc:docMk/>
          <pc:sldMk cId="2607380120" sldId="257"/>
        </pc:sldMkLst>
        <pc:spChg chg="del">
          <ac:chgData name="Drouillard II, Joseph J." userId="S::drouilla@student.uiwtx.edu::6988861f-e9c6-402d-98fd-52e2457929bb" providerId="AD" clId="Web-{D77806CD-2C60-4A37-A122-526C91A764E5}" dt="2022-04-19T00:09:10.189" v="85"/>
          <ac:spMkLst>
            <pc:docMk/>
            <pc:sldMk cId="2607380120" sldId="257"/>
            <ac:spMk id="3" creationId="{2C7D41C3-7F33-F877-9525-00CAF3B60F66}"/>
          </ac:spMkLst>
        </pc:spChg>
        <pc:picChg chg="add mod ord">
          <ac:chgData name="Drouillard II, Joseph J." userId="S::drouilla@student.uiwtx.edu::6988861f-e9c6-402d-98fd-52e2457929bb" providerId="AD" clId="Web-{D77806CD-2C60-4A37-A122-526C91A764E5}" dt="2022-04-19T00:09:15.283" v="87" actId="1076"/>
          <ac:picMkLst>
            <pc:docMk/>
            <pc:sldMk cId="2607380120" sldId="257"/>
            <ac:picMk id="4" creationId="{8AF5F5D2-C80D-C311-EACB-9813E2F274BE}"/>
          </ac:picMkLst>
        </pc:picChg>
      </pc:sldChg>
      <pc:sldChg chg="modSp">
        <pc:chgData name="Drouillard II, Joseph J." userId="S::drouilla@student.uiwtx.edu::6988861f-e9c6-402d-98fd-52e2457929bb" providerId="AD" clId="Web-{D77806CD-2C60-4A37-A122-526C91A764E5}" dt="2022-04-19T00:15:07.537" v="306" actId="20577"/>
        <pc:sldMkLst>
          <pc:docMk/>
          <pc:sldMk cId="3003413402" sldId="258"/>
        </pc:sldMkLst>
        <pc:spChg chg="mod">
          <ac:chgData name="Drouillard II, Joseph J." userId="S::drouilla@student.uiwtx.edu::6988861f-e9c6-402d-98fd-52e2457929bb" providerId="AD" clId="Web-{D77806CD-2C60-4A37-A122-526C91A764E5}" dt="2022-04-19T00:15:07.537" v="306" actId="20577"/>
          <ac:spMkLst>
            <pc:docMk/>
            <pc:sldMk cId="3003413402" sldId="258"/>
            <ac:spMk id="3" creationId="{27842048-92A9-0FB1-FA44-6795D3903A9F}"/>
          </ac:spMkLst>
        </pc:spChg>
      </pc:sldChg>
      <pc:sldChg chg="addSp modSp ord">
        <pc:chgData name="Drouillard II, Joseph J." userId="S::drouilla@student.uiwtx.edu::6988861f-e9c6-402d-98fd-52e2457929bb" providerId="AD" clId="Web-{D77806CD-2C60-4A37-A122-526C91A764E5}" dt="2022-04-19T00:11:49.120" v="212" actId="14100"/>
        <pc:sldMkLst>
          <pc:docMk/>
          <pc:sldMk cId="1752831169" sldId="259"/>
        </pc:sldMkLst>
        <pc:spChg chg="mod">
          <ac:chgData name="Drouillard II, Joseph J." userId="S::drouilla@student.uiwtx.edu::6988861f-e9c6-402d-98fd-52e2457929bb" providerId="AD" clId="Web-{D77806CD-2C60-4A37-A122-526C91A764E5}" dt="2022-04-19T00:10:03.020" v="133" actId="20577"/>
          <ac:spMkLst>
            <pc:docMk/>
            <pc:sldMk cId="1752831169" sldId="259"/>
            <ac:spMk id="2" creationId="{5C578287-E2DA-4219-E15A-FDBC566355A6}"/>
          </ac:spMkLst>
        </pc:spChg>
        <pc:spChg chg="mod">
          <ac:chgData name="Drouillard II, Joseph J." userId="S::drouilla@student.uiwtx.edu::6988861f-e9c6-402d-98fd-52e2457929bb" providerId="AD" clId="Web-{D77806CD-2C60-4A37-A122-526C91A764E5}" dt="2022-04-19T00:11:40.791" v="209" actId="20577"/>
          <ac:spMkLst>
            <pc:docMk/>
            <pc:sldMk cId="1752831169" sldId="259"/>
            <ac:spMk id="3" creationId="{A271B114-9287-3EED-CAAF-0F55D0D665BA}"/>
          </ac:spMkLst>
        </pc:spChg>
        <pc:picChg chg="add mod">
          <ac:chgData name="Drouillard II, Joseph J." userId="S::drouilla@student.uiwtx.edu::6988861f-e9c6-402d-98fd-52e2457929bb" providerId="AD" clId="Web-{D77806CD-2C60-4A37-A122-526C91A764E5}" dt="2022-04-19T00:11:49.120" v="212" actId="14100"/>
          <ac:picMkLst>
            <pc:docMk/>
            <pc:sldMk cId="1752831169" sldId="259"/>
            <ac:picMk id="4" creationId="{0262B819-7768-BCDB-BA19-14B0A60F1490}"/>
          </ac:picMkLst>
        </pc:picChg>
      </pc:sldChg>
      <pc:sldChg chg="modSp">
        <pc:chgData name="Drouillard II, Joseph J." userId="S::drouilla@student.uiwtx.edu::6988861f-e9c6-402d-98fd-52e2457929bb" providerId="AD" clId="Web-{D77806CD-2C60-4A37-A122-526C91A764E5}" dt="2022-04-19T00:12:51.342" v="221" actId="20577"/>
        <pc:sldMkLst>
          <pc:docMk/>
          <pc:sldMk cId="4088001392" sldId="260"/>
        </pc:sldMkLst>
        <pc:spChg chg="mod">
          <ac:chgData name="Drouillard II, Joseph J." userId="S::drouilla@student.uiwtx.edu::6988861f-e9c6-402d-98fd-52e2457929bb" providerId="AD" clId="Web-{D77806CD-2C60-4A37-A122-526C91A764E5}" dt="2022-04-19T00:12:51.342" v="221" actId="20577"/>
          <ac:spMkLst>
            <pc:docMk/>
            <pc:sldMk cId="4088001392" sldId="260"/>
            <ac:spMk id="2" creationId="{075C88F1-3ECE-4BC2-D944-9C4374053B53}"/>
          </ac:spMkLst>
        </pc:spChg>
      </pc:sldChg>
      <pc:sldChg chg="addSp modSp">
        <pc:chgData name="Drouillard II, Joseph J." userId="S::drouilla@student.uiwtx.edu::6988861f-e9c6-402d-98fd-52e2457929bb" providerId="AD" clId="Web-{D77806CD-2C60-4A37-A122-526C91A764E5}" dt="2022-04-19T00:20:33.992" v="350" actId="20577"/>
        <pc:sldMkLst>
          <pc:docMk/>
          <pc:sldMk cId="1769854852" sldId="261"/>
        </pc:sldMkLst>
        <pc:spChg chg="mod">
          <ac:chgData name="Drouillard II, Joseph J." userId="S::drouilla@student.uiwtx.edu::6988861f-e9c6-402d-98fd-52e2457929bb" providerId="AD" clId="Web-{D77806CD-2C60-4A37-A122-526C91A764E5}" dt="2022-04-19T00:15:15.725" v="310" actId="20577"/>
          <ac:spMkLst>
            <pc:docMk/>
            <pc:sldMk cId="1769854852" sldId="261"/>
            <ac:spMk id="2" creationId="{46BCCDA0-00A6-8CD7-63B7-056D16C8A17C}"/>
          </ac:spMkLst>
        </pc:spChg>
        <pc:spChg chg="mod">
          <ac:chgData name="Drouillard II, Joseph J." userId="S::drouilla@student.uiwtx.edu::6988861f-e9c6-402d-98fd-52e2457929bb" providerId="AD" clId="Web-{D77806CD-2C60-4A37-A122-526C91A764E5}" dt="2022-04-19T00:20:33.992" v="350" actId="20577"/>
          <ac:spMkLst>
            <pc:docMk/>
            <pc:sldMk cId="1769854852" sldId="261"/>
            <ac:spMk id="3" creationId="{61DE1691-0BE9-F884-C250-B0790737B474}"/>
          </ac:spMkLst>
        </pc:spChg>
        <pc:picChg chg="add mod">
          <ac:chgData name="Drouillard II, Joseph J." userId="S::drouilla@student.uiwtx.edu::6988861f-e9c6-402d-98fd-52e2457929bb" providerId="AD" clId="Web-{D77806CD-2C60-4A37-A122-526C91A764E5}" dt="2022-04-19T00:18:45.674" v="323" actId="14100"/>
          <ac:picMkLst>
            <pc:docMk/>
            <pc:sldMk cId="1769854852" sldId="261"/>
            <ac:picMk id="4" creationId="{712208F4-9EA2-E8DD-E3E9-48DAE388C6EC}"/>
          </ac:picMkLst>
        </pc:picChg>
      </pc:sldChg>
    </pc:docChg>
  </pc:docChgLst>
  <pc:docChgLst>
    <pc:chgData name="Drouillard II, Joseph J." userId="S::drouilla@student.uiwtx.edu::6988861f-e9c6-402d-98fd-52e2457929bb" providerId="AD" clId="Web-{5D03A405-E10B-4A2A-B492-665EAF5DEC7C}"/>
    <pc:docChg chg="modSld">
      <pc:chgData name="Drouillard II, Joseph J." userId="S::drouilla@student.uiwtx.edu::6988861f-e9c6-402d-98fd-52e2457929bb" providerId="AD" clId="Web-{5D03A405-E10B-4A2A-B492-665EAF5DEC7C}" dt="2022-04-20T04:42:17.362" v="14" actId="14100"/>
      <pc:docMkLst>
        <pc:docMk/>
      </pc:docMkLst>
      <pc:sldChg chg="modSp">
        <pc:chgData name="Drouillard II, Joseph J." userId="S::drouilla@student.uiwtx.edu::6988861f-e9c6-402d-98fd-52e2457929bb" providerId="AD" clId="Web-{5D03A405-E10B-4A2A-B492-665EAF5DEC7C}" dt="2022-04-20T04:41:30.360" v="1" actId="14100"/>
        <pc:sldMkLst>
          <pc:docMk/>
          <pc:sldMk cId="1857638287" sldId="276"/>
        </pc:sldMkLst>
        <pc:picChg chg="mod">
          <ac:chgData name="Drouillard II, Joseph J." userId="S::drouilla@student.uiwtx.edu::6988861f-e9c6-402d-98fd-52e2457929bb" providerId="AD" clId="Web-{5D03A405-E10B-4A2A-B492-665EAF5DEC7C}" dt="2022-04-20T04:41:30.360" v="1" actId="14100"/>
          <ac:picMkLst>
            <pc:docMk/>
            <pc:sldMk cId="1857638287" sldId="276"/>
            <ac:picMk id="4" creationId="{FAFBE8BD-86EB-1A9F-BFBF-F3D9CEBE0BFF}"/>
          </ac:picMkLst>
        </pc:picChg>
      </pc:sldChg>
      <pc:sldChg chg="modSp">
        <pc:chgData name="Drouillard II, Joseph J." userId="S::drouilla@student.uiwtx.edu::6988861f-e9c6-402d-98fd-52e2457929bb" providerId="AD" clId="Web-{5D03A405-E10B-4A2A-B492-665EAF5DEC7C}" dt="2022-04-20T04:41:38.486" v="3" actId="14100"/>
        <pc:sldMkLst>
          <pc:docMk/>
          <pc:sldMk cId="4100536141" sldId="277"/>
        </pc:sldMkLst>
        <pc:picChg chg="mod">
          <ac:chgData name="Drouillard II, Joseph J." userId="S::drouilla@student.uiwtx.edu::6988861f-e9c6-402d-98fd-52e2457929bb" providerId="AD" clId="Web-{5D03A405-E10B-4A2A-B492-665EAF5DEC7C}" dt="2022-04-20T04:41:38.486" v="3" actId="14100"/>
          <ac:picMkLst>
            <pc:docMk/>
            <pc:sldMk cId="4100536141" sldId="277"/>
            <ac:picMk id="4" creationId="{1598DCE4-2232-4831-0403-5EF0A8071715}"/>
          </ac:picMkLst>
        </pc:picChg>
      </pc:sldChg>
      <pc:sldChg chg="modSp">
        <pc:chgData name="Drouillard II, Joseph J." userId="S::drouilla@student.uiwtx.edu::6988861f-e9c6-402d-98fd-52e2457929bb" providerId="AD" clId="Web-{5D03A405-E10B-4A2A-B492-665EAF5DEC7C}" dt="2022-04-20T04:41:46.658" v="5" actId="14100"/>
        <pc:sldMkLst>
          <pc:docMk/>
          <pc:sldMk cId="115086578" sldId="278"/>
        </pc:sldMkLst>
        <pc:picChg chg="mod">
          <ac:chgData name="Drouillard II, Joseph J." userId="S::drouilla@student.uiwtx.edu::6988861f-e9c6-402d-98fd-52e2457929bb" providerId="AD" clId="Web-{5D03A405-E10B-4A2A-B492-665EAF5DEC7C}" dt="2022-04-20T04:41:46.658" v="5" actId="14100"/>
          <ac:picMkLst>
            <pc:docMk/>
            <pc:sldMk cId="115086578" sldId="278"/>
            <ac:picMk id="4" creationId="{61B63843-2D11-47B8-7AD9-933211F45116}"/>
          </ac:picMkLst>
        </pc:picChg>
      </pc:sldChg>
      <pc:sldChg chg="modSp">
        <pc:chgData name="Drouillard II, Joseph J." userId="S::drouilla@student.uiwtx.edu::6988861f-e9c6-402d-98fd-52e2457929bb" providerId="AD" clId="Web-{5D03A405-E10B-4A2A-B492-665EAF5DEC7C}" dt="2022-04-20T04:41:53.424" v="7" actId="14100"/>
        <pc:sldMkLst>
          <pc:docMk/>
          <pc:sldMk cId="3812640371" sldId="279"/>
        </pc:sldMkLst>
        <pc:picChg chg="mod">
          <ac:chgData name="Drouillard II, Joseph J." userId="S::drouilla@student.uiwtx.edu::6988861f-e9c6-402d-98fd-52e2457929bb" providerId="AD" clId="Web-{5D03A405-E10B-4A2A-B492-665EAF5DEC7C}" dt="2022-04-20T04:41:53.424" v="7" actId="14100"/>
          <ac:picMkLst>
            <pc:docMk/>
            <pc:sldMk cId="3812640371" sldId="279"/>
            <ac:picMk id="4" creationId="{6C721C22-9A79-2CE2-3CB9-BA1988E54D13}"/>
          </ac:picMkLst>
        </pc:picChg>
      </pc:sldChg>
      <pc:sldChg chg="modSp">
        <pc:chgData name="Drouillard II, Joseph J." userId="S::drouilla@student.uiwtx.edu::6988861f-e9c6-402d-98fd-52e2457929bb" providerId="AD" clId="Web-{5D03A405-E10B-4A2A-B492-665EAF5DEC7C}" dt="2022-04-20T04:42:01.252" v="10" actId="14100"/>
        <pc:sldMkLst>
          <pc:docMk/>
          <pc:sldMk cId="2619821682" sldId="280"/>
        </pc:sldMkLst>
        <pc:picChg chg="mod">
          <ac:chgData name="Drouillard II, Joseph J." userId="S::drouilla@student.uiwtx.edu::6988861f-e9c6-402d-98fd-52e2457929bb" providerId="AD" clId="Web-{5D03A405-E10B-4A2A-B492-665EAF5DEC7C}" dt="2022-04-20T04:42:01.252" v="10" actId="14100"/>
          <ac:picMkLst>
            <pc:docMk/>
            <pc:sldMk cId="2619821682" sldId="280"/>
            <ac:picMk id="4" creationId="{E568D4DB-881D-2926-0A97-0E18C6FE8C8B}"/>
          </ac:picMkLst>
        </pc:picChg>
      </pc:sldChg>
      <pc:sldChg chg="modSp">
        <pc:chgData name="Drouillard II, Joseph J." userId="S::drouilla@student.uiwtx.edu::6988861f-e9c6-402d-98fd-52e2457929bb" providerId="AD" clId="Web-{5D03A405-E10B-4A2A-B492-665EAF5DEC7C}" dt="2022-04-20T04:42:10.362" v="12" actId="14100"/>
        <pc:sldMkLst>
          <pc:docMk/>
          <pc:sldMk cId="2519502753" sldId="281"/>
        </pc:sldMkLst>
        <pc:picChg chg="mod">
          <ac:chgData name="Drouillard II, Joseph J." userId="S::drouilla@student.uiwtx.edu::6988861f-e9c6-402d-98fd-52e2457929bb" providerId="AD" clId="Web-{5D03A405-E10B-4A2A-B492-665EAF5DEC7C}" dt="2022-04-20T04:42:10.362" v="12" actId="14100"/>
          <ac:picMkLst>
            <pc:docMk/>
            <pc:sldMk cId="2519502753" sldId="281"/>
            <ac:picMk id="4" creationId="{E3BD87B1-210D-B27B-F3F3-74523D406F33}"/>
          </ac:picMkLst>
        </pc:picChg>
      </pc:sldChg>
      <pc:sldChg chg="modSp">
        <pc:chgData name="Drouillard II, Joseph J." userId="S::drouilla@student.uiwtx.edu::6988861f-e9c6-402d-98fd-52e2457929bb" providerId="AD" clId="Web-{5D03A405-E10B-4A2A-B492-665EAF5DEC7C}" dt="2022-04-20T04:42:17.362" v="14" actId="14100"/>
        <pc:sldMkLst>
          <pc:docMk/>
          <pc:sldMk cId="812118705" sldId="282"/>
        </pc:sldMkLst>
        <pc:picChg chg="mod">
          <ac:chgData name="Drouillard II, Joseph J." userId="S::drouilla@student.uiwtx.edu::6988861f-e9c6-402d-98fd-52e2457929bb" providerId="AD" clId="Web-{5D03A405-E10B-4A2A-B492-665EAF5DEC7C}" dt="2022-04-20T04:42:17.362" v="14" actId="14100"/>
          <ac:picMkLst>
            <pc:docMk/>
            <pc:sldMk cId="812118705" sldId="282"/>
            <ac:picMk id="4" creationId="{6AC8D619-2347-2291-07B1-298237BBC3B2}"/>
          </ac:picMkLst>
        </pc:picChg>
      </pc:sldChg>
    </pc:docChg>
  </pc:docChgLst>
  <pc:docChgLst>
    <pc:chgData name="Drouillard II, Joseph J." userId="S::drouilla@student.uiwtx.edu::6988861f-e9c6-402d-98fd-52e2457929bb" providerId="AD" clId="Web-{41B8ACEF-DDF0-4917-82AC-871A30D8E1E0}"/>
    <pc:docChg chg="addSld modSld">
      <pc:chgData name="Drouillard II, Joseph J." userId="S::drouilla@student.uiwtx.edu::6988861f-e9c6-402d-98fd-52e2457929bb" providerId="AD" clId="Web-{41B8ACEF-DDF0-4917-82AC-871A30D8E1E0}" dt="2022-04-19T06:19:25.677" v="296" actId="20577"/>
      <pc:docMkLst>
        <pc:docMk/>
      </pc:docMkLst>
      <pc:sldChg chg="modSp">
        <pc:chgData name="Drouillard II, Joseph J." userId="S::drouilla@student.uiwtx.edu::6988861f-e9c6-402d-98fd-52e2457929bb" providerId="AD" clId="Web-{41B8ACEF-DDF0-4917-82AC-871A30D8E1E0}" dt="2022-04-19T05:55:29.465" v="92" actId="20577"/>
        <pc:sldMkLst>
          <pc:docMk/>
          <pc:sldMk cId="2607380120" sldId="257"/>
        </pc:sldMkLst>
        <pc:spChg chg="mod">
          <ac:chgData name="Drouillard II, Joseph J." userId="S::drouilla@student.uiwtx.edu::6988861f-e9c6-402d-98fd-52e2457929bb" providerId="AD" clId="Web-{41B8ACEF-DDF0-4917-82AC-871A30D8E1E0}" dt="2022-04-19T05:55:29.465" v="92" actId="20577"/>
          <ac:spMkLst>
            <pc:docMk/>
            <pc:sldMk cId="2607380120" sldId="257"/>
            <ac:spMk id="3" creationId="{E97CFD08-D0C1-AAE4-7FC5-BF60A4342910}"/>
          </ac:spMkLst>
        </pc:spChg>
      </pc:sldChg>
      <pc:sldChg chg="modSp">
        <pc:chgData name="Drouillard II, Joseph J." userId="S::drouilla@student.uiwtx.edu::6988861f-e9c6-402d-98fd-52e2457929bb" providerId="AD" clId="Web-{41B8ACEF-DDF0-4917-82AC-871A30D8E1E0}" dt="2022-04-19T05:56:26.701" v="132" actId="20577"/>
        <pc:sldMkLst>
          <pc:docMk/>
          <pc:sldMk cId="1752831169" sldId="259"/>
        </pc:sldMkLst>
        <pc:spChg chg="mod">
          <ac:chgData name="Drouillard II, Joseph J." userId="S::drouilla@student.uiwtx.edu::6988861f-e9c6-402d-98fd-52e2457929bb" providerId="AD" clId="Web-{41B8ACEF-DDF0-4917-82AC-871A30D8E1E0}" dt="2022-04-19T05:56:26.701" v="132" actId="20577"/>
          <ac:spMkLst>
            <pc:docMk/>
            <pc:sldMk cId="1752831169" sldId="259"/>
            <ac:spMk id="3" creationId="{A271B114-9287-3EED-CAAF-0F55D0D665BA}"/>
          </ac:spMkLst>
        </pc:spChg>
      </pc:sldChg>
      <pc:sldChg chg="modSp">
        <pc:chgData name="Drouillard II, Joseph J." userId="S::drouilla@student.uiwtx.edu::6988861f-e9c6-402d-98fd-52e2457929bb" providerId="AD" clId="Web-{41B8ACEF-DDF0-4917-82AC-871A30D8E1E0}" dt="2022-04-19T05:57:01.518" v="189" actId="20577"/>
        <pc:sldMkLst>
          <pc:docMk/>
          <pc:sldMk cId="4088001392" sldId="260"/>
        </pc:sldMkLst>
        <pc:spChg chg="mod">
          <ac:chgData name="Drouillard II, Joseph J." userId="S::drouilla@student.uiwtx.edu::6988861f-e9c6-402d-98fd-52e2457929bb" providerId="AD" clId="Web-{41B8ACEF-DDF0-4917-82AC-871A30D8E1E0}" dt="2022-04-19T05:57:01.518" v="189" actId="20577"/>
          <ac:spMkLst>
            <pc:docMk/>
            <pc:sldMk cId="4088001392" sldId="260"/>
            <ac:spMk id="3" creationId="{2EAA5E11-F5DA-7DCF-164E-6AAA7B207097}"/>
          </ac:spMkLst>
        </pc:spChg>
      </pc:sldChg>
      <pc:sldChg chg="modSp new">
        <pc:chgData name="Drouillard II, Joseph J." userId="S::drouilla@student.uiwtx.edu::6988861f-e9c6-402d-98fd-52e2457929bb" providerId="AD" clId="Web-{41B8ACEF-DDF0-4917-82AC-871A30D8E1E0}" dt="2022-04-19T06:19:25.677" v="296" actId="20577"/>
        <pc:sldMkLst>
          <pc:docMk/>
          <pc:sldMk cId="4180420771" sldId="262"/>
        </pc:sldMkLst>
        <pc:spChg chg="mod">
          <ac:chgData name="Drouillard II, Joseph J." userId="S::drouilla@student.uiwtx.edu::6988861f-e9c6-402d-98fd-52e2457929bb" providerId="AD" clId="Web-{41B8ACEF-DDF0-4917-82AC-871A30D8E1E0}" dt="2022-04-19T05:57:12.409" v="201" actId="20577"/>
          <ac:spMkLst>
            <pc:docMk/>
            <pc:sldMk cId="4180420771" sldId="262"/>
            <ac:spMk id="2" creationId="{345F6EEA-50C5-02AF-27FD-044A1FACAB32}"/>
          </ac:spMkLst>
        </pc:spChg>
        <pc:spChg chg="mod">
          <ac:chgData name="Drouillard II, Joseph J." userId="S::drouilla@student.uiwtx.edu::6988861f-e9c6-402d-98fd-52e2457929bb" providerId="AD" clId="Web-{41B8ACEF-DDF0-4917-82AC-871A30D8E1E0}" dt="2022-04-19T06:19:25.677" v="296" actId="20577"/>
          <ac:spMkLst>
            <pc:docMk/>
            <pc:sldMk cId="4180420771" sldId="262"/>
            <ac:spMk id="3" creationId="{B1DF427E-6A4A-E951-DF98-5AC6E2779383}"/>
          </ac:spMkLst>
        </pc:spChg>
      </pc:sldChg>
    </pc:docChg>
  </pc:docChgLst>
  <pc:docChgLst>
    <pc:chgData name="Drouillard II, Joseph J." userId="S::drouilla@student.uiwtx.edu::6988861f-e9c6-402d-98fd-52e2457929bb" providerId="AD" clId="Web-{EC7F8CBA-7D34-4355-803C-FEDBD78517EC}"/>
    <pc:docChg chg="modSld">
      <pc:chgData name="Drouillard II, Joseph J." userId="S::drouilla@student.uiwtx.edu::6988861f-e9c6-402d-98fd-52e2457929bb" providerId="AD" clId="Web-{EC7F8CBA-7D34-4355-803C-FEDBD78517EC}" dt="2022-04-19T05:53:16.326" v="221" actId="20577"/>
      <pc:docMkLst>
        <pc:docMk/>
      </pc:docMkLst>
      <pc:sldChg chg="modSp">
        <pc:chgData name="Drouillard II, Joseph J." userId="S::drouilla@student.uiwtx.edu::6988861f-e9c6-402d-98fd-52e2457929bb" providerId="AD" clId="Web-{EC7F8CBA-7D34-4355-803C-FEDBD78517EC}" dt="2022-04-19T05:49:55.131" v="64" actId="20577"/>
        <pc:sldMkLst>
          <pc:docMk/>
          <pc:sldMk cId="2607380120" sldId="257"/>
        </pc:sldMkLst>
        <pc:spChg chg="mod">
          <ac:chgData name="Drouillard II, Joseph J." userId="S::drouilla@student.uiwtx.edu::6988861f-e9c6-402d-98fd-52e2457929bb" providerId="AD" clId="Web-{EC7F8CBA-7D34-4355-803C-FEDBD78517EC}" dt="2022-04-19T05:49:55.131" v="64" actId="20577"/>
          <ac:spMkLst>
            <pc:docMk/>
            <pc:sldMk cId="2607380120" sldId="257"/>
            <ac:spMk id="3" creationId="{E97CFD08-D0C1-AAE4-7FC5-BF60A4342910}"/>
          </ac:spMkLst>
        </pc:spChg>
      </pc:sldChg>
      <pc:sldChg chg="modSp">
        <pc:chgData name="Drouillard II, Joseph J." userId="S::drouilla@student.uiwtx.edu::6988861f-e9c6-402d-98fd-52e2457929bb" providerId="AD" clId="Web-{EC7F8CBA-7D34-4355-803C-FEDBD78517EC}" dt="2022-04-19T05:51:36.619" v="109" actId="20577"/>
        <pc:sldMkLst>
          <pc:docMk/>
          <pc:sldMk cId="3003413402" sldId="258"/>
        </pc:sldMkLst>
        <pc:spChg chg="mod">
          <ac:chgData name="Drouillard II, Joseph J." userId="S::drouilla@student.uiwtx.edu::6988861f-e9c6-402d-98fd-52e2457929bb" providerId="AD" clId="Web-{EC7F8CBA-7D34-4355-803C-FEDBD78517EC}" dt="2022-04-19T05:51:36.619" v="109" actId="20577"/>
          <ac:spMkLst>
            <pc:docMk/>
            <pc:sldMk cId="3003413402" sldId="258"/>
            <ac:spMk id="3" creationId="{27842048-92A9-0FB1-FA44-6795D3903A9F}"/>
          </ac:spMkLst>
        </pc:spChg>
      </pc:sldChg>
      <pc:sldChg chg="modSp">
        <pc:chgData name="Drouillard II, Joseph J." userId="S::drouilla@student.uiwtx.edu::6988861f-e9c6-402d-98fd-52e2457929bb" providerId="AD" clId="Web-{EC7F8CBA-7D34-4355-803C-FEDBD78517EC}" dt="2022-04-19T05:53:16.326" v="221" actId="20577"/>
        <pc:sldMkLst>
          <pc:docMk/>
          <pc:sldMk cId="1769854852" sldId="261"/>
        </pc:sldMkLst>
        <pc:spChg chg="mod">
          <ac:chgData name="Drouillard II, Joseph J." userId="S::drouilla@student.uiwtx.edu::6988861f-e9c6-402d-98fd-52e2457929bb" providerId="AD" clId="Web-{EC7F8CBA-7D34-4355-803C-FEDBD78517EC}" dt="2022-04-19T05:53:16.326" v="221" actId="20577"/>
          <ac:spMkLst>
            <pc:docMk/>
            <pc:sldMk cId="1769854852" sldId="261"/>
            <ac:spMk id="3" creationId="{61DE1691-0BE9-F884-C250-B0790737B474}"/>
          </ac:spMkLst>
        </pc:spChg>
      </pc:sldChg>
    </pc:docChg>
  </pc:docChgLst>
  <pc:docChgLst>
    <pc:chgData name="Drouillard II, Joseph J." userId="S::drouilla@student.uiwtx.edu::6988861f-e9c6-402d-98fd-52e2457929bb" providerId="AD" clId="Web-{C36C7C4C-F7DB-40E6-8C72-D1D0C1AA7CE6}"/>
    <pc:docChg chg="modSld">
      <pc:chgData name="Drouillard II, Joseph J." userId="S::drouilla@student.uiwtx.edu::6988861f-e9c6-402d-98fd-52e2457929bb" providerId="AD" clId="Web-{C36C7C4C-F7DB-40E6-8C72-D1D0C1AA7CE6}" dt="2022-04-19T00:00:47.200" v="8" actId="20577"/>
      <pc:docMkLst>
        <pc:docMk/>
      </pc:docMkLst>
      <pc:sldChg chg="modSp">
        <pc:chgData name="Drouillard II, Joseph J." userId="S::drouilla@student.uiwtx.edu::6988861f-e9c6-402d-98fd-52e2457929bb" providerId="AD" clId="Web-{C36C7C4C-F7DB-40E6-8C72-D1D0C1AA7CE6}" dt="2022-04-19T00:00:47.200" v="8" actId="20577"/>
        <pc:sldMkLst>
          <pc:docMk/>
          <pc:sldMk cId="109857222" sldId="256"/>
        </pc:sldMkLst>
        <pc:spChg chg="mod">
          <ac:chgData name="Drouillard II, Joseph J." userId="S::drouilla@student.uiwtx.edu::6988861f-e9c6-402d-98fd-52e2457929bb" providerId="AD" clId="Web-{C36C7C4C-F7DB-40E6-8C72-D1D0C1AA7CE6}" dt="2022-04-19T00:00:44.356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rouillard II, Joseph J." userId="S::drouilla@student.uiwtx.edu::6988861f-e9c6-402d-98fd-52e2457929bb" providerId="AD" clId="Web-{C36C7C4C-F7DB-40E6-8C72-D1D0C1AA7CE6}" dt="2022-04-19T00:00:47.200" v="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rouillard II, Joseph J." userId="S::drouilla@student.uiwtx.edu::6988861f-e9c6-402d-98fd-52e2457929bb" providerId="AD" clId="Web-{F9290B69-D1EA-4D92-AB49-091B26C95DEA}"/>
    <pc:docChg chg="addSld modSld">
      <pc:chgData name="Drouillard II, Joseph J." userId="S::drouilla@student.uiwtx.edu::6988861f-e9c6-402d-98fd-52e2457929bb" providerId="AD" clId="Web-{F9290B69-D1EA-4D92-AB49-091B26C95DEA}" dt="2022-04-19T17:10:48.336" v="576" actId="20577"/>
      <pc:docMkLst>
        <pc:docMk/>
      </pc:docMkLst>
      <pc:sldChg chg="addSp modSp">
        <pc:chgData name="Drouillard II, Joseph J." userId="S::drouilla@student.uiwtx.edu::6988861f-e9c6-402d-98fd-52e2457929bb" providerId="AD" clId="Web-{F9290B69-D1EA-4D92-AB49-091B26C95DEA}" dt="2022-04-19T16:59:05.251" v="114" actId="1076"/>
        <pc:sldMkLst>
          <pc:docMk/>
          <pc:sldMk cId="4027338298" sldId="265"/>
        </pc:sldMkLst>
        <pc:spChg chg="mod">
          <ac:chgData name="Drouillard II, Joseph J." userId="S::drouilla@student.uiwtx.edu::6988861f-e9c6-402d-98fd-52e2457929bb" providerId="AD" clId="Web-{F9290B69-D1EA-4D92-AB49-091B26C95DEA}" dt="2022-04-19T16:59:05.251" v="114" actId="1076"/>
          <ac:spMkLst>
            <pc:docMk/>
            <pc:sldMk cId="4027338298" sldId="265"/>
            <ac:spMk id="2" creationId="{00000000-0000-0000-0000-000000000000}"/>
          </ac:spMkLst>
        </pc:spChg>
        <pc:picChg chg="add mod">
          <ac:chgData name="Drouillard II, Joseph J." userId="S::drouilla@student.uiwtx.edu::6988861f-e9c6-402d-98fd-52e2457929bb" providerId="AD" clId="Web-{F9290B69-D1EA-4D92-AB49-091B26C95DEA}" dt="2022-04-19T16:58:55.939" v="113" actId="1076"/>
          <ac:picMkLst>
            <pc:docMk/>
            <pc:sldMk cId="4027338298" sldId="265"/>
            <ac:picMk id="4" creationId="{BECC448B-AF4E-135D-5DA4-F31AB18E0D51}"/>
          </ac:picMkLst>
        </pc:picChg>
      </pc:sldChg>
      <pc:sldChg chg="modSp new">
        <pc:chgData name="Drouillard II, Joseph J." userId="S::drouilla@student.uiwtx.edu::6988861f-e9c6-402d-98fd-52e2457929bb" providerId="AD" clId="Web-{F9290B69-D1EA-4D92-AB49-091B26C95DEA}" dt="2022-04-19T17:00:36.223" v="150" actId="20577"/>
        <pc:sldMkLst>
          <pc:docMk/>
          <pc:sldMk cId="1536011974" sldId="274"/>
        </pc:sldMkLst>
        <pc:spChg chg="mod">
          <ac:chgData name="Drouillard II, Joseph J." userId="S::drouilla@student.uiwtx.edu::6988861f-e9c6-402d-98fd-52e2457929bb" providerId="AD" clId="Web-{F9290B69-D1EA-4D92-AB49-091B26C95DEA}" dt="2022-04-19T16:54:48.431" v="14" actId="20577"/>
          <ac:spMkLst>
            <pc:docMk/>
            <pc:sldMk cId="1536011974" sldId="274"/>
            <ac:spMk id="2" creationId="{756020EE-A5C5-86F3-7EEA-970C9C35ED28}"/>
          </ac:spMkLst>
        </pc:spChg>
        <pc:spChg chg="mod">
          <ac:chgData name="Drouillard II, Joseph J." userId="S::drouilla@student.uiwtx.edu::6988861f-e9c6-402d-98fd-52e2457929bb" providerId="AD" clId="Web-{F9290B69-D1EA-4D92-AB49-091B26C95DEA}" dt="2022-04-19T17:00:36.223" v="150" actId="20577"/>
          <ac:spMkLst>
            <pc:docMk/>
            <pc:sldMk cId="1536011974" sldId="274"/>
            <ac:spMk id="3" creationId="{157EDA7D-7698-7589-46BE-8F360779FF5D}"/>
          </ac:spMkLst>
        </pc:spChg>
      </pc:sldChg>
      <pc:sldChg chg="modSp new">
        <pc:chgData name="Drouillard II, Joseph J." userId="S::drouilla@student.uiwtx.edu::6988861f-e9c6-402d-98fd-52e2457929bb" providerId="AD" clId="Web-{F9290B69-D1EA-4D92-AB49-091B26C95DEA}" dt="2022-04-19T17:01:18.599" v="271" actId="20577"/>
        <pc:sldMkLst>
          <pc:docMk/>
          <pc:sldMk cId="931622130" sldId="275"/>
        </pc:sldMkLst>
        <pc:spChg chg="mod">
          <ac:chgData name="Drouillard II, Joseph J." userId="S::drouilla@student.uiwtx.edu::6988861f-e9c6-402d-98fd-52e2457929bb" providerId="AD" clId="Web-{F9290B69-D1EA-4D92-AB49-091B26C95DEA}" dt="2022-04-19T16:54:55.463" v="22" actId="20577"/>
          <ac:spMkLst>
            <pc:docMk/>
            <pc:sldMk cId="931622130" sldId="275"/>
            <ac:spMk id="2" creationId="{06BA90E4-BE62-EC44-CCBE-75631778B124}"/>
          </ac:spMkLst>
        </pc:spChg>
        <pc:spChg chg="mod">
          <ac:chgData name="Drouillard II, Joseph J." userId="S::drouilla@student.uiwtx.edu::6988861f-e9c6-402d-98fd-52e2457929bb" providerId="AD" clId="Web-{F9290B69-D1EA-4D92-AB49-091B26C95DEA}" dt="2022-04-19T17:01:18.599" v="271" actId="20577"/>
          <ac:spMkLst>
            <pc:docMk/>
            <pc:sldMk cId="931622130" sldId="275"/>
            <ac:spMk id="3" creationId="{D31C5A45-B45E-0576-D481-D6A7579B5769}"/>
          </ac:spMkLst>
        </pc:spChg>
      </pc:sldChg>
      <pc:sldChg chg="modSp new">
        <pc:chgData name="Drouillard II, Joseph J." userId="S::drouilla@student.uiwtx.edu::6988861f-e9c6-402d-98fd-52e2457929bb" providerId="AD" clId="Web-{F9290B69-D1EA-4D92-AB49-091B26C95DEA}" dt="2022-04-19T17:01:30.819" v="296" actId="20577"/>
        <pc:sldMkLst>
          <pc:docMk/>
          <pc:sldMk cId="1857638287" sldId="276"/>
        </pc:sldMkLst>
        <pc:spChg chg="mod">
          <ac:chgData name="Drouillard II, Joseph J." userId="S::drouilla@student.uiwtx.edu::6988861f-e9c6-402d-98fd-52e2457929bb" providerId="AD" clId="Web-{F9290B69-D1EA-4D92-AB49-091B26C95DEA}" dt="2022-04-19T16:55:55.418" v="35" actId="20577"/>
          <ac:spMkLst>
            <pc:docMk/>
            <pc:sldMk cId="1857638287" sldId="276"/>
            <ac:spMk id="2" creationId="{38204CED-7E9A-A70F-A0BB-6CC466925073}"/>
          </ac:spMkLst>
        </pc:spChg>
        <pc:spChg chg="mod">
          <ac:chgData name="Drouillard II, Joseph J." userId="S::drouilla@student.uiwtx.edu::6988861f-e9c6-402d-98fd-52e2457929bb" providerId="AD" clId="Web-{F9290B69-D1EA-4D92-AB49-091B26C95DEA}" dt="2022-04-19T17:01:30.819" v="296" actId="20577"/>
          <ac:spMkLst>
            <pc:docMk/>
            <pc:sldMk cId="1857638287" sldId="276"/>
            <ac:spMk id="3" creationId="{851C942A-B2D2-28CD-EC67-FD8E460AD41E}"/>
          </ac:spMkLst>
        </pc:spChg>
      </pc:sldChg>
      <pc:sldChg chg="modSp new">
        <pc:chgData name="Drouillard II, Joseph J." userId="S::drouilla@student.uiwtx.edu::6988861f-e9c6-402d-98fd-52e2457929bb" providerId="AD" clId="Web-{F9290B69-D1EA-4D92-AB49-091B26C95DEA}" dt="2022-04-19T17:02:20.383" v="391" actId="20577"/>
        <pc:sldMkLst>
          <pc:docMk/>
          <pc:sldMk cId="4100536141" sldId="277"/>
        </pc:sldMkLst>
        <pc:spChg chg="mod">
          <ac:chgData name="Drouillard II, Joseph J." userId="S::drouilla@student.uiwtx.edu::6988861f-e9c6-402d-98fd-52e2457929bb" providerId="AD" clId="Web-{F9290B69-D1EA-4D92-AB49-091B26C95DEA}" dt="2022-04-19T16:56:01.511" v="43" actId="20577"/>
          <ac:spMkLst>
            <pc:docMk/>
            <pc:sldMk cId="4100536141" sldId="277"/>
            <ac:spMk id="2" creationId="{EFA05979-F26E-34A8-87E1-B76F553A2EEF}"/>
          </ac:spMkLst>
        </pc:spChg>
        <pc:spChg chg="mod">
          <ac:chgData name="Drouillard II, Joseph J." userId="S::drouilla@student.uiwtx.edu::6988861f-e9c6-402d-98fd-52e2457929bb" providerId="AD" clId="Web-{F9290B69-D1EA-4D92-AB49-091B26C95DEA}" dt="2022-04-19T17:02:20.383" v="391" actId="20577"/>
          <ac:spMkLst>
            <pc:docMk/>
            <pc:sldMk cId="4100536141" sldId="277"/>
            <ac:spMk id="3" creationId="{ECB5AFEB-3DDF-80FE-50FA-775D5D9291B0}"/>
          </ac:spMkLst>
        </pc:spChg>
      </pc:sldChg>
      <pc:sldChg chg="modSp new">
        <pc:chgData name="Drouillard II, Joseph J." userId="S::drouilla@student.uiwtx.edu::6988861f-e9c6-402d-98fd-52e2457929bb" providerId="AD" clId="Web-{F9290B69-D1EA-4D92-AB49-091B26C95DEA}" dt="2022-04-19T17:02:53.118" v="439" actId="20577"/>
        <pc:sldMkLst>
          <pc:docMk/>
          <pc:sldMk cId="115086578" sldId="278"/>
        </pc:sldMkLst>
        <pc:spChg chg="mod">
          <ac:chgData name="Drouillard II, Joseph J." userId="S::drouilla@student.uiwtx.edu::6988861f-e9c6-402d-98fd-52e2457929bb" providerId="AD" clId="Web-{F9290B69-D1EA-4D92-AB49-091B26C95DEA}" dt="2022-04-19T16:56:19.778" v="58" actId="20577"/>
          <ac:spMkLst>
            <pc:docMk/>
            <pc:sldMk cId="115086578" sldId="278"/>
            <ac:spMk id="2" creationId="{5EC26396-A135-11C7-8A69-A2BD78E772D7}"/>
          </ac:spMkLst>
        </pc:spChg>
        <pc:spChg chg="mod">
          <ac:chgData name="Drouillard II, Joseph J." userId="S::drouilla@student.uiwtx.edu::6988861f-e9c6-402d-98fd-52e2457929bb" providerId="AD" clId="Web-{F9290B69-D1EA-4D92-AB49-091B26C95DEA}" dt="2022-04-19T17:02:53.118" v="439" actId="20577"/>
          <ac:spMkLst>
            <pc:docMk/>
            <pc:sldMk cId="115086578" sldId="278"/>
            <ac:spMk id="3" creationId="{150D32F6-6046-A16F-5C98-55A60EBC3A0E}"/>
          </ac:spMkLst>
        </pc:spChg>
      </pc:sldChg>
      <pc:sldChg chg="modSp new">
        <pc:chgData name="Drouillard II, Joseph J." userId="S::drouilla@student.uiwtx.edu::6988861f-e9c6-402d-98fd-52e2457929bb" providerId="AD" clId="Web-{F9290B69-D1EA-4D92-AB49-091B26C95DEA}" dt="2022-04-19T17:03:18.837" v="490" actId="20577"/>
        <pc:sldMkLst>
          <pc:docMk/>
          <pc:sldMk cId="3812640371" sldId="279"/>
        </pc:sldMkLst>
        <pc:spChg chg="mod">
          <ac:chgData name="Drouillard II, Joseph J." userId="S::drouilla@student.uiwtx.edu::6988861f-e9c6-402d-98fd-52e2457929bb" providerId="AD" clId="Web-{F9290B69-D1EA-4D92-AB49-091B26C95DEA}" dt="2022-04-19T16:56:38.622" v="79" actId="20577"/>
          <ac:spMkLst>
            <pc:docMk/>
            <pc:sldMk cId="3812640371" sldId="279"/>
            <ac:spMk id="2" creationId="{F0358475-2DD0-836C-3EF0-2DFC07E99F7B}"/>
          </ac:spMkLst>
        </pc:spChg>
        <pc:spChg chg="mod">
          <ac:chgData name="Drouillard II, Joseph J." userId="S::drouilla@student.uiwtx.edu::6988861f-e9c6-402d-98fd-52e2457929bb" providerId="AD" clId="Web-{F9290B69-D1EA-4D92-AB49-091B26C95DEA}" dt="2022-04-19T17:03:18.837" v="490" actId="20577"/>
          <ac:spMkLst>
            <pc:docMk/>
            <pc:sldMk cId="3812640371" sldId="279"/>
            <ac:spMk id="3" creationId="{59E8C09C-C5BE-55E9-8E93-48D082D6796B}"/>
          </ac:spMkLst>
        </pc:spChg>
      </pc:sldChg>
      <pc:sldChg chg="modSp new">
        <pc:chgData name="Drouillard II, Joseph J." userId="S::drouilla@student.uiwtx.edu::6988861f-e9c6-402d-98fd-52e2457929bb" providerId="AD" clId="Web-{F9290B69-D1EA-4D92-AB49-091B26C95DEA}" dt="2022-04-19T17:03:28.666" v="505" actId="20577"/>
        <pc:sldMkLst>
          <pc:docMk/>
          <pc:sldMk cId="2619821682" sldId="280"/>
        </pc:sldMkLst>
        <pc:spChg chg="mod">
          <ac:chgData name="Drouillard II, Joseph J." userId="S::drouilla@student.uiwtx.edu::6988861f-e9c6-402d-98fd-52e2457929bb" providerId="AD" clId="Web-{F9290B69-D1EA-4D92-AB49-091B26C95DEA}" dt="2022-04-19T16:56:48.747" v="95" actId="20577"/>
          <ac:spMkLst>
            <pc:docMk/>
            <pc:sldMk cId="2619821682" sldId="280"/>
            <ac:spMk id="2" creationId="{19ACB689-D4AD-8CD6-596A-24C021327944}"/>
          </ac:spMkLst>
        </pc:spChg>
        <pc:spChg chg="mod">
          <ac:chgData name="Drouillard II, Joseph J." userId="S::drouilla@student.uiwtx.edu::6988861f-e9c6-402d-98fd-52e2457929bb" providerId="AD" clId="Web-{F9290B69-D1EA-4D92-AB49-091B26C95DEA}" dt="2022-04-19T17:03:28.666" v="505" actId="20577"/>
          <ac:spMkLst>
            <pc:docMk/>
            <pc:sldMk cId="2619821682" sldId="280"/>
            <ac:spMk id="3" creationId="{63BF3522-095F-B71E-D5C3-FC15F7D8C503}"/>
          </ac:spMkLst>
        </pc:spChg>
      </pc:sldChg>
      <pc:sldChg chg="modSp new">
        <pc:chgData name="Drouillard II, Joseph J." userId="S::drouilla@student.uiwtx.edu::6988861f-e9c6-402d-98fd-52e2457929bb" providerId="AD" clId="Web-{F9290B69-D1EA-4D92-AB49-091B26C95DEA}" dt="2022-04-19T17:03:43.291" v="540" actId="20577"/>
        <pc:sldMkLst>
          <pc:docMk/>
          <pc:sldMk cId="2519502753" sldId="281"/>
        </pc:sldMkLst>
        <pc:spChg chg="mod">
          <ac:chgData name="Drouillard II, Joseph J." userId="S::drouilla@student.uiwtx.edu::6988861f-e9c6-402d-98fd-52e2457929bb" providerId="AD" clId="Web-{F9290B69-D1EA-4D92-AB49-091B26C95DEA}" dt="2022-04-19T16:56:52.076" v="101" actId="20577"/>
          <ac:spMkLst>
            <pc:docMk/>
            <pc:sldMk cId="2519502753" sldId="281"/>
            <ac:spMk id="2" creationId="{450464C7-76C8-B80A-A870-4862FC0E068E}"/>
          </ac:spMkLst>
        </pc:spChg>
        <pc:spChg chg="mod">
          <ac:chgData name="Drouillard II, Joseph J." userId="S::drouilla@student.uiwtx.edu::6988861f-e9c6-402d-98fd-52e2457929bb" providerId="AD" clId="Web-{F9290B69-D1EA-4D92-AB49-091B26C95DEA}" dt="2022-04-19T17:03:43.291" v="540" actId="20577"/>
          <ac:spMkLst>
            <pc:docMk/>
            <pc:sldMk cId="2519502753" sldId="281"/>
            <ac:spMk id="3" creationId="{117E943A-E344-EEC2-CBD3-D949284F082B}"/>
          </ac:spMkLst>
        </pc:spChg>
      </pc:sldChg>
      <pc:sldChg chg="modSp new">
        <pc:chgData name="Drouillard II, Joseph J." userId="S::drouilla@student.uiwtx.edu::6988861f-e9c6-402d-98fd-52e2457929bb" providerId="AD" clId="Web-{F9290B69-D1EA-4D92-AB49-091B26C95DEA}" dt="2022-04-19T17:10:48.336" v="576" actId="20577"/>
        <pc:sldMkLst>
          <pc:docMk/>
          <pc:sldMk cId="812118705" sldId="282"/>
        </pc:sldMkLst>
        <pc:spChg chg="mod">
          <ac:chgData name="Drouillard II, Joseph J." userId="S::drouilla@student.uiwtx.edu::6988861f-e9c6-402d-98fd-52e2457929bb" providerId="AD" clId="Web-{F9290B69-D1EA-4D92-AB49-091B26C95DEA}" dt="2022-04-19T16:56:56.310" v="108" actId="20577"/>
          <ac:spMkLst>
            <pc:docMk/>
            <pc:sldMk cId="812118705" sldId="282"/>
            <ac:spMk id="2" creationId="{F420A8C6-AF7D-B349-AECA-E9F4500E51E5}"/>
          </ac:spMkLst>
        </pc:spChg>
        <pc:spChg chg="mod">
          <ac:chgData name="Drouillard II, Joseph J." userId="S::drouilla@student.uiwtx.edu::6988861f-e9c6-402d-98fd-52e2457929bb" providerId="AD" clId="Web-{F9290B69-D1EA-4D92-AB49-091B26C95DEA}" dt="2022-04-19T17:10:48.336" v="576" actId="20577"/>
          <ac:spMkLst>
            <pc:docMk/>
            <pc:sldMk cId="812118705" sldId="282"/>
            <ac:spMk id="3" creationId="{C03808DE-D8E3-F9E7-737D-505B6B4398E4}"/>
          </ac:spMkLst>
        </pc:spChg>
      </pc:sldChg>
    </pc:docChg>
  </pc:docChgLst>
  <pc:docChgLst>
    <pc:chgData name="Drouillard II, Joseph J." userId="S::drouilla@student.uiwtx.edu::6988861f-e9c6-402d-98fd-52e2457929bb" providerId="AD" clId="Web-{7BD62A6A-443C-42B3-9850-34FB8C7BBA41}"/>
    <pc:docChg chg="addSld delSld modSld">
      <pc:chgData name="Drouillard II, Joseph J." userId="S::drouilla@student.uiwtx.edu::6988861f-e9c6-402d-98fd-52e2457929bb" providerId="AD" clId="Web-{7BD62A6A-443C-42B3-9850-34FB8C7BBA41}" dt="2022-04-20T04:50:20.948" v="63" actId="20577"/>
      <pc:docMkLst>
        <pc:docMk/>
      </pc:docMkLst>
      <pc:sldChg chg="modSp del">
        <pc:chgData name="Drouillard II, Joseph J." userId="S::drouilla@student.uiwtx.edu::6988861f-e9c6-402d-98fd-52e2457929bb" providerId="AD" clId="Web-{7BD62A6A-443C-42B3-9850-34FB8C7BBA41}" dt="2022-04-20T04:46:49.138" v="27"/>
        <pc:sldMkLst>
          <pc:docMk/>
          <pc:sldMk cId="97948976" sldId="270"/>
        </pc:sldMkLst>
        <pc:spChg chg="mod">
          <ac:chgData name="Drouillard II, Joseph J." userId="S::drouilla@student.uiwtx.edu::6988861f-e9c6-402d-98fd-52e2457929bb" providerId="AD" clId="Web-{7BD62A6A-443C-42B3-9850-34FB8C7BBA41}" dt="2022-04-20T04:46:46.356" v="24" actId="20577"/>
          <ac:spMkLst>
            <pc:docMk/>
            <pc:sldMk cId="97948976" sldId="270"/>
            <ac:spMk id="2" creationId="{00000000-0000-0000-0000-000000000000}"/>
          </ac:spMkLst>
        </pc:spChg>
      </pc:sldChg>
      <pc:sldChg chg="modSp">
        <pc:chgData name="Drouillard II, Joseph J." userId="S::drouilla@student.uiwtx.edu::6988861f-e9c6-402d-98fd-52e2457929bb" providerId="AD" clId="Web-{7BD62A6A-443C-42B3-9850-34FB8C7BBA41}" dt="2022-04-20T04:45:54.134" v="22" actId="20577"/>
        <pc:sldMkLst>
          <pc:docMk/>
          <pc:sldMk cId="1228045088" sldId="283"/>
        </pc:sldMkLst>
        <pc:spChg chg="mod">
          <ac:chgData name="Drouillard II, Joseph J." userId="S::drouilla@student.uiwtx.edu::6988861f-e9c6-402d-98fd-52e2457929bb" providerId="AD" clId="Web-{7BD62A6A-443C-42B3-9850-34FB8C7BBA41}" dt="2022-04-20T04:45:54.134" v="22" actId="20577"/>
          <ac:spMkLst>
            <pc:docMk/>
            <pc:sldMk cId="1228045088" sldId="283"/>
            <ac:spMk id="3" creationId="{D6738DB0-A7B2-1B11-AB1C-1356C55F4292}"/>
          </ac:spMkLst>
        </pc:spChg>
      </pc:sldChg>
      <pc:sldChg chg="modSp new">
        <pc:chgData name="Drouillard II, Joseph J." userId="S::drouilla@student.uiwtx.edu::6988861f-e9c6-402d-98fd-52e2457929bb" providerId="AD" clId="Web-{7BD62A6A-443C-42B3-9850-34FB8C7BBA41}" dt="2022-04-20T04:50:20.948" v="63" actId="20577"/>
        <pc:sldMkLst>
          <pc:docMk/>
          <pc:sldMk cId="2735244050" sldId="284"/>
        </pc:sldMkLst>
        <pc:spChg chg="mod">
          <ac:chgData name="Drouillard II, Joseph J." userId="S::drouilla@student.uiwtx.edu::6988861f-e9c6-402d-98fd-52e2457929bb" providerId="AD" clId="Web-{7BD62A6A-443C-42B3-9850-34FB8C7BBA41}" dt="2022-04-20T04:46:48.481" v="26" actId="20577"/>
          <ac:spMkLst>
            <pc:docMk/>
            <pc:sldMk cId="2735244050" sldId="284"/>
            <ac:spMk id="2" creationId="{5045C75A-8B5E-FF57-3B06-AB07ADCB8333}"/>
          </ac:spMkLst>
        </pc:spChg>
        <pc:spChg chg="mod">
          <ac:chgData name="Drouillard II, Joseph J." userId="S::drouilla@student.uiwtx.edu::6988861f-e9c6-402d-98fd-52e2457929bb" providerId="AD" clId="Web-{7BD62A6A-443C-42B3-9850-34FB8C7BBA41}" dt="2022-04-20T04:50:20.948" v="63" actId="20577"/>
          <ac:spMkLst>
            <pc:docMk/>
            <pc:sldMk cId="2735244050" sldId="284"/>
            <ac:spMk id="3" creationId="{F5B414B5-F93B-F7F1-DE4F-6C715BCD16BC}"/>
          </ac:spMkLst>
        </pc:spChg>
      </pc:sldChg>
    </pc:docChg>
  </pc:docChgLst>
  <pc:docChgLst>
    <pc:chgData name="Drouillard II, Joseph J." userId="S::drouilla@student.uiwtx.edu::6988861f-e9c6-402d-98fd-52e2457929bb" providerId="AD" clId="Web-{2ABE50B1-8E38-4ABE-B44E-0063AF204C45}"/>
    <pc:docChg chg="addSld modSld">
      <pc:chgData name="Drouillard II, Joseph J." userId="S::drouilla@student.uiwtx.edu::6988861f-e9c6-402d-98fd-52e2457929bb" providerId="AD" clId="Web-{2ABE50B1-8E38-4ABE-B44E-0063AF204C45}" dt="2022-04-19T00:01:20.755" v="34"/>
      <pc:docMkLst>
        <pc:docMk/>
      </pc:docMkLst>
      <pc:sldChg chg="modSp">
        <pc:chgData name="Drouillard II, Joseph J." userId="S::drouilla@student.uiwtx.edu::6988861f-e9c6-402d-98fd-52e2457929bb" providerId="AD" clId="Web-{2ABE50B1-8E38-4ABE-B44E-0063AF204C45}" dt="2022-04-19T00:01:14.864" v="29" actId="20577"/>
        <pc:sldMkLst>
          <pc:docMk/>
          <pc:sldMk cId="109857222" sldId="256"/>
        </pc:sldMkLst>
        <pc:spChg chg="mod">
          <ac:chgData name="Drouillard II, Joseph J." userId="S::drouilla@student.uiwtx.edu::6988861f-e9c6-402d-98fd-52e2457929bb" providerId="AD" clId="Web-{2ABE50B1-8E38-4ABE-B44E-0063AF204C45}" dt="2022-04-19T00:01:14.864" v="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Drouillard II, Joseph J." userId="S::drouilla@student.uiwtx.edu::6988861f-e9c6-402d-98fd-52e2457929bb" providerId="AD" clId="Web-{2ABE50B1-8E38-4ABE-B44E-0063AF204C45}" dt="2022-04-19T00:01:19.161" v="30"/>
        <pc:sldMkLst>
          <pc:docMk/>
          <pc:sldMk cId="2607380120" sldId="257"/>
        </pc:sldMkLst>
      </pc:sldChg>
      <pc:sldChg chg="new">
        <pc:chgData name="Drouillard II, Joseph J." userId="S::drouilla@student.uiwtx.edu::6988861f-e9c6-402d-98fd-52e2457929bb" providerId="AD" clId="Web-{2ABE50B1-8E38-4ABE-B44E-0063AF204C45}" dt="2022-04-19T00:01:19.536" v="31"/>
        <pc:sldMkLst>
          <pc:docMk/>
          <pc:sldMk cId="3003413402" sldId="258"/>
        </pc:sldMkLst>
      </pc:sldChg>
      <pc:sldChg chg="new">
        <pc:chgData name="Drouillard II, Joseph J." userId="S::drouilla@student.uiwtx.edu::6988861f-e9c6-402d-98fd-52e2457929bb" providerId="AD" clId="Web-{2ABE50B1-8E38-4ABE-B44E-0063AF204C45}" dt="2022-04-19T00:01:19.880" v="32"/>
        <pc:sldMkLst>
          <pc:docMk/>
          <pc:sldMk cId="1752831169" sldId="259"/>
        </pc:sldMkLst>
      </pc:sldChg>
      <pc:sldChg chg="new">
        <pc:chgData name="Drouillard II, Joseph J." userId="S::drouilla@student.uiwtx.edu::6988861f-e9c6-402d-98fd-52e2457929bb" providerId="AD" clId="Web-{2ABE50B1-8E38-4ABE-B44E-0063AF204C45}" dt="2022-04-19T00:01:20.239" v="33"/>
        <pc:sldMkLst>
          <pc:docMk/>
          <pc:sldMk cId="4088001392" sldId="260"/>
        </pc:sldMkLst>
      </pc:sldChg>
      <pc:sldChg chg="new">
        <pc:chgData name="Drouillard II, Joseph J." userId="S::drouilla@student.uiwtx.edu::6988861f-e9c6-402d-98fd-52e2457929bb" providerId="AD" clId="Web-{2ABE50B1-8E38-4ABE-B44E-0063AF204C45}" dt="2022-04-19T00:01:20.755" v="34"/>
        <pc:sldMkLst>
          <pc:docMk/>
          <pc:sldMk cId="1769854852" sldId="261"/>
        </pc:sldMkLst>
      </pc:sldChg>
    </pc:docChg>
  </pc:docChgLst>
  <pc:docChgLst>
    <pc:chgData name="Drouillard II, Joseph J." userId="S::drouilla@student.uiwtx.edu::6988861f-e9c6-402d-98fd-52e2457929bb" providerId="AD" clId="Web-{80F41334-1140-4DD9-A0DA-D02DC70F3C59}"/>
    <pc:docChg chg="modSld">
      <pc:chgData name="Drouillard II, Joseph J." userId="S::drouilla@student.uiwtx.edu::6988861f-e9c6-402d-98fd-52e2457929bb" providerId="AD" clId="Web-{80F41334-1140-4DD9-A0DA-D02DC70F3C59}" dt="2022-04-20T05:52:53.804" v="30" actId="20577"/>
      <pc:docMkLst>
        <pc:docMk/>
      </pc:docMkLst>
      <pc:sldChg chg="modSp">
        <pc:chgData name="Drouillard II, Joseph J." userId="S::drouilla@student.uiwtx.edu::6988861f-e9c6-402d-98fd-52e2457929bb" providerId="AD" clId="Web-{80F41334-1140-4DD9-A0DA-D02DC70F3C59}" dt="2022-04-20T05:52:53.804" v="30" actId="20577"/>
        <pc:sldMkLst>
          <pc:docMk/>
          <pc:sldMk cId="2170792729" sldId="272"/>
        </pc:sldMkLst>
        <pc:spChg chg="mod">
          <ac:chgData name="Drouillard II, Joseph J." userId="S::drouilla@student.uiwtx.edu::6988861f-e9c6-402d-98fd-52e2457929bb" providerId="AD" clId="Web-{80F41334-1140-4DD9-A0DA-D02DC70F3C59}" dt="2022-04-20T05:52:53.804" v="30" actId="20577"/>
          <ac:spMkLst>
            <pc:docMk/>
            <pc:sldMk cId="2170792729" sldId="272"/>
            <ac:spMk id="3" creationId="{C1CEC300-760C-C3E0-5FAF-CEEA9C459BFA}"/>
          </ac:spMkLst>
        </pc:spChg>
      </pc:sldChg>
    </pc:docChg>
  </pc:docChgLst>
  <pc:docChgLst>
    <pc:chgData name="Drouillard II, Joseph J." userId="S::drouilla@student.uiwtx.edu::6988861f-e9c6-402d-98fd-52e2457929bb" providerId="AD" clId="Web-{658C5249-74CC-401E-9A9C-1AD65029AABD}"/>
    <pc:docChg chg="modSld">
      <pc:chgData name="Drouillard II, Joseph J." userId="S::drouilla@student.uiwtx.edu::6988861f-e9c6-402d-98fd-52e2457929bb" providerId="AD" clId="Web-{658C5249-74CC-401E-9A9C-1AD65029AABD}" dt="2022-04-19T05:48:47.357" v="6" actId="20577"/>
      <pc:docMkLst>
        <pc:docMk/>
      </pc:docMkLst>
      <pc:sldChg chg="addSp delSp modSp">
        <pc:chgData name="Drouillard II, Joseph J." userId="S::drouilla@student.uiwtx.edu::6988861f-e9c6-402d-98fd-52e2457929bb" providerId="AD" clId="Web-{658C5249-74CC-401E-9A9C-1AD65029AABD}" dt="2022-04-19T05:48:47.357" v="6" actId="20577"/>
        <pc:sldMkLst>
          <pc:docMk/>
          <pc:sldMk cId="2607380120" sldId="257"/>
        </pc:sldMkLst>
        <pc:spChg chg="add mod">
          <ac:chgData name="Drouillard II, Joseph J." userId="S::drouilla@student.uiwtx.edu::6988861f-e9c6-402d-98fd-52e2457929bb" providerId="AD" clId="Web-{658C5249-74CC-401E-9A9C-1AD65029AABD}" dt="2022-04-19T05:48:47.357" v="6" actId="20577"/>
          <ac:spMkLst>
            <pc:docMk/>
            <pc:sldMk cId="2607380120" sldId="257"/>
            <ac:spMk id="3" creationId="{E97CFD08-D0C1-AAE4-7FC5-BF60A4342910}"/>
          </ac:spMkLst>
        </pc:spChg>
        <pc:spChg chg="add del">
          <ac:chgData name="Drouillard II, Joseph J." userId="S::drouilla@student.uiwtx.edu::6988861f-e9c6-402d-98fd-52e2457929bb" providerId="AD" clId="Web-{658C5249-74CC-401E-9A9C-1AD65029AABD}" dt="2022-04-19T05:48:31.950" v="2"/>
          <ac:spMkLst>
            <pc:docMk/>
            <pc:sldMk cId="2607380120" sldId="257"/>
            <ac:spMk id="5" creationId="{CD6511B4-B1F0-3CC5-B172-EFA584861E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1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amekingdom7.s3-website-us-east-1.amazonaws.com/vimm.net/vault/GB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amekingdom7.s3-website-us-east-1.amazonaws.com/vimm.net/vault/G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0144603/does-s3-auto-scale-by-default" TargetMode="External"/><Relationship Id="rId3" Type="http://schemas.openxmlformats.org/officeDocument/2006/relationships/hyperlink" Target="https://stackoverflow.com/questions/62869443/how-to-give-full-access-of-s3-bucket-from-ec2-security-group" TargetMode="External"/><Relationship Id="rId7" Type="http://schemas.openxmlformats.org/officeDocument/2006/relationships/hyperlink" Target="https://docs.aws.amazon.com/AmazonS3/latest/userguide/HostingWebsiteOnS3Setup.html#step2-create-bucket-config-as-website" TargetMode="External"/><Relationship Id="rId2" Type="http://schemas.openxmlformats.org/officeDocument/2006/relationships/hyperlink" Target="https://www.tatvasoft.com/blog/cloud-computing-architect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m.net/vault/GB/H" TargetMode="External"/><Relationship Id="rId5" Type="http://schemas.openxmlformats.org/officeDocument/2006/relationships/hyperlink" Target="https://sitesy.com/how-to-host-a-dynamic-website-on-aws/" TargetMode="External"/><Relationship Id="rId4" Type="http://schemas.openxmlformats.org/officeDocument/2006/relationships/hyperlink" Target="https://iwrite.sydney.edu.au/ENGINEERING/Reports/Group-Project-Report/Executive-Summary-examples.html" TargetMode="External"/><Relationship Id="rId9" Type="http://schemas.openxmlformats.org/officeDocument/2006/relationships/hyperlink" Target="https://austinlasseter.medium.com/how-to-host-a-static-website-on-an-amazon-s3-bucket-be25a613586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ustinlasseter.medium.com/how-to-host-a-static-website-on-an-amazon-s3-bucket-be25a613586a" TargetMode="External"/><Relationship Id="rId2" Type="http://schemas.openxmlformats.org/officeDocument/2006/relationships/hyperlink" Target="https://aws.amazon.com/pm/serv-s3/?trk=1c5ba169-86e9-4c61-8c90-c507636ad817&amp;sc_channel=ps&amp;sc_campaign=acquisition&amp;sc_medium=ACQ-P|PS-GO|Brand|Desktop|SU|Websites|S3|US|EN|Text&amp;s_kwcid=AL!4422!3!536325599730!p!!g!!amazon%20s3%20web%20hosting&amp;ef_id=CjwKCAjwo8-SBhAlEiwAopc9W_oCy4M8GVEbiJ6AdsmeMA8y2kf6YnwvgTvYxIuU2Si3dIpo-o3C-xoC3HYQAvD_BwE:G:s&amp;s_kwcid=AL!4422!3!536325599730!p!!g!!amazon%20s3%20web%20hos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awsgeek/how-to-get-analytics-from-a-website-hosted-on-amazon-s3-36934454e9d3" TargetMode="External"/><Relationship Id="rId4" Type="http://schemas.openxmlformats.org/officeDocument/2006/relationships/hyperlink" Target="https://aws.amazon.com/pm/serv-s3/?trk=fecf68c9-3874-4ae2-a7ed-72b6d19c8034&amp;sc_channel=ps&amp;sc_campaign=acquisition&amp;sc_medium=ACQ-P|PS-GO|Brand|Desktop|SU|Storage|S3|US|EN|Text&amp;s_kwcid=AL!4422!3!488982706713!p!!g!!amazons3&amp;ef_id=CjwKCAjwo8-SBhAlEiwAopc9W68FXbJdBW0vxCnZG8knMqQn47B4Qps4SHpNvz-9bVI0-XiZiF5IyRoCRGAQAvD_BwE:G:s&amp;s_kwcid=AL!4422!3!488982706713!p!!g!!amazons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republic.com/article/how-to-clone-a-website-with-httrack/" TargetMode="External"/><Relationship Id="rId3" Type="http://schemas.openxmlformats.org/officeDocument/2006/relationships/hyperlink" Target="https://havecamerawilltravel.com/how-allow-public-access-amazon-bucket/" TargetMode="External"/><Relationship Id="rId7" Type="http://schemas.openxmlformats.org/officeDocument/2006/relationships/hyperlink" Target="https://www.youtube.com/watch?v=LfBn5Y1X0vE" TargetMode="External"/><Relationship Id="rId2" Type="http://schemas.openxmlformats.org/officeDocument/2006/relationships/hyperlink" Target="https://docs.aws.amazon.com/AmazonS3/latest/userguide/configure-request-metrics-buck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CloudWatch/latest/monitoring/publishingMetrics.html" TargetMode="External"/><Relationship Id="rId5" Type="http://schemas.openxmlformats.org/officeDocument/2006/relationships/hyperlink" Target="https://www.cloudsavvyit.com/9534/how-to-enable-and-view-request-metrics-for-an-aws-s3-bucket-in-cloudwatch/" TargetMode="External"/><Relationship Id="rId4" Type="http://schemas.openxmlformats.org/officeDocument/2006/relationships/hyperlink" Target="https://docs.aws.amazon.com/AmazonS3/latest/userguide/cloudwatch-monitoring.html" TargetMode="External"/><Relationship Id="rId9" Type="http://schemas.openxmlformats.org/officeDocument/2006/relationships/hyperlink" Target="https://www.cloudcraft.co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archenginepeople.com/blog/16081-time-to-first-byte-seo.html" TargetMode="External"/><Relationship Id="rId3" Type="http://schemas.openxmlformats.org/officeDocument/2006/relationships/hyperlink" Target="https://docs.aws.amazon.com/AmazonS3/latest/userguide/object-lock-overview.html" TargetMode="External"/><Relationship Id="rId7" Type="http://schemas.openxmlformats.org/officeDocument/2006/relationships/hyperlink" Target="https://reqbin.com/Article/HttpGet" TargetMode="External"/><Relationship Id="rId2" Type="http://schemas.openxmlformats.org/officeDocument/2006/relationships/hyperlink" Target="https://medium.com/@awsgeek/how-to-get-analytics-from-a-website-hosted-on-amazon-s3-36934454e9d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uefrontier.co.uk/company/blog/item/a-guide-to-http-4xx-errors" TargetMode="External"/><Relationship Id="rId5" Type="http://schemas.openxmlformats.org/officeDocument/2006/relationships/hyperlink" Target="https://docs.aws.amazon.com/AmazonS3/latest/userguide/optimizing-performance.html" TargetMode="External"/><Relationship Id="rId10" Type="http://schemas.openxmlformats.org/officeDocument/2006/relationships/hyperlink" Target="https://developer.att.com/video-optimizer/docs/best-practices/5xx-internal-server-error-best-practices" TargetMode="External"/><Relationship Id="rId4" Type="http://schemas.openxmlformats.org/officeDocument/2006/relationships/hyperlink" Target="https://aws.amazon.com/s3/faqs/" TargetMode="External"/><Relationship Id="rId9" Type="http://schemas.openxmlformats.org/officeDocument/2006/relationships/hyperlink" Target="https://docs.aws.amazon.com/AmazonS3/latest/API/API_ListObjects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cloudfront/" TargetMode="External"/><Relationship Id="rId3" Type="http://schemas.openxmlformats.org/officeDocument/2006/relationships/hyperlink" Target="https://docs.aws.amazon.com/AmazonS3/latest/userguide/s3-incident-response.html" TargetMode="External"/><Relationship Id="rId7" Type="http://schemas.openxmlformats.org/officeDocument/2006/relationships/hyperlink" Target="https://docs.aws.amazon.com/AmazonS3/latest/API/API_HeadObject.html" TargetMode="External"/><Relationship Id="rId2" Type="http://schemas.openxmlformats.org/officeDocument/2006/relationships/hyperlink" Target="https://www.sumologic.com/blog/monitor-aws-s3-metr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autoscaling/" TargetMode="External"/><Relationship Id="rId11" Type="http://schemas.openxmlformats.org/officeDocument/2006/relationships/hyperlink" Target="https://usersnap.com/blog/web-application-testing/" TargetMode="External"/><Relationship Id="rId5" Type="http://schemas.openxmlformats.org/officeDocument/2006/relationships/hyperlink" Target="https://aws.amazon.com/cloudwatch/" TargetMode="External"/><Relationship Id="rId10" Type="http://schemas.openxmlformats.org/officeDocument/2006/relationships/hyperlink" Target="https://www.designhill.com/design-blog/essential-graphic-design-tips-for-every-website/" TargetMode="External"/><Relationship Id="rId4" Type="http://schemas.openxmlformats.org/officeDocument/2006/relationships/hyperlink" Target="https://docs.aws.amazon.com/databrew/latest/dg/datasets.multiple-files.html" TargetMode="External"/><Relationship Id="rId9" Type="http://schemas.openxmlformats.org/officeDocument/2006/relationships/hyperlink" Target="http://[3https:/iconape.com/brackets-2-logo-icon-svg-p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Vimm's</a:t>
            </a:r>
            <a:r>
              <a:rPr lang="en-US">
                <a:cs typeface="Calibri Light"/>
              </a:rPr>
              <a:t> Lair Site Hosting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Anthony Jamieson, Bryanna </a:t>
            </a:r>
            <a:r>
              <a:rPr lang="en-US" err="1">
                <a:cs typeface="Calibri"/>
              </a:rPr>
              <a:t>Parkoff</a:t>
            </a:r>
            <a:r>
              <a:rPr lang="en-US">
                <a:cs typeface="Calibri"/>
              </a:rPr>
              <a:t>, Joseph Drouillard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CEDCFD5D-8197-8878-0AEC-6E4B1E28C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3700" b="1">
                <a:cs typeface="Calibri Light"/>
              </a:rPr>
              <a:t>Milestone 2: Website Setup/Deployment</a:t>
            </a:r>
          </a:p>
        </p:txBody>
      </p:sp>
    </p:spTree>
    <p:extLst>
      <p:ext uri="{BB962C8B-B14F-4D97-AF65-F5344CB8AC3E}">
        <p14:creationId xmlns:p14="http://schemas.microsoft.com/office/powerpoint/2010/main" val="7000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8287-E2DA-4219-E15A-FDBC566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Site Preparations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B114-9287-3EED-CAAF-0F55D0D6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412011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err="1">
                <a:cs typeface="Calibri"/>
              </a:rPr>
              <a:t>GameBoy</a:t>
            </a:r>
            <a:r>
              <a:rPr lang="en-US" sz="2400">
                <a:cs typeface="Calibri"/>
              </a:rPr>
              <a:t> page from </a:t>
            </a:r>
            <a:r>
              <a:rPr lang="en-US" sz="2400" err="1">
                <a:cs typeface="Calibri"/>
              </a:rPr>
              <a:t>Vimm's</a:t>
            </a:r>
            <a:r>
              <a:rPr lang="en-US" sz="2400">
                <a:cs typeface="Calibri"/>
              </a:rPr>
              <a:t> Lair was cloned using </a:t>
            </a:r>
            <a:r>
              <a:rPr lang="en-US" sz="2400" err="1">
                <a:cs typeface="Calibri"/>
              </a:rPr>
              <a:t>HTTrack</a:t>
            </a:r>
            <a:endParaRPr lang="en-US" sz="2400">
              <a:cs typeface="Calibri"/>
            </a:endParaRPr>
          </a:p>
          <a:p>
            <a:pPr lvl="1"/>
            <a:r>
              <a:rPr lang="en-US">
                <a:cs typeface="Calibri"/>
              </a:rPr>
              <a:t>Later uploaded into the S3 bucket called "gamekingdom7"</a:t>
            </a:r>
          </a:p>
          <a:p>
            <a:r>
              <a:rPr lang="en-US" sz="2400">
                <a:cs typeface="Calibri"/>
              </a:rPr>
              <a:t>ISOs from the frontpage of the site were also copied</a:t>
            </a:r>
          </a:p>
          <a:p>
            <a:pPr lvl="1"/>
            <a:r>
              <a:rPr lang="en-US">
                <a:cs typeface="Calibri"/>
              </a:rPr>
              <a:t> uploaded into S3 bucket under "</a:t>
            </a:r>
            <a:r>
              <a:rPr lang="en-US" err="1">
                <a:cs typeface="Calibri"/>
              </a:rPr>
              <a:t>Game_Iso</a:t>
            </a:r>
            <a:r>
              <a:rPr lang="en-US">
                <a:cs typeface="Calibri"/>
              </a:rPr>
              <a:t>(s)" folder</a:t>
            </a:r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262B819-7768-BCDB-BA19-14B0A60F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982738"/>
            <a:ext cx="6019331" cy="28892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5283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88F1-3ECE-4BC2-D944-9C43740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Connecting with HTML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5E11-F5DA-7DCF-164E-6AAA7B20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046" y="2557587"/>
            <a:ext cx="4459162" cy="37173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Brackets was used to edit the HTML code to link download buttons to bucket endpoints for each ISO</a:t>
            </a:r>
          </a:p>
          <a:p>
            <a:r>
              <a:rPr lang="en-US" sz="2400">
                <a:cs typeface="Calibri"/>
              </a:rPr>
              <a:t>Once set up, the website was accessible through the URL </a:t>
            </a:r>
            <a:endParaRPr lang="en-US" sz="2400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  <a:hlinkClick r:id="rId2"/>
              </a:rPr>
              <a:t>http://gamekingdom7.s3-website-us-east-1.amazonaws.com/vimm.net/vault/GB.html</a:t>
            </a:r>
            <a:endParaRPr lang="en-US" sz="2000">
              <a:ea typeface="+mn-lt"/>
              <a:cs typeface="+mn-lt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C263B19-3206-75BB-6862-654BAC3EA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" r="1026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00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en-US" sz="4100">
                <a:cs typeface="Calibri Light"/>
              </a:rPr>
              <a:t>Milestone 3: Website Validation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4775082-C28B-C3B3-29B8-540707619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1" r="8" b="1374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301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6EEA-50C5-02AF-27FD-044A1FAC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Website Verification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427E-6A4A-E951-DF98-5AC6E27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044149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Calibri"/>
              </a:rPr>
              <a:t>Website game links were tested repeatedly to ensure functionality</a:t>
            </a:r>
          </a:p>
          <a:p>
            <a:r>
              <a:rPr lang="en-US" sz="2400">
                <a:cs typeface="Calibri"/>
              </a:rPr>
              <a:t>Majority of the website is operational and within scope</a:t>
            </a:r>
          </a:p>
          <a:p>
            <a:pPr lvl="1"/>
            <a:r>
              <a:rPr lang="en-US" sz="2000">
                <a:cs typeface="Calibri"/>
              </a:rPr>
              <a:t>4 of 15 unique ISO links are nonoperational even after troubleshooting</a:t>
            </a:r>
            <a:endParaRPr lang="en-US" sz="200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4552C6-AFA2-FF75-47FC-24433079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82024"/>
            <a:ext cx="6019331" cy="48907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8042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E816-0FB5-3FF8-AB88-2059DB9A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8DB0-A7B2-1B11-AB1C-1356C55F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Deliverable 1: Host Website</a:t>
            </a:r>
          </a:p>
          <a:p>
            <a:pPr lvl="1"/>
            <a:r>
              <a:rPr lang="en-US">
                <a:cs typeface="Calibri"/>
              </a:rPr>
              <a:t>Static site hosted through AWS S3</a:t>
            </a:r>
          </a:p>
          <a:p>
            <a:pPr lvl="1"/>
            <a:r>
              <a:rPr lang="en-US">
                <a:cs typeface="Calibri"/>
                <a:hlinkClick r:id="rId2"/>
              </a:rPr>
              <a:t>http://gamekingdom7.s3-website-us-east-1.amazonaws.com/vimm.net/vault/GB.html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Deliverable 2: Auto-Scaling</a:t>
            </a:r>
          </a:p>
          <a:p>
            <a:pPr lvl="1"/>
            <a:r>
              <a:rPr lang="en-US">
                <a:cs typeface="Calibri"/>
              </a:rPr>
              <a:t>S3 is scalable by default</a:t>
            </a:r>
          </a:p>
          <a:p>
            <a:r>
              <a:rPr lang="en-US">
                <a:cs typeface="Calibri"/>
              </a:rPr>
              <a:t>Deliverable 3: Data Analytics</a:t>
            </a:r>
          </a:p>
          <a:p>
            <a:pPr lvl="1"/>
            <a:r>
              <a:rPr lang="en-US">
                <a:cs typeface="Calibri"/>
              </a:rPr>
              <a:t>Gathered through AWS CloudWatch</a:t>
            </a:r>
          </a:p>
          <a:p>
            <a:pPr lvl="1"/>
            <a:r>
              <a:rPr lang="en-US">
                <a:cs typeface="Calibri"/>
              </a:rPr>
              <a:t>Other metrics graphed in final report</a:t>
            </a:r>
          </a:p>
        </p:txBody>
      </p:sp>
    </p:spTree>
    <p:extLst>
      <p:ext uri="{BB962C8B-B14F-4D97-AF65-F5344CB8AC3E}">
        <p14:creationId xmlns:p14="http://schemas.microsoft.com/office/powerpoint/2010/main" val="122804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1D0F-D22E-9876-688F-ADC4BF33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Professional 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C300-760C-C3E0-5FAF-CEEA9C45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Experimented with EC2 instances and CLI before settling on our S3 static website hosting through AWS console.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Learned how to configure an S3 bucket to host a static website.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Edited HTML files to link to specific file endpoints within a bucket.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Utilized CloudWatch to measure traffic metrics.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79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Citations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78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28F0-0D98-3F17-7781-834B0CA3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 Cited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73EC-4B6A-EEA5-981B-96C90F3DC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[1] </a:t>
            </a:r>
            <a:r>
              <a:rPr lang="en-US" sz="2000">
                <a:ea typeface="+mn-lt"/>
                <a:cs typeface="+mn-lt"/>
                <a:hlinkClick r:id="rId2"/>
              </a:rPr>
              <a:t>https://www.tatvasoft.com/blog/cloud-computing-architecture/</a:t>
            </a:r>
            <a:r>
              <a:rPr lang="en-US" sz="2000">
                <a:ea typeface="+mn-lt"/>
                <a:cs typeface="+mn-lt"/>
              </a:rPr>
              <a:t>  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[2] </a:t>
            </a:r>
            <a:r>
              <a:rPr lang="en-US" sz="2000">
                <a:ea typeface="+mn-lt"/>
                <a:cs typeface="+mn-lt"/>
                <a:hlinkClick r:id="rId3"/>
              </a:rPr>
              <a:t>https://stackoverflow.com/questions/62869443/how-to-give-full-access-of-s3-bucket-from-ec2-security-group</a:t>
            </a:r>
            <a:r>
              <a:rPr lang="en-US" sz="2000">
                <a:ea typeface="+mn-lt"/>
                <a:cs typeface="+mn-lt"/>
              </a:rPr>
              <a:t>  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[3] </a:t>
            </a:r>
            <a:r>
              <a:rPr lang="en-US" sz="2000">
                <a:ea typeface="+mn-lt"/>
                <a:cs typeface="+mn-lt"/>
                <a:hlinkClick r:id="rId4"/>
              </a:rPr>
              <a:t>https://iwrite.sydney.edu.au/ENGINEERING/Reports/Group-Project-Report/Executive-Summary-examples.html</a:t>
            </a:r>
            <a:r>
              <a:rPr lang="en-US" sz="2000">
                <a:ea typeface="+mn-lt"/>
                <a:cs typeface="+mn-lt"/>
              </a:rPr>
              <a:t>  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[4] </a:t>
            </a:r>
            <a:r>
              <a:rPr lang="en-US" sz="2000">
                <a:ea typeface="+mn-lt"/>
                <a:cs typeface="+mn-lt"/>
                <a:hlinkClick r:id="rId5"/>
              </a:rPr>
              <a:t>https://sitesy.com/how-to-host-a-dynamic-website-on-aws/</a:t>
            </a:r>
            <a:r>
              <a:rPr lang="en-US" sz="2000">
                <a:ea typeface="+mn-lt"/>
                <a:cs typeface="+mn-lt"/>
              </a:rPr>
              <a:t>  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[5] </a:t>
            </a:r>
            <a:r>
              <a:rPr lang="en-US" sz="2000">
                <a:ea typeface="+mn-lt"/>
                <a:cs typeface="+mn-lt"/>
                <a:hlinkClick r:id="rId6"/>
              </a:rPr>
              <a:t>https://vimm.net/vault/GB/H</a:t>
            </a:r>
            <a:r>
              <a:rPr lang="en-US" sz="2000">
                <a:ea typeface="+mn-lt"/>
                <a:cs typeface="+mn-lt"/>
              </a:rPr>
              <a:t>  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[6] </a:t>
            </a:r>
            <a:r>
              <a:rPr lang="en-US" sz="2000">
                <a:ea typeface="+mn-lt"/>
                <a:cs typeface="+mn-lt"/>
                <a:hlinkClick r:id="rId7"/>
              </a:rPr>
              <a:t>https://docs.aws.amazon.com/AmazonS3/latest/userguide/HostingWebsiteOnS3Setup.html#step2-create-bucket-config-as-website</a:t>
            </a:r>
            <a:r>
              <a:rPr lang="en-US" sz="2000">
                <a:ea typeface="+mn-lt"/>
                <a:cs typeface="+mn-lt"/>
              </a:rPr>
              <a:t>   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[7] </a:t>
            </a:r>
            <a:r>
              <a:rPr lang="en-US" sz="2000">
                <a:ea typeface="+mn-lt"/>
                <a:cs typeface="+mn-lt"/>
                <a:hlinkClick r:id="rId8"/>
              </a:rPr>
              <a:t>https://stackoverflow.com/questions/60144603/does-s3-auto-scale-by-default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 [8] </a:t>
            </a:r>
            <a:r>
              <a:rPr lang="en-US" sz="2000">
                <a:ea typeface="+mn-lt"/>
                <a:cs typeface="+mn-lt"/>
                <a:hlinkClick r:id="rId9"/>
              </a:rPr>
              <a:t>https://austinlasseter.medium.com/how-to-host-a-static-website-on-an-amazon-s3-bucket-be25a613586a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045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29B5-BA28-CC80-AA59-4A2A333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 Cited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35C8-EB26-E85E-F3D6-1785F9C6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[9] </a:t>
            </a:r>
            <a:r>
              <a:rPr lang="en-US" sz="2000">
                <a:ea typeface="+mn-lt"/>
                <a:cs typeface="+mn-lt"/>
                <a:hlinkClick r:id="rId2"/>
              </a:rPr>
              <a:t>https://aws.amazon.com/pm/serv-s3/?trk=1c5ba169-86e9-4c61-8c90-c507636ad817&amp;sc_channel=ps&amp;sc_campaign=acquisition&amp;sc_medium=ACQ-P|PS-GO|Brand|Desktop|SU|Websites|S3|US|EN|Text&amp;s_kwcid=AL!4422!3!536325599730!p!!g!!amazon%20s3%20web%20hosting&amp;ef_id=CjwKCAjwo8-SBhAlEiwAopc9W_oCy4M8GVEbiJ6AdsmeMA8y2kf6YnwvgTvYxIuU2Si3dIpo-o3C-xoC3HYQAvD_BwE:G:s&amp;s_kwcid=AL!4422!3!536325599730!p!!g!!amazon%20s3%20web%20hosting</a:t>
            </a:r>
            <a:r>
              <a:rPr lang="en-US" sz="2000">
                <a:ea typeface="+mn-lt"/>
                <a:cs typeface="+mn-lt"/>
              </a:rPr>
              <a:t>  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[10] </a:t>
            </a:r>
            <a:r>
              <a:rPr lang="en-US" sz="2000">
                <a:ea typeface="+mn-lt"/>
                <a:cs typeface="+mn-lt"/>
                <a:hlinkClick r:id="rId3"/>
              </a:rPr>
              <a:t>https://austinlasseter.medium.com/how-to-host-a-static-website-on-an-amazon-s3-bucket-be25a613586a</a:t>
            </a:r>
            <a:r>
              <a:rPr lang="en-US" sz="2000">
                <a:ea typeface="+mn-lt"/>
                <a:cs typeface="+mn-lt"/>
              </a:rPr>
              <a:t>  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[11] </a:t>
            </a:r>
            <a:r>
              <a:rPr lang="en-US" sz="2000">
                <a:ea typeface="+mn-lt"/>
                <a:cs typeface="+mn-lt"/>
                <a:hlinkClick r:id="rId4"/>
              </a:rPr>
              <a:t>https://aws.amazon.com/pm/serv-s3/?trk=fecf68c9-3874-4ae2-a7ed-72b6d19c8034&amp;sc_channel=ps&amp;sc_campaign=acquisition&amp;sc_medium=ACQ-P|PS-GO|Brand|Desktop|SU|Storage|S3|US|EN|Text&amp;s_kwcid=AL!4422!3!488982706713!p!!g!!amazons3&amp;ef_id=CjwKCAjwo8-SBhAlEiwAopc9W68FXbJdBW0vxCnZG8knMqQn47B4Qps4SHpNvz-9bVI0-XiZiF5IyRoCRGAQAvD_BwE:G:s&amp;s_kwcid=AL!4422!3!488982706713!p!!g!!amazons3</a:t>
            </a:r>
            <a:r>
              <a:rPr lang="en-US" sz="2000">
                <a:ea typeface="+mn-lt"/>
                <a:cs typeface="+mn-lt"/>
              </a:rPr>
              <a:t>  [12] </a:t>
            </a:r>
            <a:r>
              <a:rPr lang="en-US" sz="2000">
                <a:ea typeface="+mn-lt"/>
                <a:cs typeface="+mn-lt"/>
                <a:hlinkClick r:id="rId5"/>
              </a:rPr>
              <a:t>https://medium.com/@awsgeek/how-to-get-analytics-from-a-website-hosted-on-amazon-s3-36934454e9d3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878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EDA2-D443-CBB2-1C20-D7F19592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Executive Summary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AF5F5D2-C80D-C311-EACB-9813E2F27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325" y="2416832"/>
            <a:ext cx="485438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7CFD08-D0C1-AAE4-7FC5-BF60A4342910}"/>
              </a:ext>
            </a:extLst>
          </p:cNvPr>
          <p:cNvSpPr txBox="1"/>
          <p:nvPr/>
        </p:nvSpPr>
        <p:spPr>
          <a:xfrm>
            <a:off x="837344" y="1582219"/>
            <a:ext cx="625899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Main purpose was to host a video game repository website on AWS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Proof of concept was hosted as a static website through </a:t>
            </a:r>
            <a:r>
              <a:rPr lang="en-US" sz="2400" b="1">
                <a:cs typeface="Calibri"/>
              </a:rPr>
              <a:t>AWS S3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Website </a:t>
            </a:r>
            <a:r>
              <a:rPr lang="en-US" sz="2400" err="1">
                <a:cs typeface="Calibri"/>
              </a:rPr>
              <a:t>Vimm's</a:t>
            </a:r>
            <a:r>
              <a:rPr lang="en-US" sz="2400">
                <a:cs typeface="Calibri"/>
              </a:rPr>
              <a:t> Lair (vimm.net) was cloned using </a:t>
            </a:r>
            <a:r>
              <a:rPr lang="en-US" sz="2400" b="1" err="1">
                <a:cs typeface="Calibri"/>
              </a:rPr>
              <a:t>HTTrack</a:t>
            </a:r>
            <a:endParaRPr lang="en-US" sz="2400" b="1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HTML files edited using </a:t>
            </a:r>
            <a:r>
              <a:rPr lang="en-US" sz="2400" b="1">
                <a:cs typeface="Calibri"/>
              </a:rPr>
              <a:t>Brackets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HTML and ISO files for the video games were uploaded to the bucket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Website is largely functional and within scope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A minority of links are buggy or broken</a:t>
            </a:r>
          </a:p>
          <a:p>
            <a:pPr marL="285750" indent="-285750">
              <a:buFont typeface="Arial"/>
              <a:buChar char="•"/>
            </a:pPr>
            <a:r>
              <a:rPr lang="en-US" sz="2400" b="1">
                <a:cs typeface="Calibri"/>
              </a:rPr>
              <a:t>AWS CloudWatch</a:t>
            </a:r>
            <a:r>
              <a:rPr lang="en-US" sz="2400">
                <a:cs typeface="Calibri"/>
              </a:rPr>
              <a:t> is used to gather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607380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BD37-F54F-5886-CD10-45AB2E97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Works Cited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E369-6F63-ED04-0B70-8B36B607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[13] </a:t>
            </a:r>
            <a:r>
              <a:rPr lang="en-US">
                <a:ea typeface="+mn-lt"/>
                <a:cs typeface="+mn-lt"/>
                <a:hlinkClick r:id="rId2"/>
              </a:rPr>
              <a:t>https://docs.aws.amazon.com/AmazonS3/latest/userguide/configure-request-metrics-bucket.html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[14] </a:t>
            </a:r>
            <a:r>
              <a:rPr lang="en-US">
                <a:ea typeface="+mn-lt"/>
                <a:cs typeface="+mn-lt"/>
                <a:hlinkClick r:id="rId3"/>
              </a:rPr>
              <a:t>https://havecamerawilltravel.com/how-allow-public-access-amazon-bucket/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[15] </a:t>
            </a:r>
            <a:r>
              <a:rPr lang="en-US">
                <a:ea typeface="+mn-lt"/>
                <a:cs typeface="+mn-lt"/>
                <a:hlinkClick r:id="rId4"/>
              </a:rPr>
              <a:t>https://docs.aws.amazon.com/AmazonS3/latest/userguide/cloudwatch-monitoring.html</a:t>
            </a:r>
            <a:r>
              <a:rPr lang="en-US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[16] </a:t>
            </a:r>
            <a:r>
              <a:rPr lang="en-US">
                <a:ea typeface="+mn-lt"/>
                <a:cs typeface="+mn-lt"/>
                <a:hlinkClick r:id="rId2"/>
              </a:rPr>
              <a:t>https://docs.aws.amazon.com/AmazonS3/latest/userguide/configure-request-metrics-bucket.html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[17] </a:t>
            </a:r>
            <a:r>
              <a:rPr lang="en-US">
                <a:ea typeface="+mn-lt"/>
                <a:cs typeface="+mn-lt"/>
                <a:hlinkClick r:id="rId5"/>
              </a:rPr>
              <a:t>https://www.cloudsavvyit.com/9534/how-to-enable-and-view-request-metrics-for-an-aws-s3-bucket-in-cloudwatch/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[18] </a:t>
            </a:r>
            <a:r>
              <a:rPr lang="en-US">
                <a:ea typeface="+mn-lt"/>
                <a:cs typeface="+mn-lt"/>
                <a:hlinkClick r:id="rId6"/>
              </a:rPr>
              <a:t>https://docs.aws.amazon.com/AmazonCloudWatch/latest/monitoring/publishingMetrics.html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[19] </a:t>
            </a:r>
            <a:r>
              <a:rPr lang="en-US" b="1">
                <a:ea typeface="+mn-lt"/>
                <a:cs typeface="+mn-lt"/>
                <a:hlinkClick r:id="rId7"/>
              </a:rPr>
              <a:t>https://www.youtube.com/watch?v=LfBn5Y1X0vE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[20] </a:t>
            </a:r>
            <a:r>
              <a:rPr lang="en-US">
                <a:ea typeface="+mn-lt"/>
                <a:cs typeface="+mn-lt"/>
                <a:hlinkClick r:id="rId8"/>
              </a:rPr>
              <a:t>https://www.techrepublic.com/article/how-to-clone-a-website-with-httrack/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[21] </a:t>
            </a:r>
            <a:r>
              <a:rPr lang="en-US">
                <a:ea typeface="+mn-lt"/>
                <a:cs typeface="+mn-lt"/>
                <a:hlinkClick r:id="rId9"/>
              </a:rPr>
              <a:t>https://www.cloudcraft.co/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0004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8848-29D7-7F67-F6BA-D398C1B0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Works Cited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846F-2390-7FAD-EE5C-3212082A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[22] </a:t>
            </a:r>
            <a:r>
              <a:rPr lang="en-US">
                <a:ea typeface="+mn-lt"/>
                <a:cs typeface="+mn-lt"/>
                <a:hlinkClick r:id="rId2"/>
              </a:rPr>
              <a:t>How to Get Analytics from a Website Hosted on Amazon S3 | by Jerry Hargrove | Medium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[23] </a:t>
            </a:r>
            <a:r>
              <a:rPr lang="en-US">
                <a:ea typeface="+mn-lt"/>
                <a:cs typeface="+mn-lt"/>
                <a:hlinkClick r:id="rId3"/>
              </a:rPr>
              <a:t>https://docs.aws.amazon.com/AmazonS3/latest/userguide/object-lock-overview.html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[24] </a:t>
            </a:r>
            <a:r>
              <a:rPr lang="en-US">
                <a:ea typeface="+mn-lt"/>
                <a:cs typeface="+mn-lt"/>
                <a:hlinkClick r:id="rId4"/>
              </a:rPr>
              <a:t>https://aws.amazon.com/s3/faqs/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[25] </a:t>
            </a:r>
            <a:r>
              <a:rPr lang="en-US">
                <a:ea typeface="+mn-lt"/>
                <a:cs typeface="+mn-lt"/>
                <a:hlinkClick r:id="rId5"/>
              </a:rPr>
              <a:t>https://docs.aws.amazon.com/AmazonS3/latest/userguide/optimizing-performance.html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[26] </a:t>
            </a:r>
            <a:r>
              <a:rPr lang="en-US">
                <a:ea typeface="+mn-lt"/>
                <a:cs typeface="+mn-lt"/>
                <a:hlinkClick r:id="rId6"/>
              </a:rPr>
              <a:t>https://www.bluefrontier.co.uk/company/blog/item/a-guide-to-http-4xx-errors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[27] </a:t>
            </a:r>
            <a:r>
              <a:rPr lang="en-US">
                <a:ea typeface="+mn-lt"/>
                <a:cs typeface="+mn-lt"/>
                <a:hlinkClick r:id="rId7"/>
              </a:rPr>
              <a:t>https://reqbin.com/Article/HttpGet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[28] </a:t>
            </a:r>
            <a:r>
              <a:rPr lang="en-US">
                <a:ea typeface="+mn-lt"/>
                <a:cs typeface="+mn-lt"/>
                <a:hlinkClick r:id="rId8"/>
              </a:rPr>
              <a:t>https://www.searchenginepeople.com/blog/16081-time-to-first-byte-seo.html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[29] </a:t>
            </a:r>
            <a:r>
              <a:rPr lang="en-US">
                <a:ea typeface="+mn-lt"/>
                <a:cs typeface="+mn-lt"/>
                <a:hlinkClick r:id="rId9"/>
              </a:rPr>
              <a:t>https://docs.aws.amazon.com/AmazonS3/latest/API/API_ListObjects.html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[30] </a:t>
            </a:r>
            <a:r>
              <a:rPr lang="en-US">
                <a:ea typeface="+mn-lt"/>
                <a:cs typeface="+mn-lt"/>
                <a:hlinkClick r:id="rId10"/>
              </a:rPr>
              <a:t>https://developer.att.com/video-optimizer/docs/best-practices/5xx-internal-server-error-best-practices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9096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CE65-C889-233D-2974-4397314B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Works Cited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48FB-BE17-3EE7-1C05-CC6A38BB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[31] </a:t>
            </a:r>
            <a:r>
              <a:rPr lang="en-US">
                <a:ea typeface="+mn-lt"/>
                <a:cs typeface="+mn-lt"/>
                <a:hlinkClick r:id="rId2"/>
              </a:rPr>
              <a:t>https://www.sumologic.com/blog/monitor-aws-s3-metrics/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[32] </a:t>
            </a:r>
            <a:r>
              <a:rPr lang="en-US">
                <a:ea typeface="+mn-lt"/>
                <a:cs typeface="+mn-lt"/>
                <a:hlinkClick r:id="rId3"/>
              </a:rPr>
              <a:t>https://docs.aws.amazon.com/AmazonS3/latest/userguide/s3-incident-response.html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[33] </a:t>
            </a:r>
            <a:r>
              <a:rPr lang="en-US">
                <a:ea typeface="+mn-lt"/>
                <a:cs typeface="+mn-lt"/>
                <a:hlinkClick r:id="rId4"/>
              </a:rPr>
              <a:t>https://docs.aws.amazon.com/databrew/latest/dg/datasets.multiple-files.html</a:t>
            </a:r>
            <a:r>
              <a:rPr lang="en-US">
                <a:ea typeface="+mn-lt"/>
                <a:cs typeface="+mn-lt"/>
              </a:rPr>
              <a:t>  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[34] </a:t>
            </a:r>
            <a:r>
              <a:rPr lang="en-US">
                <a:ea typeface="+mn-lt"/>
                <a:cs typeface="+mn-lt"/>
                <a:hlinkClick r:id="rId5"/>
              </a:rPr>
              <a:t>https://aws.amazon.com/cloudwatch/</a:t>
            </a:r>
            <a:r>
              <a:rPr lang="en-US">
                <a:ea typeface="+mn-lt"/>
                <a:cs typeface="+mn-lt"/>
              </a:rPr>
              <a:t>  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[35] </a:t>
            </a:r>
            <a:r>
              <a:rPr lang="en-US">
                <a:ea typeface="+mn-lt"/>
                <a:cs typeface="+mn-lt"/>
                <a:hlinkClick r:id="rId6"/>
              </a:rPr>
              <a:t>https://aws.amazon.com/autoscaling/</a:t>
            </a:r>
            <a:r>
              <a:rPr lang="en-US">
                <a:ea typeface="+mn-lt"/>
                <a:cs typeface="+mn-lt"/>
              </a:rPr>
              <a:t> 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[36] </a:t>
            </a:r>
            <a:r>
              <a:rPr lang="en-US">
                <a:ea typeface="+mn-lt"/>
                <a:cs typeface="+mn-lt"/>
                <a:hlinkClick r:id="rId7"/>
              </a:rPr>
              <a:t>https://docs.aws.amazon.com/AmazonS3/latest/API/API_HeadObject.html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[37] </a:t>
            </a:r>
            <a:r>
              <a:rPr lang="en-US">
                <a:ea typeface="+mn-lt"/>
                <a:cs typeface="+mn-lt"/>
                <a:hlinkClick r:id="rId8"/>
              </a:rPr>
              <a:t>https://aws.amazon.com/cloudfront/</a:t>
            </a:r>
            <a:r>
              <a:rPr lang="en-US">
                <a:ea typeface="+mn-lt"/>
                <a:cs typeface="+mn-lt"/>
              </a:rPr>
              <a:t> 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[38] </a:t>
            </a:r>
            <a:r>
              <a:rPr lang="en-US">
                <a:ea typeface="+mn-lt"/>
                <a:cs typeface="+mn-lt"/>
                <a:hlinkClick r:id="rId9"/>
              </a:rPr>
              <a:t>https://iconape.com/brackets-2-logo-icon-svg-png.html</a:t>
            </a:r>
            <a:endParaRPr lang="en-US">
              <a:cs typeface="Calibri"/>
              <a:hlinkClick r:id="rId9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[39] </a:t>
            </a:r>
            <a:r>
              <a:rPr lang="en-US">
                <a:ea typeface="+mn-lt"/>
                <a:cs typeface="+mn-lt"/>
                <a:hlinkClick r:id="rId10"/>
              </a:rPr>
              <a:t>https://www.designhill.com/design-blog/essential-graphic-design-tips-for-every-website/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[40] </a:t>
            </a:r>
            <a:r>
              <a:rPr lang="en-US">
                <a:cs typeface="Calibri"/>
                <a:hlinkClick r:id="rId11"/>
              </a:rPr>
              <a:t>https</a:t>
            </a:r>
            <a:r>
              <a:rPr lang="en-US">
                <a:ea typeface="+mn-lt"/>
                <a:cs typeface="+mn-lt"/>
                <a:hlinkClick r:id="rId11"/>
              </a:rPr>
              <a:t>://usersnap.com/blog/web-application-testing/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2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  <a:cs typeface="Calibri Light"/>
              </a:rPr>
              <a:t>Milestones</a:t>
            </a:r>
            <a:endParaRPr lang="en-US" sz="7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28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Milestone 1: Cloud Architecture</a:t>
            </a:r>
            <a:endParaRPr lang="en-US" sz="540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CC448B-AF4E-135D-5DA4-F31AB18E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6" r="2111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7338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38FA-17E6-5F7C-DDDA-72FB8252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Cloud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2048-92A9-0FB1-FA44-6795D390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center of our architecture was an S3 bucket "gamekingdom7"</a:t>
            </a:r>
          </a:p>
          <a:p>
            <a:r>
              <a:rPr lang="en-US">
                <a:cs typeface="Calibri"/>
              </a:rPr>
              <a:t>Auto-scaling and load balancing was not an important consideration</a:t>
            </a:r>
          </a:p>
          <a:p>
            <a:pPr lvl="1"/>
            <a:r>
              <a:rPr lang="en-US">
                <a:cs typeface="Calibri"/>
              </a:rPr>
              <a:t> S3 buckets have innate scalability 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Default bucket policy permits object retrieval</a:t>
            </a:r>
          </a:p>
          <a:p>
            <a:r>
              <a:rPr lang="en-US">
                <a:cs typeface="Calibri"/>
              </a:rPr>
              <a:t>Public access is granted for the bucket unconditionally</a:t>
            </a:r>
          </a:p>
          <a:p>
            <a:pPr lvl="1"/>
            <a:r>
              <a:rPr lang="en-US">
                <a:cs typeface="Calibri"/>
              </a:rPr>
              <a:t>The ACLs only grant write permissions to the bucket owner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41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79D8-6E39-CE6A-6AE0-9797C3F9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7065874" cy="1622321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Cloud Architecture (continued)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907D-DBAB-0BDF-98A3-C5FCCCC0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68790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S3 bucket hosts a static website cloned from part of the site vimm.net</a:t>
            </a:r>
          </a:p>
          <a:p>
            <a:r>
              <a:rPr lang="en-US" sz="2400">
                <a:cs typeface="Calibri"/>
              </a:rPr>
              <a:t>Necessary HTML and ISO files were uploaded to the main bucket</a:t>
            </a:r>
          </a:p>
          <a:p>
            <a:r>
              <a:rPr lang="en-US" sz="2400">
                <a:cs typeface="Calibri"/>
              </a:rPr>
              <a:t>Brackets was used to connect the download links to bucket endpoints of the respective ISO files by editing the cloned HTML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F6F582-8B17-B272-245A-581043CB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343896"/>
            <a:ext cx="6019331" cy="21669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08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CDA0-00A6-8CD7-63B7-056D16C8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1691-0BE9-F884-C250-B0790737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858700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Calibri"/>
              </a:rPr>
              <a:t>CloudWatch is used to monitor request metrics for the static website</a:t>
            </a:r>
          </a:p>
          <a:p>
            <a:r>
              <a:rPr lang="en-US" sz="2400">
                <a:cs typeface="Calibri"/>
              </a:rPr>
              <a:t>There were 9 applicable metrics for our S3 bucket</a:t>
            </a:r>
          </a:p>
          <a:p>
            <a:pPr lvl="1"/>
            <a:r>
              <a:rPr lang="en-US">
                <a:cs typeface="Calibri"/>
              </a:rPr>
              <a:t> GET, HEAD, LIST, and all requests: First byte latency and total request latency; bytes downloaded; 4xx and 5xx errors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12208F4-9EA2-E8DD-E3E9-48DAE388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793" y="2005311"/>
            <a:ext cx="5835400" cy="28441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985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20EE-A5C5-86F3-7EEA-970C9C35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GET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DA7D-7698-7589-46BE-8F360779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HTTP requests used to pull objects from a server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50A8339-3406-B1E4-6F9B-C5128023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65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601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8475-2DD0-836C-3EF0-2DFC07E9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Total request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C09C-C5BE-55E9-8E93-48D082D6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Number of milliseconds between the first and last byte sent on each request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C721C22-9A79-2CE2-3CB9-BA1988E54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26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2B5691D5F5C44AB168FD3C8EDD6C04" ma:contentTypeVersion="13" ma:contentTypeDescription="Create a new document." ma:contentTypeScope="" ma:versionID="295bc72ec892874fdafdb05a0fbb95e2">
  <xsd:schema xmlns:xsd="http://www.w3.org/2001/XMLSchema" xmlns:xs="http://www.w3.org/2001/XMLSchema" xmlns:p="http://schemas.microsoft.com/office/2006/metadata/properties" xmlns:ns2="1ff0b578-ea41-4840-a902-05cd4bb030e7" xmlns:ns3="2b8d7e09-2fce-477e-99cd-179513475492" targetNamespace="http://schemas.microsoft.com/office/2006/metadata/properties" ma:root="true" ma:fieldsID="3880e883d18cf5af40b68913ca32547f" ns2:_="" ns3:_="">
    <xsd:import namespace="1ff0b578-ea41-4840-a902-05cd4bb030e7"/>
    <xsd:import namespace="2b8d7e09-2fce-477e-99cd-17951347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0b578-ea41-4840-a902-05cd4bb030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ff6c18b-5faa-447d-8fe1-44abd41eec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d7e09-2fce-477e-99cd-17951347549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fd7a196-5cca-405b-b975-babd6e1fb5ed}" ma:internalName="TaxCatchAll" ma:showField="CatchAllData" ma:web="2b8d7e09-2fce-477e-99cd-17951347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ff0b578-ea41-4840-a902-05cd4bb030e7">
      <Terms xmlns="http://schemas.microsoft.com/office/infopath/2007/PartnerControls"/>
    </lcf76f155ced4ddcb4097134ff3c332f>
    <TaxCatchAll xmlns="2b8d7e09-2fce-477e-99cd-179513475492" xsi:nil="true"/>
  </documentManagement>
</p:properties>
</file>

<file path=customXml/itemProps1.xml><?xml version="1.0" encoding="utf-8"?>
<ds:datastoreItem xmlns:ds="http://schemas.openxmlformats.org/officeDocument/2006/customXml" ds:itemID="{BB057B23-B542-4F45-B57D-59ED5E1D8C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02F9B2-7C47-4F00-9018-35C0C1D3E378}">
  <ds:schemaRefs>
    <ds:schemaRef ds:uri="1ff0b578-ea41-4840-a902-05cd4bb030e7"/>
    <ds:schemaRef ds:uri="2b8d7e09-2fce-477e-99cd-1795134754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3656C04-C67C-46B3-8840-08205AB12E48}">
  <ds:schemaRefs>
    <ds:schemaRef ds:uri="1ff0b578-ea41-4840-a902-05cd4bb030e7"/>
    <ds:schemaRef ds:uri="2b8d7e09-2fce-477e-99cd-179513475492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Vimm's Lair Site Hosting</vt:lpstr>
      <vt:lpstr>Executive Summary</vt:lpstr>
      <vt:lpstr>Milestones</vt:lpstr>
      <vt:lpstr>Milestone 1: Cloud Architecture</vt:lpstr>
      <vt:lpstr>Cloud Architecture</vt:lpstr>
      <vt:lpstr>Cloud Architecture (continued)</vt:lpstr>
      <vt:lpstr>Data Analytics</vt:lpstr>
      <vt:lpstr>GET Request</vt:lpstr>
      <vt:lpstr>Total request Latency</vt:lpstr>
      <vt:lpstr>Milestone 2: Website Setup/Deployment</vt:lpstr>
      <vt:lpstr>Site Preparations</vt:lpstr>
      <vt:lpstr>Connecting with HTML</vt:lpstr>
      <vt:lpstr>Milestone 3: Website Validation</vt:lpstr>
      <vt:lpstr>Website Verification</vt:lpstr>
      <vt:lpstr>Deliverables</vt:lpstr>
      <vt:lpstr>Professional Accomplishments</vt:lpstr>
      <vt:lpstr>Citations</vt:lpstr>
      <vt:lpstr>Works Cited</vt:lpstr>
      <vt:lpstr>Works Cited (cont.)</vt:lpstr>
      <vt:lpstr>Works Cited (cont.)</vt:lpstr>
      <vt:lpstr>Works Cited (cont.)</vt:lpstr>
      <vt:lpstr>Works Cited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2022-04-14T02:34:15Z</dcterms:created>
  <dcterms:modified xsi:type="dcterms:W3CDTF">2022-04-20T05:53:19Z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0x010100AB2B5691D5F5C44AB168FD3C8EDD6C04</vt:lpwstr>
  </property>
  <property fmtid="{D5CDD505-2E9C-101B-9397-08002B2CF9AE}" pid="3" name="MediaServiceImageTags">
    <vt:lpwstr/>
  </property>
</Properties>
</file>