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E8D7-8F29-482C-8423-0B58AD15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7EE9-52EE-4A6F-9B67-A54D75722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91A9-8782-4AC0-A7C0-21FAB08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67CA-1050-4AA0-B68E-1A5EDF5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A4DF-770D-4298-90B3-EFA25C16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568F-222D-437B-9A6E-DC17C469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CF6F-721F-4279-8C09-4C6C84F3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1FEB-95B2-47F2-809B-CB7CAFB1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DEED-0169-48A0-90CF-9C83B754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AF74-C9A2-4BF2-8586-627D23A3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8CCB1-0A0D-4817-9EE3-155BB608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32DA-9632-49F4-9D70-7DD4F8E3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6FF5-9A4E-470C-9180-E14AE7E8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66C5-42F5-4C78-B440-CEA739D8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34AB-889E-4630-B2C4-13D31B07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80B5-6857-4298-91CD-97D00032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DCE-89AA-4272-8C6D-BA21B56B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C99C-2567-47AC-BF3A-9B4532D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43C9-4B3C-4319-ADAE-1A7C156D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1944-F546-4704-8AC7-0482101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5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EDA-55FB-4411-B451-9A6FE28F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D13A-D2CD-4140-A9D2-39A69330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B800-410C-4B6B-9974-C6235C1B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D4DF-8500-42B4-AAC7-F6AFA04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A20D-FF87-42E5-87FD-671588DF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21B9-DCC9-4D5F-8580-A60B4316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79F-FFE7-4227-A4B9-C69795BF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48C8-C2A6-492E-97E7-BE8706E8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345A-E39B-407C-9B93-E7871AD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CDDC-7C45-4B60-AD5B-CA9F6604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D72D-152B-4DDC-9E99-476BAB25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5C1-26B1-4F1E-9A93-B045549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33CC-0782-4CD1-914F-EF483420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7FAF9-82FD-4B50-84F3-CAB2B86A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CAD13-9548-48B4-844D-125234850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00947-69FA-4E5D-BEDE-EF0A599C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1EFA-C438-49C4-AACF-875E49DF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9E257-6468-4BE6-BC5A-60243C5A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FD7D8-3068-4A67-A466-0CA4DFB8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E7D0-75DB-4F25-97B0-46FFA79D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C9B60-11E0-42B1-8950-18CB71F1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846C8-5281-4367-A620-D1D41C64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320-D81A-4E5C-948A-F456CA9E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DAFAC-21C4-471A-B100-6D5278A8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B2E77-D709-44A5-97CD-4E2A93E5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09F73-404B-4E2C-9080-04D48B7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37AB-945E-41BC-AD89-F485A08C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42FE-D83F-4973-9C15-57502843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7E87-6764-4D69-A28A-A066299E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381A0-CFE7-4D97-96DB-52DB02B9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C837-0384-46E5-93D9-8159CED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77B40-B9BB-45F3-9067-4C4BC97B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4E49-A98E-4B59-A2B0-357CF7E6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65CA4-5B88-4E53-A447-96B8C5F5E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0B71-3BFD-493F-A543-050A4BAC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4C51-6749-4903-9D9B-5B579C80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8F1E-2ECD-4873-BD53-723F062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6B9F-C4CC-4CD1-9F4A-874D8751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5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9509E-40DB-49DE-A183-5CFEB12E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9C4E-1FF5-432C-B97A-CA207D73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64E4-4A53-4C0A-B1CE-78BA032C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A761-8C7F-48DA-B3D6-0E0861BE466C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D225-10AA-4DA7-8C00-70E51C5B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2255-04EF-4A80-8593-3DDEBABE0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CB0D-9D85-47E5-90CE-419302B0F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1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B83E-365E-4798-95DA-64AEE005C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Core Project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E5249-6C25-4E7E-A660-7D2A8C2CE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Scraper</a:t>
            </a:r>
          </a:p>
        </p:txBody>
      </p:sp>
    </p:spTree>
    <p:extLst>
      <p:ext uri="{BB962C8B-B14F-4D97-AF65-F5344CB8AC3E}">
        <p14:creationId xmlns:p14="http://schemas.microsoft.com/office/powerpoint/2010/main" val="41877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Ski Resort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317" cy="4351338"/>
          </a:xfrm>
        </p:spPr>
        <p:txBody>
          <a:bodyPr/>
          <a:lstStyle/>
          <a:p>
            <a:r>
              <a:rPr lang="en-GB" dirty="0"/>
              <a:t>Data from skiresort.info</a:t>
            </a:r>
          </a:p>
          <a:p>
            <a:r>
              <a:rPr lang="en-GB" dirty="0"/>
              <a:t>Rich database with nearly 6000 ski resorts / </a:t>
            </a:r>
            <a:r>
              <a:rPr lang="en-GB" dirty="0" err="1"/>
              <a:t>pistes</a:t>
            </a:r>
            <a:r>
              <a:rPr lang="en-GB" dirty="0"/>
              <a:t> etc. from all over the world</a:t>
            </a:r>
          </a:p>
          <a:p>
            <a:r>
              <a:rPr lang="en-GB" dirty="0"/>
              <a:t>A lot of summary information with the potential for more detailed info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C72F5-EE0F-4021-96D0-AB853FE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27" y="1625934"/>
            <a:ext cx="5855515" cy="50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543" cy="4298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Each resort has summary table: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Location (Continent, Country, Region etc.)</a:t>
            </a:r>
          </a:p>
          <a:p>
            <a:r>
              <a:rPr lang="en-GB" dirty="0"/>
              <a:t>Rating from 5</a:t>
            </a:r>
          </a:p>
          <a:p>
            <a:r>
              <a:rPr lang="en-GB" dirty="0"/>
              <a:t>Elevation Change</a:t>
            </a:r>
          </a:p>
          <a:p>
            <a:r>
              <a:rPr lang="en-GB" dirty="0"/>
              <a:t>Max/Min Altitude</a:t>
            </a:r>
          </a:p>
          <a:p>
            <a:r>
              <a:rPr lang="en-GB" dirty="0"/>
              <a:t>Ski </a:t>
            </a:r>
            <a:r>
              <a:rPr lang="en-GB" dirty="0" err="1"/>
              <a:t>piste</a:t>
            </a:r>
            <a:r>
              <a:rPr lang="en-GB" dirty="0"/>
              <a:t> lengths and breakdown of difficulty level</a:t>
            </a:r>
          </a:p>
          <a:p>
            <a:r>
              <a:rPr lang="en-GB" dirty="0"/>
              <a:t>Number of ski lifts</a:t>
            </a:r>
          </a:p>
          <a:p>
            <a:r>
              <a:rPr lang="en-GB" dirty="0"/>
              <a:t>Cost</a:t>
            </a:r>
          </a:p>
          <a:p>
            <a:r>
              <a:rPr lang="en-GB" dirty="0"/>
              <a:t>Image</a:t>
            </a:r>
          </a:p>
          <a:p>
            <a:r>
              <a:rPr lang="en-GB" dirty="0"/>
              <a:t>Link to further info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63174-B3B8-46FE-A642-1D72DC7F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35" y="1690688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What does it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543" cy="4298338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What’s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2497" cy="429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ML ideas:</a:t>
            </a:r>
          </a:p>
          <a:p>
            <a:r>
              <a:rPr lang="en-GB" dirty="0"/>
              <a:t>Predict the cost from the other data, e.g. location, </a:t>
            </a:r>
            <a:r>
              <a:rPr lang="en-GB" dirty="0" err="1"/>
              <a:t>piste</a:t>
            </a:r>
            <a:r>
              <a:rPr lang="en-GB" dirty="0"/>
              <a:t> length, lifts</a:t>
            </a:r>
          </a:p>
          <a:p>
            <a:pPr marL="0" indent="0">
              <a:buNone/>
            </a:pPr>
            <a:r>
              <a:rPr lang="en-GB" dirty="0"/>
              <a:t>Future ideas (Might require getting extra info from the individual resort pages):</a:t>
            </a:r>
          </a:p>
          <a:p>
            <a:r>
              <a:rPr lang="en-GB" dirty="0"/>
              <a:t>Predict season length based on altitude</a:t>
            </a:r>
          </a:p>
          <a:p>
            <a:r>
              <a:rPr lang="en-GB" dirty="0"/>
              <a:t>Populate information using just the </a:t>
            </a:r>
            <a:r>
              <a:rPr lang="en-GB" dirty="0" err="1"/>
              <a:t>piste</a:t>
            </a:r>
            <a:r>
              <a:rPr lang="en-GB" dirty="0"/>
              <a:t> map (Would use CNN)</a:t>
            </a:r>
          </a:p>
          <a:p>
            <a:pPr marL="0" indent="0">
              <a:buNone/>
            </a:pPr>
            <a:r>
              <a:rPr lang="en-GB" b="1" dirty="0"/>
              <a:t>Website/app ideas:</a:t>
            </a:r>
          </a:p>
          <a:p>
            <a:r>
              <a:rPr lang="en-GB" dirty="0"/>
              <a:t>Where to ski recommendation tool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94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AC15-E85D-4D5B-89DD-F60E1FA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More detailed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322-D38B-4A98-954F-4C800EB6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655" cy="4298338"/>
          </a:xfrm>
        </p:spPr>
        <p:txBody>
          <a:bodyPr>
            <a:normAutofit/>
          </a:bodyPr>
          <a:lstStyle/>
          <a:p>
            <a:r>
              <a:rPr lang="en-GB" dirty="0"/>
              <a:t>Additional ski routes</a:t>
            </a:r>
          </a:p>
          <a:p>
            <a:r>
              <a:rPr lang="en-GB" dirty="0"/>
              <a:t>Types of ski lifts</a:t>
            </a:r>
          </a:p>
          <a:p>
            <a:r>
              <a:rPr lang="en-GB" dirty="0"/>
              <a:t>Costs for other age groups</a:t>
            </a:r>
          </a:p>
          <a:p>
            <a:r>
              <a:rPr lang="en-GB" dirty="0"/>
              <a:t>General season</a:t>
            </a:r>
          </a:p>
          <a:p>
            <a:r>
              <a:rPr lang="en-GB" dirty="0"/>
              <a:t>Opening times</a:t>
            </a:r>
          </a:p>
          <a:p>
            <a:r>
              <a:rPr lang="en-GB" dirty="0"/>
              <a:t>Nearby towns/villages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5410D-BC94-4CD8-AAF5-B24923A3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8" y="1825625"/>
            <a:ext cx="5610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 Core Project Part 1</vt:lpstr>
      <vt:lpstr>Data – Ski Resort Information</vt:lpstr>
      <vt:lpstr>Data – Content</vt:lpstr>
      <vt:lpstr>Data – What does it look like?</vt:lpstr>
      <vt:lpstr>Data – What’s it for?</vt:lpstr>
      <vt:lpstr>Data – More detailed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Core Project Part 1</dc:title>
  <dc:creator>alex kirby</dc:creator>
  <cp:lastModifiedBy>alex kirby</cp:lastModifiedBy>
  <cp:revision>9</cp:revision>
  <dcterms:created xsi:type="dcterms:W3CDTF">2021-03-22T16:29:53Z</dcterms:created>
  <dcterms:modified xsi:type="dcterms:W3CDTF">2021-03-22T20:45:33Z</dcterms:modified>
</cp:coreProperties>
</file>