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E8D7-8F29-482C-8423-0B58AD154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67EE9-52EE-4A6F-9B67-A54D75722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691A9-8782-4AC0-A7C0-21FAB08D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A761-8C7F-48DA-B3D6-0E0861BE466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767CA-1050-4AA0-B68E-1A5EDF51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DA4DF-770D-4298-90B3-EFA25C16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B0D-9D85-47E5-90CE-419302B0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37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568F-222D-437B-9A6E-DC17C469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6CF6F-721F-4279-8C09-4C6C84F37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71FEB-95B2-47F2-809B-CB7CAFB1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A761-8C7F-48DA-B3D6-0E0861BE466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2DEED-0169-48A0-90CF-9C83B754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7AF74-C9A2-4BF2-8586-627D23A3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B0D-9D85-47E5-90CE-419302B0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48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8CCB1-0A0D-4817-9EE3-155BB6083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532DA-9632-49F4-9D70-7DD4F8E3D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16FF5-9A4E-470C-9180-E14AE7E8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A761-8C7F-48DA-B3D6-0E0861BE466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466C5-42F5-4C78-B440-CEA739D8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534AB-889E-4630-B2C4-13D31B07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B0D-9D85-47E5-90CE-419302B0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1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80B5-6857-4298-91CD-97D00032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4DCE-89AA-4272-8C6D-BA21B56BD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8C99C-2567-47AC-BF3A-9B4532D4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A761-8C7F-48DA-B3D6-0E0861BE466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043C9-4B3C-4319-ADAE-1A7C156D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1944-F546-4704-8AC7-04821016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B0D-9D85-47E5-90CE-419302B0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51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BEDA-55FB-4411-B451-9A6FE28F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D13A-D2CD-4140-A9D2-39A69330F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B800-410C-4B6B-9974-C6235C1B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A761-8C7F-48DA-B3D6-0E0861BE466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D4DF-8500-42B4-AAC7-F6AFA049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CA20D-FF87-42E5-87FD-671588DF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B0D-9D85-47E5-90CE-419302B0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76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21B9-DCC9-4D5F-8580-A60B4316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D79F-FFE7-4227-A4B9-C69795BF5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748C8-C2A6-492E-97E7-BE8706E8D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8345A-E39B-407C-9B93-E7871AD5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A761-8C7F-48DA-B3D6-0E0861BE466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7CDDC-7C45-4B60-AD5B-CA9F6604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3D72D-152B-4DDC-9E99-476BAB25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B0D-9D85-47E5-90CE-419302B0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25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45C1-26B1-4F1E-9A93-B045549D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33CC-0782-4CD1-914F-EF4834200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7FAF9-82FD-4B50-84F3-CAB2B86A4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CAD13-9548-48B4-844D-125234850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00947-69FA-4E5D-BEDE-EF0A599CC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B1EFA-C438-49C4-AACF-875E49DF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A761-8C7F-48DA-B3D6-0E0861BE466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9E257-6468-4BE6-BC5A-60243C5A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FD7D8-3068-4A67-A466-0CA4DFB8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B0D-9D85-47E5-90CE-419302B0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E7D0-75DB-4F25-97B0-46FFA79D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C9B60-11E0-42B1-8950-18CB71F1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A761-8C7F-48DA-B3D6-0E0861BE466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846C8-5281-4367-A620-D1D41C64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7A320-D81A-4E5C-948A-F456CA9E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B0D-9D85-47E5-90CE-419302B0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17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DAFAC-21C4-471A-B100-6D5278A8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A761-8C7F-48DA-B3D6-0E0861BE466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B2E77-D709-44A5-97CD-4E2A93E5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09F73-404B-4E2C-9080-04D48B70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B0D-9D85-47E5-90CE-419302B0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32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37AB-945E-41BC-AD89-F485A08C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242FE-D83F-4973-9C15-575028436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77E87-6764-4D69-A28A-A066299EE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381A0-CFE7-4D97-96DB-52DB02B9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A761-8C7F-48DA-B3D6-0E0861BE466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EC837-0384-46E5-93D9-8159CED6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77B40-B9BB-45F3-9067-4C4BC97B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B0D-9D85-47E5-90CE-419302B0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6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4E49-A98E-4B59-A2B0-357CF7E6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65CA4-5B88-4E53-A447-96B8C5F5E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F0B71-3BFD-493F-A543-050A4BAC2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D4C51-6749-4903-9D9B-5B579C80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A761-8C7F-48DA-B3D6-0E0861BE466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F8F1E-2ECD-4873-BD53-723F0621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D6B9F-C4CC-4CD1-9F4A-874D8751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B0D-9D85-47E5-90CE-419302B0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35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9509E-40DB-49DE-A183-5CFEB12E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F9C4E-1FF5-432C-B97A-CA207D73B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64E4-4A53-4C0A-B1CE-78BA032C8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6A761-8C7F-48DA-B3D6-0E0861BE466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3D225-10AA-4DA7-8C00-70E51C5BE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C2255-04EF-4A80-8593-3DDEBABE0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2CB0D-9D85-47E5-90CE-419302B0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81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B83E-365E-4798-95DA-64AEE005C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AI Core Project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E5249-6C25-4E7E-A660-7D2A8C2CE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Scraper</a:t>
            </a:r>
          </a:p>
        </p:txBody>
      </p:sp>
    </p:spTree>
    <p:extLst>
      <p:ext uri="{BB962C8B-B14F-4D97-AF65-F5344CB8AC3E}">
        <p14:creationId xmlns:p14="http://schemas.microsoft.com/office/powerpoint/2010/main" val="418778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AC15-E85D-4D5B-89DD-F60E1FA7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– Ski Resort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9D322-D38B-4A98-954F-4C800EB62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5317" cy="4351338"/>
          </a:xfrm>
        </p:spPr>
        <p:txBody>
          <a:bodyPr/>
          <a:lstStyle/>
          <a:p>
            <a:r>
              <a:rPr lang="en-GB" dirty="0"/>
              <a:t>Data from skiresort.info</a:t>
            </a:r>
          </a:p>
          <a:p>
            <a:r>
              <a:rPr lang="en-GB" dirty="0"/>
              <a:t>Rich database with nearly 6000 ski resorts / </a:t>
            </a:r>
            <a:r>
              <a:rPr lang="en-GB" dirty="0" err="1"/>
              <a:t>pistes</a:t>
            </a:r>
            <a:r>
              <a:rPr lang="en-GB" dirty="0"/>
              <a:t> etc. from all over the world</a:t>
            </a:r>
          </a:p>
          <a:p>
            <a:r>
              <a:rPr lang="en-GB" dirty="0"/>
              <a:t>A lot of summary information with the potential for more detailed info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C72F5-EE0F-4021-96D0-AB853FE4F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627" y="1625934"/>
            <a:ext cx="5855515" cy="502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1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AC15-E85D-4D5B-89DD-F60E1FA7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–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9D322-D38B-4A98-954F-4C800EB62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3543" cy="4298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Each resort has summary table:</a:t>
            </a:r>
          </a:p>
          <a:p>
            <a:r>
              <a:rPr lang="en-GB" dirty="0"/>
              <a:t>Name</a:t>
            </a:r>
          </a:p>
          <a:p>
            <a:r>
              <a:rPr lang="en-GB" dirty="0"/>
              <a:t>Location (Continent, Country, Region etc.)</a:t>
            </a:r>
          </a:p>
          <a:p>
            <a:r>
              <a:rPr lang="en-GB" dirty="0"/>
              <a:t>Rating from 5</a:t>
            </a:r>
          </a:p>
          <a:p>
            <a:r>
              <a:rPr lang="en-GB" dirty="0"/>
              <a:t>Elevation Change</a:t>
            </a:r>
          </a:p>
          <a:p>
            <a:r>
              <a:rPr lang="en-GB" dirty="0"/>
              <a:t>Max/Min Altitude</a:t>
            </a:r>
          </a:p>
          <a:p>
            <a:r>
              <a:rPr lang="en-GB" dirty="0"/>
              <a:t>Ski </a:t>
            </a:r>
            <a:r>
              <a:rPr lang="en-GB" dirty="0" err="1"/>
              <a:t>piste</a:t>
            </a:r>
            <a:r>
              <a:rPr lang="en-GB" dirty="0"/>
              <a:t> lengths and breakdown of difficulty level</a:t>
            </a:r>
          </a:p>
          <a:p>
            <a:r>
              <a:rPr lang="en-GB" dirty="0"/>
              <a:t>Number of ski lifts</a:t>
            </a:r>
          </a:p>
          <a:p>
            <a:r>
              <a:rPr lang="en-GB" dirty="0"/>
              <a:t>Cost</a:t>
            </a:r>
          </a:p>
          <a:p>
            <a:r>
              <a:rPr lang="en-GB" dirty="0"/>
              <a:t>Image</a:t>
            </a:r>
          </a:p>
          <a:p>
            <a:r>
              <a:rPr lang="en-GB" dirty="0"/>
              <a:t>Link to further info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663174-B3B8-46FE-A642-1D72DC7F1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35" y="1690688"/>
            <a:ext cx="58578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AC15-E85D-4D5B-89DD-F60E1FA7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– What does it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9D322-D38B-4A98-954F-4C800EB62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3543" cy="4298338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32AAEC-207F-4FF2-9248-BC1CFE36E35B}"/>
              </a:ext>
            </a:extLst>
          </p:cNvPr>
          <p:cNvSpPr txBox="1"/>
          <p:nvPr/>
        </p:nvSpPr>
        <p:spPr>
          <a:xfrm>
            <a:off x="1059110" y="1825625"/>
            <a:ext cx="369744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Column:</a:t>
            </a:r>
            <a:r>
              <a:rPr lang="en-GB" dirty="0"/>
              <a:t>		</a:t>
            </a:r>
            <a:r>
              <a:rPr lang="en-GB" b="1" dirty="0"/>
              <a:t>% Missing Values</a:t>
            </a:r>
          </a:p>
          <a:p>
            <a:r>
              <a:rPr lang="en-GB" dirty="0"/>
              <a:t>Name                  		0.0</a:t>
            </a:r>
          </a:p>
          <a:p>
            <a:r>
              <a:rPr lang="en-GB" dirty="0"/>
              <a:t>Continent              		0.0</a:t>
            </a:r>
          </a:p>
          <a:p>
            <a:r>
              <a:rPr lang="en-GB" dirty="0"/>
              <a:t>Country                		1.0</a:t>
            </a:r>
          </a:p>
          <a:p>
            <a:r>
              <a:rPr lang="en-GB" dirty="0"/>
              <a:t>Web Link               		0.0</a:t>
            </a:r>
          </a:p>
          <a:p>
            <a:r>
              <a:rPr lang="en-GB" dirty="0"/>
              <a:t>Page Link              		0.0</a:t>
            </a:r>
          </a:p>
          <a:p>
            <a:r>
              <a:rPr lang="en-GB" dirty="0"/>
              <a:t>Star Rating           		28.0</a:t>
            </a:r>
          </a:p>
          <a:p>
            <a:r>
              <a:rPr lang="en-GB" dirty="0"/>
              <a:t>Elevation Change    		13.0</a:t>
            </a:r>
          </a:p>
          <a:p>
            <a:r>
              <a:rPr lang="en-GB" dirty="0"/>
              <a:t>Base Elevation        		13.0</a:t>
            </a:r>
          </a:p>
          <a:p>
            <a:r>
              <a:rPr lang="en-GB" dirty="0"/>
              <a:t>Max Elevation         		13.0</a:t>
            </a:r>
          </a:p>
          <a:p>
            <a:r>
              <a:rPr lang="en-GB" dirty="0"/>
              <a:t>Total </a:t>
            </a:r>
            <a:r>
              <a:rPr lang="en-GB" dirty="0" err="1"/>
              <a:t>Piste</a:t>
            </a:r>
            <a:r>
              <a:rPr lang="en-GB" dirty="0"/>
              <a:t> Length    	16.0</a:t>
            </a:r>
          </a:p>
          <a:p>
            <a:r>
              <a:rPr lang="en-GB" dirty="0"/>
              <a:t>Blue </a:t>
            </a:r>
            <a:r>
              <a:rPr lang="en-GB" dirty="0" err="1"/>
              <a:t>Piste</a:t>
            </a:r>
            <a:r>
              <a:rPr lang="en-GB" dirty="0"/>
              <a:t> Length    		17.0</a:t>
            </a:r>
          </a:p>
          <a:p>
            <a:r>
              <a:rPr lang="en-GB" dirty="0"/>
              <a:t>Red </a:t>
            </a:r>
            <a:r>
              <a:rPr lang="en-GB" dirty="0" err="1"/>
              <a:t>Piste</a:t>
            </a:r>
            <a:r>
              <a:rPr lang="en-GB" dirty="0"/>
              <a:t> Length      	17.0</a:t>
            </a:r>
          </a:p>
          <a:p>
            <a:r>
              <a:rPr lang="en-GB" dirty="0"/>
              <a:t>Black </a:t>
            </a:r>
            <a:r>
              <a:rPr lang="en-GB" dirty="0" err="1"/>
              <a:t>Piste</a:t>
            </a:r>
            <a:r>
              <a:rPr lang="en-GB" dirty="0"/>
              <a:t> Length   		17.0</a:t>
            </a:r>
          </a:p>
          <a:p>
            <a:r>
              <a:rPr lang="en-GB" dirty="0"/>
              <a:t>Ski Lifts             		17.0</a:t>
            </a:r>
          </a:p>
          <a:p>
            <a:r>
              <a:rPr lang="en-GB" dirty="0"/>
              <a:t>Ski Pass Cost         		42.0</a:t>
            </a:r>
          </a:p>
          <a:p>
            <a:r>
              <a:rPr lang="en-GB" dirty="0"/>
              <a:t>Photo URL              		0.0</a:t>
            </a:r>
          </a:p>
        </p:txBody>
      </p:sp>
    </p:spTree>
    <p:extLst>
      <p:ext uri="{BB962C8B-B14F-4D97-AF65-F5344CB8AC3E}">
        <p14:creationId xmlns:p14="http://schemas.microsoft.com/office/powerpoint/2010/main" val="18418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AC15-E85D-4D5B-89DD-F60E1FA7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– What’s it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9D322-D38B-4A98-954F-4C800EB62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2497" cy="4298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ML ideas:</a:t>
            </a:r>
          </a:p>
          <a:p>
            <a:r>
              <a:rPr lang="en-GB" dirty="0"/>
              <a:t>Predict the cost from the other data, e.g. location, </a:t>
            </a:r>
            <a:r>
              <a:rPr lang="en-GB" dirty="0" err="1"/>
              <a:t>piste</a:t>
            </a:r>
            <a:r>
              <a:rPr lang="en-GB" dirty="0"/>
              <a:t> length, lifts</a:t>
            </a:r>
          </a:p>
          <a:p>
            <a:pPr marL="0" indent="0">
              <a:buNone/>
            </a:pPr>
            <a:r>
              <a:rPr lang="en-GB" dirty="0"/>
              <a:t>Future ideas (Might require getting extra info from the individual resort pages):</a:t>
            </a:r>
          </a:p>
          <a:p>
            <a:r>
              <a:rPr lang="en-GB" dirty="0"/>
              <a:t>Predict season length based on altitude</a:t>
            </a:r>
          </a:p>
          <a:p>
            <a:r>
              <a:rPr lang="en-GB" dirty="0"/>
              <a:t>Populate information using just the </a:t>
            </a:r>
            <a:r>
              <a:rPr lang="en-GB" dirty="0" err="1"/>
              <a:t>piste</a:t>
            </a:r>
            <a:r>
              <a:rPr lang="en-GB" dirty="0"/>
              <a:t> map (Would use CNN)</a:t>
            </a:r>
          </a:p>
          <a:p>
            <a:pPr marL="0" indent="0">
              <a:buNone/>
            </a:pPr>
            <a:r>
              <a:rPr lang="en-GB" b="1" dirty="0"/>
              <a:t>Website/app ideas:</a:t>
            </a:r>
          </a:p>
          <a:p>
            <a:r>
              <a:rPr lang="en-GB" dirty="0"/>
              <a:t>Where to ski recommendation tool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94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AC15-E85D-4D5B-89DD-F60E1FA7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– More detailed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9D322-D38B-4A98-954F-4C800EB62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0655" cy="4298338"/>
          </a:xfrm>
        </p:spPr>
        <p:txBody>
          <a:bodyPr>
            <a:normAutofit/>
          </a:bodyPr>
          <a:lstStyle/>
          <a:p>
            <a:r>
              <a:rPr lang="en-GB" dirty="0"/>
              <a:t>Additional ski routes</a:t>
            </a:r>
          </a:p>
          <a:p>
            <a:r>
              <a:rPr lang="en-GB" dirty="0"/>
              <a:t>Types of ski lifts</a:t>
            </a:r>
          </a:p>
          <a:p>
            <a:r>
              <a:rPr lang="en-GB" dirty="0"/>
              <a:t>Costs for other age groups</a:t>
            </a:r>
          </a:p>
          <a:p>
            <a:r>
              <a:rPr lang="en-GB" dirty="0"/>
              <a:t>General season</a:t>
            </a:r>
          </a:p>
          <a:p>
            <a:r>
              <a:rPr lang="en-GB" dirty="0"/>
              <a:t>Opening times</a:t>
            </a:r>
          </a:p>
          <a:p>
            <a:r>
              <a:rPr lang="en-GB" dirty="0"/>
              <a:t>Nearby towns/villages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5410D-BC94-4CD8-AAF5-B24923A3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448" y="1825625"/>
            <a:ext cx="56102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2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280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AI Core Project Part 1</vt:lpstr>
      <vt:lpstr>Data – Ski Resort Information</vt:lpstr>
      <vt:lpstr>Data – Content</vt:lpstr>
      <vt:lpstr>Data – What does it look like?</vt:lpstr>
      <vt:lpstr>Data – What’s it for?</vt:lpstr>
      <vt:lpstr>Data – More detailed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Core Project Part 1</dc:title>
  <dc:creator>alex kirby</dc:creator>
  <cp:lastModifiedBy>alex kirby</cp:lastModifiedBy>
  <cp:revision>11</cp:revision>
  <dcterms:created xsi:type="dcterms:W3CDTF">2021-03-22T16:29:53Z</dcterms:created>
  <dcterms:modified xsi:type="dcterms:W3CDTF">2021-03-25T20:18:47Z</dcterms:modified>
</cp:coreProperties>
</file>