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" panose="02000503000000020004" pitchFamily="2" charset="0"/>
              </a:defRPr>
            </a:lvl1pPr>
          </a:lstStyle>
          <a:p>
            <a:endParaRPr lang="ru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" panose="02000503000000020004" pitchFamily="2" charset="0"/>
              </a:defRPr>
            </a:lvl1pPr>
          </a:lstStyle>
          <a:p>
            <a:fld id="{C0E0F56A-F8E0-484A-B681-35D82ACF20B7}" type="datetimeFigureOut">
              <a:rPr lang="ru-US" smtClean="0"/>
              <a:pPr/>
              <a:t>9/2/24</a:t>
            </a:fld>
            <a:endParaRPr lang="ru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" panose="02000503000000020004" pitchFamily="2" charset="0"/>
              </a:defRPr>
            </a:lvl1pPr>
          </a:lstStyle>
          <a:p>
            <a:endParaRPr lang="ru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" panose="02000503000000020004" pitchFamily="2" charset="0"/>
              </a:defRPr>
            </a:lvl1pPr>
          </a:lstStyle>
          <a:p>
            <a:fld id="{06ABAD2F-AE93-6D42-828A-85E2FB9E1B4A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967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AE7D7-D48C-A444-A641-3D697D6E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09C00B-6038-5347-8529-D3116139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560E1-058F-2F4B-92E4-622DC79C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C14A834A-6504-E04B-BA1A-8E8277469F71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7C3A4-5872-3E4A-A8B0-165A34FE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199B7-393C-7B40-8951-71BF2268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5030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5109B-EF8D-8F4F-966E-8BCDF32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US" sz="4400" b="0" i="0" kern="1200" dirty="0" smtClean="0">
                <a:solidFill>
                  <a:schemeClr val="tx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CDE7E-D30E-6E4C-A39E-1027F7B2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8EB77-49FA-C941-9C8A-8A700181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D0BC3ADA-3D17-1C41-A30A-6ACAE80040E3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2EDBD-6263-C74A-9BAF-27A6B9F7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8DF37-5D43-5845-9E0C-DF5428B6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8837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4D41B6-DD8F-6A42-BB16-E40B7B0EE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06CF2E-40FE-6A44-B446-68CACA02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1DB6E-E890-1C4B-8FE0-7DBD4B32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E78E2F8E-2DF0-3547-8756-991FD16BBB34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4220B-D5FC-444D-88D2-193AE77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926B67-553D-F443-ACFC-0A0686E4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016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531E5-3863-ED49-90C9-D4C00BC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D8393-BE8A-8949-A90F-7A5B665C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142A-74A8-A046-AC4F-F96CB543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D98E5B7F-8AC9-4843-97D8-EAEE862F48FD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77130-24CA-934E-BF74-56873549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C9209-5B82-D740-B55D-50DA9D5D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7035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C3EFC-C74D-F340-8556-A8B0C437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E3DB9-8F8C-204B-82F6-01AEF16E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7B47C-978E-F64D-B327-1B50055E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6D8CC7D7-4B92-784F-BD3C-20788C11F9EF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61085-F033-6941-9306-B4541BA6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7797B-3874-7D43-AED1-22D3AD2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5755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DD31F-CC9E-5E42-B608-DA1BCA85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8A471-C2BF-D44F-B44B-92EA6E4E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30ABC-8004-6B4B-BC64-BC337FC8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F2614A-DD40-F240-A885-BFFB0B37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D55693B5-4E22-F147-8DDB-ABB7AF6BC8DB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ED88B-FBBF-854A-A736-7AFA8040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E005CF-A042-8948-BDFF-5FD76078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24019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FAEE-F647-9B4D-860B-ED2F96EF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9EF43-B195-1C40-A58D-58ABA4C6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1AF32-A06C-2B4D-91A7-5F0A459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F68F7D-CCE4-8748-8295-02C48372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1F729-0985-4547-98A4-EA22D496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5CEAEA-EA7A-EB4D-9EEA-60C697C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FEB91B88-AB99-5042-A4A6-207A01805BF7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B4DCCE-A151-024C-9905-8C103FC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0F41C-7831-2540-B557-C9CD260E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4686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7E3A5-CDC6-E841-9520-79298A7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81F0A3-8D45-3E41-B6A2-92A3A4BD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C16D88D5-2E8C-E241-B206-D57A5D963AF5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B0B142-F044-784F-8416-11885EDA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D701DB-B63A-D644-9A84-E734707B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4503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7C4A46-5571-FD4D-AE0A-252E64B8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226B4089-96A2-9B48-BA5A-0F22F7C50743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35B88E-11AE-A04B-A595-F002ECA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E0D764-B10E-8A4E-9F20-B4FC6BF7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4642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CAC76-9949-F648-BE34-3E4F6001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6D9AE-A833-F241-B739-9E0DB20A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Helvetica Neue" panose="02000503000000020004" pitchFamily="2" charset="0"/>
              </a:defRPr>
            </a:lvl1pPr>
            <a:lvl2pPr>
              <a:defRPr sz="2800" b="0" i="0">
                <a:latin typeface="Helvetica Neue" panose="02000503000000020004" pitchFamily="2" charset="0"/>
              </a:defRPr>
            </a:lvl2pPr>
            <a:lvl3pPr>
              <a:defRPr sz="2400" b="0" i="0">
                <a:latin typeface="Helvetica Neue" panose="02000503000000020004" pitchFamily="2" charset="0"/>
              </a:defRPr>
            </a:lvl3pPr>
            <a:lvl4pPr>
              <a:defRPr sz="2000" b="0" i="0">
                <a:latin typeface="Helvetica Neue" panose="02000503000000020004" pitchFamily="2" charset="0"/>
              </a:defRPr>
            </a:lvl4pPr>
            <a:lvl5pPr>
              <a:defRPr sz="2000" b="0" i="0">
                <a:latin typeface="Helvetica Neue" panose="02000503000000020004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B7A347-DAF1-EB4A-886E-7D1A9A8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Helvetica Neue" panose="02000503000000020004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5E6FB-38B5-9843-8EE0-62E0BF84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A804905A-70EA-CF45-809C-1BFB98AFFC04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307790-B39D-D340-AB30-6C44797B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0BB76B-9D0E-FF4D-9943-71AC9EE9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5011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8E10-9F8F-6042-A921-3C3A697B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E5276C-11D6-7446-A68C-BE699863E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4DDAD2-A820-634C-BE67-D0398EF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Helvetica Neue" panose="02000503000000020004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C0F9B-4A5D-A44F-9623-F0E7341A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7FEADA9A-D594-2E47-B849-73939AE23E8F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A13C5B-E109-834E-9754-9B1871E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BF2874-BD16-B444-AA20-645B82A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798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FC22A-7155-894E-9967-3D4281B0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D64B1-6515-9945-B067-F385D780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ru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3CC38-851C-614F-B024-B1DF33CC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</a:defRPr>
            </a:lvl1pPr>
          </a:lstStyle>
          <a:p>
            <a:fld id="{119E3394-D86A-9741-B911-2B5D589C7F3A}" type="datetime1">
              <a:rPr lang="ru-RU" smtClean="0"/>
              <a:pPr/>
              <a:t>02.09.2024</a:t>
            </a:fld>
            <a:endParaRPr lang="ru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6326-39AE-5E41-8115-845CB0FEE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ru-RU" dirty="0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08D3D-DE5A-9E4D-A51E-A4B732A66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</a:defRPr>
            </a:lvl1pPr>
          </a:lstStyle>
          <a:p>
            <a:fld id="{BE992BAF-8984-5E4E-9223-954B23843DBC}" type="slidenum">
              <a:rPr lang="ru-US" smtClean="0"/>
              <a:pPr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8972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1ED15-E424-1249-83D1-0860F63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История, назначение, функции и виды операционных систем</a:t>
            </a:r>
            <a:endParaRPr lang="ru-US" b="1" dirty="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44433F-8AAC-F247-8629-FCA23F8E7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Раздел 1. Основы теории операционных систем</a:t>
            </a:r>
          </a:p>
          <a:p>
            <a:r>
              <a:rPr lang="ru-RU" dirty="0"/>
              <a:t>Тема 1.1. История, назначение и функции операционных систем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29C930-917E-204F-AE8B-BAA7C6AE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344A4D-EBD9-3E46-8BB5-8843C8D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1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130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0FE7-6900-5143-9A81-AA50108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 операционных систем</a:t>
            </a:r>
            <a:endParaRPr lang="ru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114CB74-DBF0-B248-8670-F2EB7755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Ранний этап (1950-е - 1960-е годы)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Развитие мультипрограммирования в 1960-е - 1970-е годы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Эпоха </a:t>
            </a:r>
            <a:r>
              <a:rPr lang="en-US" dirty="0">
                <a:solidFill>
                  <a:srgbClr val="ABB2BF"/>
                </a:solidFill>
                <a:latin typeface="SF Mono" panose="020B0009000002000000" pitchFamily="49" charset="0"/>
              </a:rPr>
              <a:t>Unix (1970-</a:t>
            </a:r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е годы)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Расцвет персональных компьютеров (1980-е годы)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Современные операционные системы (1990-е годы - настоящее время)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3F6793-177E-E34D-BFF0-EE2FC5F6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9E3C29-AAB6-0046-B1B4-2E5B3E2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2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4406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ED942-59D4-E948-8A09-6197479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операционных систем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4545D-AFCE-2C49-A6AF-7059D86E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Управление ресурсами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Предоставление интерфейса пользователя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Выполнение программ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Управление файлами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Обеспечение безопасности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Поддержка сети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D33B2B-3925-F94C-B4DF-556F9210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4E7136-15C3-E04D-99CF-6F2D035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3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5552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EA007-F7E6-8349-94FA-FD93E72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Функции операционных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18CD51-00C4-284A-A247-678735B8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Управление процессами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Управление памятью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Управление устройствами ввода-вывода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Файловая система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Сетевая подсистема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Безопасность и управление доступом</a:t>
            </a:r>
          </a:p>
          <a:p>
            <a:r>
              <a:rPr lang="ru-RU" dirty="0">
                <a:solidFill>
                  <a:srgbClr val="ABB2BF"/>
                </a:solidFill>
                <a:latin typeface="SF Mono" panose="020B0009000002000000" pitchFamily="49" charset="0"/>
              </a:rPr>
              <a:t>Интерфейс пользователя</a:t>
            </a:r>
          </a:p>
          <a:p>
            <a:endParaRPr lang="ru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4D8509-1905-A649-AC7E-C497FC0D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02C3C9-A41A-484C-97FD-657A77AC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4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0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16F6-5518-F744-815B-951707D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Виды операционных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741FC-F9AF-5A40-9DDB-9DD15ACD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Однозадачные и многозадачные ОС</a:t>
            </a:r>
          </a:p>
          <a:p>
            <a:pPr lvl="1"/>
            <a:r>
              <a:rPr lang="ru-RU" sz="3000" i="1" dirty="0">
                <a:solidFill>
                  <a:srgbClr val="ABB2BF"/>
                </a:solidFill>
                <a:latin typeface="SF Mono" panose="020B0009000002000000" pitchFamily="49" charset="0"/>
              </a:rPr>
              <a:t>Однозадачные ОС</a:t>
            </a:r>
          </a:p>
          <a:p>
            <a:pPr lvl="1"/>
            <a:r>
              <a:rPr lang="ru-RU" sz="3000" i="1" dirty="0">
                <a:solidFill>
                  <a:srgbClr val="ABB2BF"/>
                </a:solidFill>
                <a:latin typeface="SF Mono" panose="020B0009000002000000" pitchFamily="49" charset="0"/>
              </a:rPr>
              <a:t>Многозадачные ОС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Однопользовательские и многопользовательские ОС</a:t>
            </a:r>
          </a:p>
          <a:p>
            <a:pPr lvl="1"/>
            <a:r>
              <a:rPr lang="ru-RU" sz="3000" i="1" dirty="0">
                <a:solidFill>
                  <a:srgbClr val="ABB2BF"/>
                </a:solidFill>
                <a:latin typeface="SF Mono" panose="020B0009000002000000" pitchFamily="49" charset="0"/>
              </a:rPr>
              <a:t>Однопользовательские ОС</a:t>
            </a:r>
          </a:p>
          <a:p>
            <a:pPr lvl="1"/>
            <a:r>
              <a:rPr lang="ru-RU" sz="3000" i="1" dirty="0">
                <a:solidFill>
                  <a:srgbClr val="ABB2BF"/>
                </a:solidFill>
                <a:latin typeface="SF Mono" panose="020B0009000002000000" pitchFamily="49" charset="0"/>
              </a:rPr>
              <a:t>Многопользовательские ОС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ОС реального времени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Встроенные ОС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Сетевые ОС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Мобильные ОС</a:t>
            </a:r>
          </a:p>
          <a:p>
            <a:r>
              <a:rPr lang="ru-RU" sz="3000" dirty="0">
                <a:solidFill>
                  <a:srgbClr val="ABB2BF"/>
                </a:solidFill>
                <a:latin typeface="SF Mono" panose="020B0009000002000000" pitchFamily="49" charset="0"/>
              </a:rPr>
              <a:t>Гипервизоры</a:t>
            </a:r>
          </a:p>
          <a:p>
            <a:pPr lvl="1"/>
            <a:endParaRPr lang="ru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5960C-9628-DE4F-AD4F-23D9F6A2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BE6D42-4885-9D4E-80E9-6842B4EE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5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877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7D836-D5D8-C04D-9B54-E992B29D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Ссылка на лекцию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84B79A-F9C7-4E46-86F1-18C7F368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3EF7D-3789-7E43-B65A-2EF81F6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Операционные системы и среды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1BDD2-0981-7A48-9CAC-49439F8D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BAF-8984-5E4E-9223-954B23843DBC}" type="slidenum">
              <a:rPr lang="ru-US" smtClean="0"/>
              <a:pPr/>
              <a:t>6</a:t>
            </a:fld>
            <a:endParaRPr lang="ru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5EC85F-EEFB-4B48-BF07-04BEA8F1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6" y="987425"/>
            <a:ext cx="4873624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4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167</Words>
  <Application>Microsoft Macintosh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Helvetica Neue Medium</vt:lpstr>
      <vt:lpstr>SF Mono</vt:lpstr>
      <vt:lpstr>Тема Office</vt:lpstr>
      <vt:lpstr>История, назначение, функции и виды операционных систем</vt:lpstr>
      <vt:lpstr>Этапы развития операционных систем</vt:lpstr>
      <vt:lpstr>Назначение операционных систем</vt:lpstr>
      <vt:lpstr>Функции операционных систем</vt:lpstr>
      <vt:lpstr>Виды операционных систем</vt:lpstr>
      <vt:lpstr>Ссылка на лекцию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11</cp:revision>
  <dcterms:created xsi:type="dcterms:W3CDTF">2024-09-02T17:33:21Z</dcterms:created>
  <dcterms:modified xsi:type="dcterms:W3CDTF">2024-09-02T18:03:41Z</dcterms:modified>
</cp:coreProperties>
</file>