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74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954" y="10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KPI’S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measure methane with a sufficient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Able to detect unsafe methane levels and vent the chamber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Device can connect to a </a:t>
            </a:r>
            <a:r>
              <a:rPr lang="en-US" dirty="0" err="1"/>
              <a:t>WiFi</a:t>
            </a:r>
            <a:r>
              <a:rPr lang="en-US" dirty="0"/>
              <a:t> network and send protocol buffer encoded sensor readings to the Dashboard using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charset="0"/>
                <a:cs typeface="Helvetica Neue" charset="0"/>
              </a:rPr>
              <a:t>Capable of running for a minimum of one day using the onboard battery and solar panel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enter low power mode while not taking measurements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Floating Fart Collector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0" y="673100"/>
            <a:ext cx="14735175" cy="441325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Brendon Duncan, Isaac Graham, Lachlan Smith, </a:t>
            </a:r>
            <a:r>
              <a:rPr lang="en-US" dirty="0" err="1">
                <a:latin typeface="Helvetica Neue" charset="0"/>
                <a:cs typeface="Helvetica Neue" charset="0"/>
              </a:rPr>
              <a:t>Byan</a:t>
            </a:r>
            <a:r>
              <a:rPr lang="en-US" dirty="0">
                <a:latin typeface="Helvetica Neue" charset="0"/>
                <a:cs typeface="Helvetica Neue" charset="0"/>
              </a:rPr>
              <a:t> Herrington – </a:t>
            </a:r>
            <a:r>
              <a:rPr lang="en-US" dirty="0" err="1">
                <a:latin typeface="Helvetica Neue" charset="0"/>
                <a:cs typeface="Helvetica Neue" charset="0"/>
              </a:rPr>
              <a:t>Kyamites</a:t>
            </a:r>
            <a:r>
              <a:rPr lang="en-US" dirty="0">
                <a:latin typeface="Helvetica Neue" charset="0"/>
                <a:cs typeface="Helvetica Neue" charset="0"/>
              </a:rPr>
              <a:t> Brown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5513654" y="1269355"/>
            <a:ext cx="3500437" cy="441325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SYSTEM OVERVIEW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10916183" y="1498601"/>
            <a:ext cx="3500437" cy="3769890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7582D4C-7AC5-41C3-B874-C5C30830187A}"/>
              </a:ext>
            </a:extLst>
          </p:cNvPr>
          <p:cNvSpPr txBox="1">
            <a:spLocks/>
          </p:cNvSpPr>
          <p:nvPr/>
        </p:nvSpPr>
        <p:spPr bwMode="auto">
          <a:xfrm>
            <a:off x="6295821" y="7667623"/>
            <a:ext cx="35004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MOTE FLOWCHART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478566A-4B23-42DF-8FCD-B70064515889}"/>
              </a:ext>
            </a:extLst>
          </p:cNvPr>
          <p:cNvSpPr txBox="1">
            <a:spLocks/>
          </p:cNvSpPr>
          <p:nvPr/>
        </p:nvSpPr>
        <p:spPr bwMode="auto">
          <a:xfrm>
            <a:off x="10916183" y="3952386"/>
            <a:ext cx="3517152" cy="40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552B4F3-AE95-456B-93DA-F1F98693A7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65677" y="7993972"/>
            <a:ext cx="12227633" cy="2081299"/>
          </a:xfr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757783E-DC6B-4A44-A809-CCB7AD6D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36" y="1889462"/>
            <a:ext cx="4724400" cy="467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98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Floating Fart Collector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Bryan Herrington</cp:lastModifiedBy>
  <cp:revision>9</cp:revision>
  <cp:lastPrinted>2011-10-04T02:16:03Z</cp:lastPrinted>
  <dcterms:created xsi:type="dcterms:W3CDTF">2011-10-04T02:18:07Z</dcterms:created>
  <dcterms:modified xsi:type="dcterms:W3CDTF">2021-05-23T03:08:48Z</dcterms:modified>
</cp:coreProperties>
</file>