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61C00-D592-435B-92A7-B0F4EE3914C6}" v="3" dt="2021-05-23T04:25:0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74" autoAdjust="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" y="610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Herrington" userId="8a8c8af9ed25995f" providerId="LiveId" clId="{63561C00-D592-435B-92A7-B0F4EE3914C6}"/>
    <pc:docChg chg="undo redo custSel modSld">
      <pc:chgData name="Bryan Herrington" userId="8a8c8af9ed25995f" providerId="LiveId" clId="{63561C00-D592-435B-92A7-B0F4EE3914C6}" dt="2021-05-23T04:43:10.290" v="483" actId="14100"/>
      <pc:docMkLst>
        <pc:docMk/>
      </pc:docMkLst>
      <pc:sldChg chg="addSp delSp modSp mod">
        <pc:chgData name="Bryan Herrington" userId="8a8c8af9ed25995f" providerId="LiveId" clId="{63561C00-D592-435B-92A7-B0F4EE3914C6}" dt="2021-05-23T04:43:10.290" v="483" actId="14100"/>
        <pc:sldMkLst>
          <pc:docMk/>
          <pc:sldMk cId="0" sldId="257"/>
        </pc:sldMkLst>
        <pc:spChg chg="mod">
          <ac:chgData name="Bryan Herrington" userId="8a8c8af9ed25995f" providerId="LiveId" clId="{63561C00-D592-435B-92A7-B0F4EE3914C6}" dt="2021-05-23T04:25:17.764" v="475" actId="1076"/>
          <ac:spMkLst>
            <pc:docMk/>
            <pc:sldMk cId="0" sldId="257"/>
            <ac:spMk id="14" creationId="{57582D4C-7AC5-41C3-B874-C5C30830187A}"/>
          </ac:spMkLst>
        </pc:spChg>
        <pc:spChg chg="mod">
          <ac:chgData name="Bryan Herrington" userId="8a8c8af9ed25995f" providerId="LiveId" clId="{63561C00-D592-435B-92A7-B0F4EE3914C6}" dt="2021-05-23T04:27:38.175" v="482" actId="1076"/>
          <ac:spMkLst>
            <pc:docMk/>
            <pc:sldMk cId="0" sldId="257"/>
            <ac:spMk id="15" creationId="{B478566A-4B23-42DF-8FCD-B70064515889}"/>
          </ac:spMkLst>
        </pc:spChg>
        <pc:spChg chg="add del mod">
          <ac:chgData name="Bryan Herrington" userId="8a8c8af9ed25995f" providerId="LiveId" clId="{63561C00-D592-435B-92A7-B0F4EE3914C6}" dt="2021-05-23T04:25:03.480" v="469"/>
          <ac:spMkLst>
            <pc:docMk/>
            <pc:sldMk cId="0" sldId="257"/>
            <ac:spMk id="19" creationId="{E6193BA3-EBA5-473C-A7DC-7F22A743B37C}"/>
          </ac:spMkLst>
        </pc:spChg>
        <pc:spChg chg="add mod">
          <ac:chgData name="Bryan Herrington" userId="8a8c8af9ed25995f" providerId="LiveId" clId="{63561C00-D592-435B-92A7-B0F4EE3914C6}" dt="2021-05-23T03:37:14.388" v="459" actId="14100"/>
          <ac:spMkLst>
            <pc:docMk/>
            <pc:sldMk cId="0" sldId="257"/>
            <ac:spMk id="22" creationId="{494E94B7-4114-45CD-B8F8-384A4448E06B}"/>
          </ac:spMkLst>
        </pc:spChg>
        <pc:spChg chg="mod">
          <ac:chgData name="Bryan Herrington" userId="8a8c8af9ed25995f" providerId="LiveId" clId="{63561C00-D592-435B-92A7-B0F4EE3914C6}" dt="2021-05-23T04:27:24.341" v="481" actId="1076"/>
          <ac:spMkLst>
            <pc:docMk/>
            <pc:sldMk cId="0" sldId="257"/>
            <ac:spMk id="3077" creationId="{00000000-0000-0000-0000-000000000000}"/>
          </ac:spMkLst>
        </pc:spChg>
        <pc:spChg chg="mod">
          <ac:chgData name="Bryan Herrington" userId="8a8c8af9ed25995f" providerId="LiveId" clId="{63561C00-D592-435B-92A7-B0F4EE3914C6}" dt="2021-05-23T03:36:27.283" v="453" actId="1076"/>
          <ac:spMkLst>
            <pc:docMk/>
            <pc:sldMk cId="0" sldId="257"/>
            <ac:spMk id="3078" creationId="{00000000-0000-0000-0000-000000000000}"/>
          </ac:spMkLst>
        </pc:spChg>
        <pc:picChg chg="del mod">
          <ac:chgData name="Bryan Herrington" userId="8a8c8af9ed25995f" providerId="LiveId" clId="{63561C00-D592-435B-92A7-B0F4EE3914C6}" dt="2021-05-23T04:22:28.020" v="468" actId="478"/>
          <ac:picMkLst>
            <pc:docMk/>
            <pc:sldMk cId="0" sldId="257"/>
            <ac:picMk id="10" creationId="{E552B4F3-AE95-456B-93DA-F1F98693A737}"/>
          </ac:picMkLst>
        </pc:picChg>
        <pc:picChg chg="del mod">
          <ac:chgData name="Bryan Herrington" userId="8a8c8af9ed25995f" providerId="LiveId" clId="{63561C00-D592-435B-92A7-B0F4EE3914C6}" dt="2021-05-23T04:21:39.210" v="462" actId="478"/>
          <ac:picMkLst>
            <pc:docMk/>
            <pc:sldMk cId="0" sldId="257"/>
            <ac:picMk id="12" creationId="{C757783E-DC6B-4A44-A809-CCB7AD6D9B49}"/>
          </ac:picMkLst>
        </pc:picChg>
        <pc:picChg chg="add mod">
          <ac:chgData name="Bryan Herrington" userId="8a8c8af9ed25995f" providerId="LiveId" clId="{63561C00-D592-435B-92A7-B0F4EE3914C6}" dt="2021-05-23T04:43:10.290" v="483" actId="14100"/>
          <ac:picMkLst>
            <pc:docMk/>
            <pc:sldMk cId="0" sldId="257"/>
            <ac:picMk id="17" creationId="{2C2F7AAB-C546-4394-8E01-A3E496B780D6}"/>
          </ac:picMkLst>
        </pc:picChg>
        <pc:picChg chg="add mod">
          <ac:chgData name="Bryan Herrington" userId="8a8c8af9ed25995f" providerId="LiveId" clId="{63561C00-D592-435B-92A7-B0F4EE3914C6}" dt="2021-05-23T04:25:44.096" v="480" actId="14100"/>
          <ac:picMkLst>
            <pc:docMk/>
            <pc:sldMk cId="0" sldId="257"/>
            <ac:picMk id="21" creationId="{D1CA6F13-C2CB-4589-B22E-F8EBEA712D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KPI’S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measure methane with a sufficient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Able to detect unsafe methane levels and vent the chamber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Device can connect to a </a:t>
            </a:r>
            <a:r>
              <a:rPr lang="en-US" dirty="0" err="1"/>
              <a:t>WiFi</a:t>
            </a:r>
            <a:r>
              <a:rPr lang="en-US" dirty="0"/>
              <a:t> network and send protocol buffer encoded sensor readings to the Dashboard using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charset="0"/>
                <a:cs typeface="Helvetica Neue" charset="0"/>
              </a:rPr>
              <a:t>Capable of running for a minimum of one day using the onboard battery and solar panel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enter low power mode while not taking measurements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Floating Fart Collector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0" y="673100"/>
            <a:ext cx="14735175" cy="441325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Brendon Duncan, Isaac Graham, Lachlan Smith, </a:t>
            </a:r>
            <a:r>
              <a:rPr lang="en-US" dirty="0" err="1">
                <a:latin typeface="Helvetica Neue" charset="0"/>
                <a:cs typeface="Helvetica Neue" charset="0"/>
              </a:rPr>
              <a:t>Byan</a:t>
            </a:r>
            <a:r>
              <a:rPr lang="en-US" dirty="0">
                <a:latin typeface="Helvetica Neue" charset="0"/>
                <a:cs typeface="Helvetica Neue" charset="0"/>
              </a:rPr>
              <a:t> Herrington – </a:t>
            </a:r>
            <a:r>
              <a:rPr lang="en-US" dirty="0" err="1">
                <a:latin typeface="Helvetica Neue" charset="0"/>
                <a:cs typeface="Helvetica Neue" charset="0"/>
              </a:rPr>
              <a:t>Kyamites</a:t>
            </a:r>
            <a:r>
              <a:rPr lang="en-US" dirty="0">
                <a:latin typeface="Helvetica Neue" charset="0"/>
                <a:cs typeface="Helvetica Neue" charset="0"/>
              </a:rPr>
              <a:t> Brown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5855492" y="1324943"/>
            <a:ext cx="3500437" cy="441325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SYSTEM OVERVIEW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11047945" y="1498601"/>
            <a:ext cx="3500437" cy="3769890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7582D4C-7AC5-41C3-B874-C5C30830187A}"/>
              </a:ext>
            </a:extLst>
          </p:cNvPr>
          <p:cNvSpPr txBox="1">
            <a:spLocks/>
          </p:cNvSpPr>
          <p:nvPr/>
        </p:nvSpPr>
        <p:spPr bwMode="auto">
          <a:xfrm>
            <a:off x="5855493" y="6158368"/>
            <a:ext cx="35004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MOTE FLOWCHART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478566A-4B23-42DF-8FCD-B70064515889}"/>
              </a:ext>
            </a:extLst>
          </p:cNvPr>
          <p:cNvSpPr txBox="1">
            <a:spLocks/>
          </p:cNvSpPr>
          <p:nvPr/>
        </p:nvSpPr>
        <p:spPr bwMode="auto">
          <a:xfrm>
            <a:off x="11029643" y="4358237"/>
            <a:ext cx="3517152" cy="40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494E94B7-4114-45CD-B8F8-384A4448E06B}"/>
              </a:ext>
            </a:extLst>
          </p:cNvPr>
          <p:cNvSpPr txBox="1">
            <a:spLocks/>
          </p:cNvSpPr>
          <p:nvPr/>
        </p:nvSpPr>
        <p:spPr bwMode="auto">
          <a:xfrm>
            <a:off x="212193" y="5098256"/>
            <a:ext cx="3498850" cy="396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CHALLENGES &amp; SOLUTIONS</a:t>
            </a:r>
          </a:p>
          <a:p>
            <a:r>
              <a:rPr lang="en-US" b="1" dirty="0"/>
              <a:t>Problem:</a:t>
            </a:r>
            <a:r>
              <a:rPr lang="en-US" dirty="0"/>
              <a:t> No Zephyr support for CKRICKIT board.</a:t>
            </a:r>
            <a:br>
              <a:rPr lang="en-US" dirty="0"/>
            </a:br>
            <a:r>
              <a:rPr lang="en-US" b="1" dirty="0"/>
              <a:t>Solution: </a:t>
            </a:r>
            <a:r>
              <a:rPr lang="en-US" dirty="0"/>
              <a:t>Ported the Adafruit seesaw C++ library to C used to create a driver.</a:t>
            </a:r>
          </a:p>
          <a:p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 Unstable methane sensor reading.</a:t>
            </a:r>
            <a:br>
              <a:rPr lang="en-US" dirty="0"/>
            </a:br>
            <a:r>
              <a:rPr lang="en-US" b="1" dirty="0"/>
              <a:t>Solution: </a:t>
            </a:r>
            <a:r>
              <a:rPr lang="en-US" dirty="0"/>
              <a:t>Take average of many sensor readings and added 10nF capacitor to signal line.</a:t>
            </a:r>
            <a:endParaRPr lang="en-US" b="1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2C2F7AAB-C546-4394-8E01-A3E496B7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81" y="1791078"/>
            <a:ext cx="5611019" cy="3944379"/>
          </a:xfrm>
          <a:prstGeom prst="rect">
            <a:avLst/>
          </a:prstGeom>
        </p:spPr>
      </p:pic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D1CA6F13-C2CB-4589-B22E-F8EBEA712D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040981" y="6550072"/>
            <a:ext cx="6007189" cy="330512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152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Floating Fart Collector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Bryan Herrington</cp:lastModifiedBy>
  <cp:revision>9</cp:revision>
  <cp:lastPrinted>2011-10-04T02:16:03Z</cp:lastPrinted>
  <dcterms:created xsi:type="dcterms:W3CDTF">2011-10-04T02:18:07Z</dcterms:created>
  <dcterms:modified xsi:type="dcterms:W3CDTF">2021-05-23T04:43:14Z</dcterms:modified>
</cp:coreProperties>
</file>