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74" autoAdjust="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954" y="106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3808627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KPI’S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device can measure methane with a sufficient 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Able to detect unsafe methane levels and vent the chamber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Device can connect to a </a:t>
            </a:r>
            <a:r>
              <a:rPr lang="en-US" dirty="0" err="1"/>
              <a:t>WiFi</a:t>
            </a:r>
            <a:r>
              <a:rPr lang="en-US" dirty="0"/>
              <a:t> network and send protocol buffer encoded sensor readings to the Dashboard using MQTT.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 Neue" charset="0"/>
                <a:cs typeface="Helvetica Neue" charset="0"/>
              </a:rPr>
              <a:t>Capable of running for a minimum of one day using the onboard battery and solar panel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device can enter low power mode while not taking measurements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pPr algn="ctr"/>
            <a:r>
              <a:rPr lang="en-US" cap="none" dirty="0">
                <a:latin typeface="Bodoni MT" charset="0"/>
                <a:cs typeface="Didot" charset="0"/>
              </a:rPr>
              <a:t>Floating Fart Collector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0" y="673100"/>
            <a:ext cx="14735175" cy="441325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Brendon Duncan, Isaac Graham, Lachlan Smith, </a:t>
            </a:r>
            <a:r>
              <a:rPr lang="en-US" dirty="0" err="1">
                <a:latin typeface="Helvetica Neue" charset="0"/>
                <a:cs typeface="Helvetica Neue" charset="0"/>
              </a:rPr>
              <a:t>Byan</a:t>
            </a:r>
            <a:r>
              <a:rPr lang="en-US" dirty="0">
                <a:latin typeface="Helvetica Neue" charset="0"/>
                <a:cs typeface="Helvetica Neue" charset="0"/>
              </a:rPr>
              <a:t> Herrington – </a:t>
            </a:r>
            <a:r>
              <a:rPr lang="en-US" dirty="0" err="1">
                <a:latin typeface="Helvetica Neue" charset="0"/>
                <a:cs typeface="Helvetica Neue" charset="0"/>
              </a:rPr>
              <a:t>Kyamites</a:t>
            </a:r>
            <a:r>
              <a:rPr lang="en-US" dirty="0">
                <a:latin typeface="Helvetica Neue" charset="0"/>
                <a:cs typeface="Helvetica Neue" charset="0"/>
              </a:rPr>
              <a:t> Brown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5513655" y="1269355"/>
            <a:ext cx="2555308" cy="441325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SYSTEM OVERVIEW</a:t>
            </a:r>
          </a:p>
          <a:p>
            <a:endParaRPr lang="en-US" b="1" dirty="0">
              <a:latin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10916183" y="1498601"/>
            <a:ext cx="3500437" cy="3769890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7582D4C-7AC5-41C3-B874-C5C30830187A}"/>
              </a:ext>
            </a:extLst>
          </p:cNvPr>
          <p:cNvSpPr txBox="1">
            <a:spLocks/>
          </p:cNvSpPr>
          <p:nvPr/>
        </p:nvSpPr>
        <p:spPr bwMode="auto">
          <a:xfrm>
            <a:off x="6576652" y="5610860"/>
            <a:ext cx="35004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</a:rPr>
              <a:t>MOTE FLOWCHART</a:t>
            </a:r>
          </a:p>
          <a:p>
            <a:endParaRPr lang="en-US" b="1" dirty="0">
              <a:latin typeface="Helvetica Neue" charset="0"/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478566A-4B23-42DF-8FCD-B70064515889}"/>
              </a:ext>
            </a:extLst>
          </p:cNvPr>
          <p:cNvSpPr txBox="1">
            <a:spLocks/>
          </p:cNvSpPr>
          <p:nvPr/>
        </p:nvSpPr>
        <p:spPr bwMode="auto">
          <a:xfrm>
            <a:off x="10916183" y="3952386"/>
            <a:ext cx="3517152" cy="404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74F9B7-38D2-473F-A973-04960EAD4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797" y="1619217"/>
            <a:ext cx="5772150" cy="4057650"/>
          </a:xfrm>
          <a:prstGeom prst="rect">
            <a:avLst/>
          </a:prstGeom>
        </p:spPr>
      </p:pic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4D76BC5-D3AD-4F1A-A6EC-D52F1349586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377797" y="5973179"/>
            <a:ext cx="6700818" cy="3686759"/>
          </a:xfrm>
        </p:spPr>
      </p:pic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F485966F-3608-40C3-A8A8-6A3FE0D018CB}"/>
              </a:ext>
            </a:extLst>
          </p:cNvPr>
          <p:cNvSpPr txBox="1">
            <a:spLocks/>
          </p:cNvSpPr>
          <p:nvPr/>
        </p:nvSpPr>
        <p:spPr bwMode="auto">
          <a:xfrm>
            <a:off x="124159" y="4868863"/>
            <a:ext cx="34988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CHALLENGES</a:t>
            </a:r>
          </a:p>
          <a:p>
            <a:r>
              <a:rPr lang="en-US" sz="1600" b="1" dirty="0"/>
              <a:t>Problem:</a:t>
            </a:r>
            <a:r>
              <a:rPr lang="en-US" sz="1600" dirty="0"/>
              <a:t> </a:t>
            </a:r>
            <a:r>
              <a:rPr lang="en-US" sz="1600" dirty="0" err="1"/>
              <a:t>WiFi</a:t>
            </a:r>
            <a:r>
              <a:rPr lang="en-US" sz="1600" dirty="0"/>
              <a:t> would sometimes fail to connect if the signal was poor.</a:t>
            </a:r>
            <a:br>
              <a:rPr lang="en-US" sz="1600" dirty="0"/>
            </a:br>
            <a:r>
              <a:rPr lang="en-US" sz="1600" b="1" dirty="0"/>
              <a:t>Solution:</a:t>
            </a:r>
            <a:r>
              <a:rPr lang="en-US" sz="1600" dirty="0"/>
              <a:t> Attempt connection multiple times.</a:t>
            </a:r>
          </a:p>
          <a:p>
            <a:r>
              <a:rPr lang="en-US" sz="1600" b="1" dirty="0"/>
              <a:t>Problem:</a:t>
            </a:r>
            <a:r>
              <a:rPr lang="en-US" sz="1600" dirty="0"/>
              <a:t> No Zephyr library for interfacing with the CRICKIT board.</a:t>
            </a:r>
            <a:br>
              <a:rPr lang="en-US" sz="1600" dirty="0"/>
            </a:br>
            <a:r>
              <a:rPr lang="en-US" sz="1600" b="1" dirty="0"/>
              <a:t>Solution:</a:t>
            </a:r>
            <a:r>
              <a:rPr lang="en-US" sz="1600" dirty="0"/>
              <a:t> Port Adafruit C++ seesaw library to Zephyr (uses same i2c messaging protocol) and wrote drivers for the CRICKIT.</a:t>
            </a:r>
            <a:endParaRPr lang="en-US" sz="1600" b="1" dirty="0">
              <a:latin typeface="Bodoni MT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</TotalTime>
  <Words>158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Floating Fart Collector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Bryan Herrington</cp:lastModifiedBy>
  <cp:revision>13</cp:revision>
  <cp:lastPrinted>2011-10-04T02:16:03Z</cp:lastPrinted>
  <dcterms:created xsi:type="dcterms:W3CDTF">2011-10-04T02:18:07Z</dcterms:created>
  <dcterms:modified xsi:type="dcterms:W3CDTF">2021-05-24T06:31:12Z</dcterms:modified>
</cp:coreProperties>
</file>