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7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974" y="570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3808627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KPI’S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measure methane with a sufficient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Able to detect unsafe methane levels and vent the chamber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Device can connect to a </a:t>
            </a:r>
            <a:r>
              <a:rPr lang="en-US" dirty="0" err="1"/>
              <a:t>WiFi</a:t>
            </a:r>
            <a:r>
              <a:rPr lang="en-US" dirty="0"/>
              <a:t> network and send protocol buffer encoded sensor readings to the Dashboard using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charset="0"/>
                <a:cs typeface="Helvetica Neue" charset="0"/>
              </a:rPr>
              <a:t>Capable of running for a minimum of one day using the onboard battery and solar panel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device can enter low power mode while not taking measurements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Greenhouse gas monitoring using a Capture Chamber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0" y="673100"/>
            <a:ext cx="14735175" cy="441325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Brendon Duncan, Isaac Graham, Lachlan Smith, </a:t>
            </a:r>
            <a:r>
              <a:rPr lang="en-US" dirty="0" err="1">
                <a:latin typeface="Helvetica Neue" charset="0"/>
                <a:cs typeface="Helvetica Neue" charset="0"/>
              </a:rPr>
              <a:t>Byan</a:t>
            </a:r>
            <a:r>
              <a:rPr lang="en-US" dirty="0">
                <a:latin typeface="Helvetica Neue" charset="0"/>
                <a:cs typeface="Helvetica Neue" charset="0"/>
              </a:rPr>
              <a:t> Herrington – </a:t>
            </a:r>
            <a:r>
              <a:rPr lang="en-US" dirty="0" err="1">
                <a:latin typeface="Helvetica Neue" charset="0"/>
                <a:cs typeface="Helvetica Neue" charset="0"/>
              </a:rPr>
              <a:t>Kyamites</a:t>
            </a:r>
            <a:r>
              <a:rPr lang="en-US" dirty="0">
                <a:latin typeface="Helvetica Neue" charset="0"/>
                <a:cs typeface="Helvetica Neue" charset="0"/>
              </a:rPr>
              <a:t> Brown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6101839" y="1291299"/>
            <a:ext cx="2555308" cy="441325"/>
          </a:xfrm>
          <a:ln/>
        </p:spPr>
        <p:txBody>
          <a:bodyPr/>
          <a:lstStyle/>
          <a:p>
            <a:pPr algn="ctr"/>
            <a:r>
              <a:rPr lang="en-US" sz="1800" dirty="0">
                <a:latin typeface="Bodoni MT" charset="0"/>
              </a:rPr>
              <a:t>SYSTEM OVERVIEW</a:t>
            </a:r>
          </a:p>
          <a:p>
            <a:endParaRPr lang="en-US" b="1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6700053" y="6370570"/>
            <a:ext cx="1358882" cy="464167"/>
          </a:xfrm>
          <a:ln/>
        </p:spPr>
        <p:txBody>
          <a:bodyPr/>
          <a:lstStyle/>
          <a:p>
            <a:pPr algn="ctr"/>
            <a:r>
              <a:rPr lang="en-US" sz="1800" dirty="0">
                <a:latin typeface="Bodoni MT" charset="0"/>
              </a:rPr>
              <a:t>RESULTS</a:t>
            </a:r>
          </a:p>
          <a:p>
            <a:pPr algn="ctr"/>
            <a:endParaRPr lang="en-US" sz="1800" dirty="0">
              <a:latin typeface="Bodoni MT" charset="0"/>
            </a:endParaRPr>
          </a:p>
          <a:p>
            <a:pPr algn="ctr"/>
            <a:endParaRPr lang="en-US" sz="1800" dirty="0">
              <a:latin typeface="Bodoni MT" charset="0"/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478566A-4B23-42DF-8FCD-B70064515889}"/>
              </a:ext>
            </a:extLst>
          </p:cNvPr>
          <p:cNvSpPr txBox="1">
            <a:spLocks/>
          </p:cNvSpPr>
          <p:nvPr/>
        </p:nvSpPr>
        <p:spPr bwMode="auto">
          <a:xfrm>
            <a:off x="11126215" y="4548305"/>
            <a:ext cx="3517152" cy="530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</a:rPr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Device measured methane concentration to a good level of accuracy and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Successfully vented the chamber at 750ppm. Concentration did not return to zero as the pump is too small, but it is sufficient to avoid dangerous methane concentrations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Data was successfully sent to an online dashboard using protocol buffer encoding and MQTT over a </a:t>
            </a:r>
            <a:r>
              <a:rPr lang="en-US" sz="1350" dirty="0" err="1"/>
              <a:t>WiFi</a:t>
            </a:r>
            <a:r>
              <a:rPr lang="en-US" sz="1350" dirty="0"/>
              <a:t>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Measurement interval was set to 10 minutes for testing. The battery lasted for ~12 hours over night starting with 75% charge. For deployment measurements will be taken once per hour which will result in &gt; 24 hours up-time.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The device powered on at the chosen intervals, then powered off after measurements were taken and sent over </a:t>
            </a:r>
            <a:r>
              <a:rPr lang="en-US" sz="1350" dirty="0" err="1"/>
              <a:t>WiFi</a:t>
            </a:r>
            <a:r>
              <a:rPr lang="en-US" sz="13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74F9B7-38D2-473F-A973-04960EAD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50" y="1645016"/>
            <a:ext cx="6595488" cy="46364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485966F-3608-40C3-A8A8-6A3FE0D018CB}"/>
              </a:ext>
            </a:extLst>
          </p:cNvPr>
          <p:cNvSpPr txBox="1">
            <a:spLocks/>
          </p:cNvSpPr>
          <p:nvPr/>
        </p:nvSpPr>
        <p:spPr bwMode="auto">
          <a:xfrm>
            <a:off x="115621" y="5078627"/>
            <a:ext cx="3498850" cy="49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CHALLENGES</a:t>
            </a:r>
          </a:p>
          <a:p>
            <a:r>
              <a:rPr lang="en-US" b="1" dirty="0"/>
              <a:t>Problem: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would sometimes fail to connect if the signal was poor.</a:t>
            </a:r>
            <a:br>
              <a:rPr lang="en-US" dirty="0"/>
            </a:br>
            <a:r>
              <a:rPr lang="en-US" b="1" dirty="0"/>
              <a:t>Solution:</a:t>
            </a:r>
            <a:r>
              <a:rPr lang="en-US" dirty="0"/>
              <a:t> Attempt connection multiple times.</a:t>
            </a:r>
          </a:p>
          <a:p>
            <a:r>
              <a:rPr lang="en-US" b="1" dirty="0"/>
              <a:t>Problem:</a:t>
            </a:r>
            <a:r>
              <a:rPr lang="en-US" dirty="0"/>
              <a:t> No Zephyr library for interfacing with the CRICKIT board.</a:t>
            </a:r>
            <a:br>
              <a:rPr lang="en-US" dirty="0"/>
            </a:br>
            <a:r>
              <a:rPr lang="en-US" b="1" dirty="0"/>
              <a:t>Solution:</a:t>
            </a:r>
            <a:r>
              <a:rPr lang="en-US" dirty="0"/>
              <a:t> Port Adafruit C++ seesaw library to Zephyr (uses same i2c messaging protocol) and wrote drivers for the CRICKIT.</a:t>
            </a:r>
          </a:p>
          <a:p>
            <a:r>
              <a:rPr lang="en-US" b="1" dirty="0"/>
              <a:t>Problem:</a:t>
            </a:r>
            <a:r>
              <a:rPr lang="en-US" dirty="0"/>
              <a:t> Excessive power usage running board and sensor continuously.</a:t>
            </a:r>
            <a:br>
              <a:rPr lang="en-US" dirty="0"/>
            </a:br>
            <a:r>
              <a:rPr lang="en-US" b="1" dirty="0"/>
              <a:t>Solution:</a:t>
            </a:r>
            <a:r>
              <a:rPr lang="en-US" dirty="0"/>
              <a:t> Periodically power on the system using a low power timer IC.</a:t>
            </a:r>
            <a:endParaRPr lang="en-US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5E700E-C131-4E01-9BD1-12DF9482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396" y="1645016"/>
            <a:ext cx="3360574" cy="26262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391797-D49B-4308-BD91-5A5A562BF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471" y="6722773"/>
            <a:ext cx="7400925" cy="3133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EB20B-32A3-4037-B745-0B2C110E0A15}"/>
              </a:ext>
            </a:extLst>
          </p:cNvPr>
          <p:cNvSpPr txBox="1"/>
          <p:nvPr/>
        </p:nvSpPr>
        <p:spPr>
          <a:xfrm>
            <a:off x="10937107" y="4273851"/>
            <a:ext cx="351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 Neue"/>
              </a:rPr>
              <a:t>Capture chamber deployed during the day</a:t>
            </a:r>
            <a:endParaRPr lang="en-AU" sz="1200" dirty="0">
              <a:latin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309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Greenhouse gas monitoring using a Capture Chamber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Bryan Herrington</cp:lastModifiedBy>
  <cp:revision>24</cp:revision>
  <cp:lastPrinted>2011-10-04T02:16:03Z</cp:lastPrinted>
  <dcterms:created xsi:type="dcterms:W3CDTF">2011-10-04T02:18:07Z</dcterms:created>
  <dcterms:modified xsi:type="dcterms:W3CDTF">2021-05-26T03:20:30Z</dcterms:modified>
</cp:coreProperties>
</file>