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7" autoAdjust="0"/>
  </p:normalViewPr>
  <p:slideViewPr>
    <p:cSldViewPr snapToGrid="0">
      <p:cViewPr>
        <p:scale>
          <a:sx n="130" d="100"/>
          <a:sy n="130" d="100"/>
        </p:scale>
        <p:origin x="107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245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415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13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107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1685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940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539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479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6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530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903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834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049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399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9583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176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520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0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社群媒體分析</a:t>
            </a:r>
            <a:r>
              <a:rPr lang="zh-TW" dirty="0" smtClean="0"/>
              <a:t>期末</a:t>
            </a:r>
            <a:r>
              <a:rPr lang="zh-TW" dirty="0"/>
              <a:t>報告</a:t>
            </a:r>
          </a:p>
          <a:p>
            <a:pPr lvl="0">
              <a:spcBef>
                <a:spcPts val="0"/>
              </a:spcBef>
              <a:buNone/>
            </a:pPr>
            <a:endParaRPr lang="zh-TW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姓</a:t>
            </a:r>
            <a:r>
              <a:rPr lang="zh-TW" altLang="en-US" dirty="0"/>
              <a:t>名</a:t>
            </a:r>
            <a:r>
              <a:rPr lang="zh-TW" dirty="0" smtClean="0"/>
              <a:t>：</a:t>
            </a:r>
            <a:r>
              <a:rPr lang="zh-TW" altLang="en-US" dirty="0" smtClean="0"/>
              <a:t>紀名晟</a:t>
            </a:r>
            <a:endParaRPr lang="zh-TW" dirty="0"/>
          </a:p>
          <a:p>
            <a:pPr lvl="0">
              <a:spcBef>
                <a:spcPts val="0"/>
              </a:spcBef>
              <a:buNone/>
            </a:pPr>
            <a:r>
              <a:rPr lang="zh-TW" dirty="0"/>
              <a:t>日期</a:t>
            </a:r>
            <a:r>
              <a:rPr lang="zh-TW" dirty="0" smtClean="0"/>
              <a:t>：</a:t>
            </a:r>
            <a:r>
              <a:rPr lang="en-US" altLang="zh-TW" dirty="0" smtClean="0"/>
              <a:t>2017/1/15</a:t>
            </a:r>
            <a:endParaRPr 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背景與觀察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分析方法與目的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資料統計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資料分析結果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結論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背景與觀察- 觀察案例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890683" y="1030397"/>
            <a:ext cx="1681317" cy="4113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2400" dirty="0" smtClean="0"/>
              <a:t>案例一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zh-TW" altLang="en-US" sz="2400" dirty="0" smtClean="0"/>
              <a:t>大同</a:t>
            </a:r>
            <a:r>
              <a:rPr lang="en-US" altLang="zh-TW" sz="2400" dirty="0" smtClean="0"/>
              <a:t>)</a:t>
            </a:r>
            <a:r>
              <a:rPr lang="zh-TW" sz="2400" dirty="0" smtClean="0"/>
              <a:t>:</a:t>
            </a:r>
            <a:endParaRPr lang="en-US" altLang="zh-TW" sz="2400" dirty="0" smtClean="0"/>
          </a:p>
          <a:p>
            <a:pPr lvl="0">
              <a:spcBef>
                <a:spcPts val="0"/>
              </a:spcBef>
              <a:buNone/>
            </a:pPr>
            <a:endParaRPr lang="en-US" altLang="zh-TW" sz="2400" dirty="0" smtClean="0"/>
          </a:p>
          <a:p>
            <a:pPr lvl="0">
              <a:spcBef>
                <a:spcPts val="0"/>
              </a:spcBef>
              <a:buNone/>
            </a:pPr>
            <a:r>
              <a:rPr lang="zh-TW" altLang="en-US" sz="2000" dirty="0" smtClean="0"/>
              <a:t>想知道哪個</a:t>
            </a:r>
            <a:r>
              <a:rPr lang="zh-TW" altLang="en-US" sz="2000" dirty="0"/>
              <a:t>時</a:t>
            </a:r>
            <a:r>
              <a:rPr lang="zh-TW" altLang="en-US" sz="2000" dirty="0" smtClean="0"/>
              <a:t>段會最讓人想要</a:t>
            </a:r>
            <a:r>
              <a:rPr lang="en-US" altLang="zh-TW" sz="2000" b="1" dirty="0" smtClean="0"/>
              <a:t>Share</a:t>
            </a:r>
            <a:r>
              <a:rPr lang="zh-TW" altLang="en-US" sz="2000" dirty="0" smtClean="0"/>
              <a:t>貼</a:t>
            </a:r>
            <a:r>
              <a:rPr lang="zh-TW" altLang="en-US" sz="2000" dirty="0"/>
              <a:t>文</a:t>
            </a:r>
            <a:endParaRPr lang="en-US" altLang="zh-TW" sz="2000" dirty="0" smtClean="0"/>
          </a:p>
          <a:p>
            <a:pPr lvl="0">
              <a:spcBef>
                <a:spcPts val="0"/>
              </a:spcBef>
              <a:buNone/>
            </a:pPr>
            <a:endParaRPr lang="zh-TW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30397"/>
            <a:ext cx="2736756" cy="4126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397"/>
            <a:ext cx="2952848" cy="4113103"/>
          </a:xfrm>
          <a:prstGeom prst="rect">
            <a:avLst/>
          </a:prstGeom>
        </p:spPr>
      </p:pic>
      <p:sp>
        <p:nvSpPr>
          <p:cNvPr id="12" name="Shape 76"/>
          <p:cNvSpPr txBox="1"/>
          <p:nvPr/>
        </p:nvSpPr>
        <p:spPr>
          <a:xfrm>
            <a:off x="7308756" y="1012766"/>
            <a:ext cx="1681317" cy="4130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2400" dirty="0" smtClean="0"/>
              <a:t>案例二</a:t>
            </a:r>
            <a:r>
              <a:rPr lang="en-US" altLang="zh-TW" sz="2400" dirty="0" smtClean="0"/>
              <a:t>(IKEA)</a:t>
            </a:r>
            <a:r>
              <a:rPr lang="zh-TW" sz="2400" dirty="0" smtClean="0"/>
              <a:t>: </a:t>
            </a:r>
            <a:endParaRPr lang="en-US" altLang="zh-TW" sz="2400" dirty="0" smtClean="0"/>
          </a:p>
          <a:p>
            <a:pPr lvl="0">
              <a:spcBef>
                <a:spcPts val="0"/>
              </a:spcBef>
              <a:buNone/>
            </a:pPr>
            <a:endParaRPr lang="en-US" altLang="zh-TW" sz="2400" dirty="0" smtClean="0"/>
          </a:p>
          <a:p>
            <a:pPr lvl="0">
              <a:spcBef>
                <a:spcPts val="0"/>
              </a:spcBef>
              <a:buNone/>
            </a:pPr>
            <a:r>
              <a:rPr lang="zh-TW" altLang="en-US" sz="2000" dirty="0" smtClean="0"/>
              <a:t>想知道</a:t>
            </a:r>
            <a:r>
              <a:rPr lang="en-US" altLang="zh-TW" sz="2000" b="1" dirty="0" smtClean="0"/>
              <a:t>Like</a:t>
            </a:r>
            <a:r>
              <a:rPr lang="zh-TW" altLang="en-US" sz="2000" dirty="0" smtClean="0"/>
              <a:t>的時間分布都在哪個時段居多</a:t>
            </a:r>
            <a:endParaRPr lang="zh-TW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altLang="zh-TW" dirty="0" smtClean="0"/>
              <a:t>	</a:t>
            </a:r>
            <a:r>
              <a:rPr lang="zh-TW" altLang="en-US" dirty="0" smtClean="0"/>
              <a:t>分析方法：</a:t>
            </a:r>
            <a:endParaRPr lang="en-US" altLang="zh-TW" dirty="0" smtClean="0"/>
          </a:p>
          <a:p>
            <a:pPr marL="457200" lvl="0" indent="-228600"/>
            <a:r>
              <a:rPr lang="en-US" altLang="zh-TW" dirty="0" smtClean="0"/>
              <a:t>	</a:t>
            </a:r>
            <a:r>
              <a:rPr lang="en-US" altLang="zh-TW" dirty="0"/>
              <a:t>	</a:t>
            </a:r>
            <a:r>
              <a:rPr lang="zh-TW" altLang="en-US" dirty="0" smtClean="0"/>
              <a:t>從放在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的資料，</a:t>
            </a:r>
            <a:r>
              <a:rPr lang="zh-TW" altLang="en-US" dirty="0"/>
              <a:t>利用</a:t>
            </a:r>
            <a:r>
              <a:rPr lang="zh-TW" altLang="en-US" dirty="0" smtClean="0"/>
              <a:t>在</a:t>
            </a:r>
            <a:r>
              <a:rPr lang="en-US" altLang="zh-TW" dirty="0" err="1"/>
              <a:t>Jupyter</a:t>
            </a:r>
            <a:r>
              <a:rPr lang="zh-TW" altLang="en-US" dirty="0"/>
              <a:t>跑</a:t>
            </a:r>
            <a:r>
              <a:rPr lang="en-US" altLang="zh-TW" dirty="0" err="1"/>
              <a:t>IPython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  <a:r>
              <a:rPr lang="zh-TW" dirty="0" smtClean="0"/>
              <a:t>進</a:t>
            </a:r>
            <a:r>
              <a:rPr lang="zh-TW" dirty="0"/>
              <a:t>行分</a:t>
            </a:r>
            <a:r>
              <a:rPr lang="zh-TW" dirty="0" smtClean="0"/>
              <a:t>析</a:t>
            </a:r>
            <a:r>
              <a:rPr lang="zh-TW" altLang="en-US" dirty="0" smtClean="0"/>
              <a:t>，</a:t>
            </a:r>
            <a:r>
              <a:rPr lang="zh-TW" dirty="0" smtClean="0"/>
              <a:t> </a:t>
            </a:r>
            <a:r>
              <a:rPr lang="zh-TW" altLang="en-US" dirty="0" smtClean="0"/>
              <a:t>透過如箱型圖的方式來呈現直觀的視覺資料。</a:t>
            </a:r>
            <a:endParaRPr lang="en-US" altLang="zh-TW" dirty="0" smtClean="0"/>
          </a:p>
          <a:p>
            <a:pPr marL="457200" lvl="0" indent="-228600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　</a:t>
            </a:r>
            <a:r>
              <a:rPr lang="zh-TW" dirty="0" smtClean="0"/>
              <a:t>分</a:t>
            </a:r>
            <a:r>
              <a:rPr lang="zh-TW" dirty="0"/>
              <a:t>析目</a:t>
            </a:r>
            <a:r>
              <a:rPr lang="zh-TW" dirty="0" smtClean="0"/>
              <a:t>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dirty="0" smtClean="0"/>
              <a:t>探討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Share</a:t>
            </a:r>
            <a:r>
              <a:rPr lang="zh-TW" altLang="en-US" dirty="0" smtClean="0"/>
              <a:t>的數量</a:t>
            </a:r>
            <a:r>
              <a:rPr lang="zh-TW" dirty="0" smtClean="0"/>
              <a:t>是</a:t>
            </a:r>
            <a:r>
              <a:rPr lang="zh-TW" dirty="0"/>
              <a:t>否從資料可以</a:t>
            </a:r>
            <a:r>
              <a:rPr lang="zh-TW" dirty="0" smtClean="0"/>
              <a:t>看</a:t>
            </a:r>
            <a:r>
              <a:rPr lang="zh-TW" altLang="en-US" dirty="0" smtClean="0"/>
              <a:t>出，分布在哪個時間點居多，可以決定往後粉絲專業，在哪個時段發文會獲得最多的關注（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數及</a:t>
            </a:r>
            <a:r>
              <a:rPr lang="en-US" altLang="zh-TW" dirty="0" smtClean="0"/>
              <a:t>Share</a:t>
            </a:r>
            <a:r>
              <a:rPr lang="zh-TW" altLang="en-US" dirty="0" smtClean="0"/>
              <a:t>數）。</a:t>
            </a:r>
            <a:endParaRPr 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資料分析</a:t>
            </a:r>
            <a:r>
              <a:rPr lang="zh-TW" dirty="0" smtClean="0"/>
              <a:t>結果</a:t>
            </a:r>
            <a:endParaRPr lang="zh-TW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zh-TW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1" y="1152475"/>
            <a:ext cx="6859777" cy="399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altLang="zh-TW" dirty="0" smtClean="0"/>
              <a:t>	</a:t>
            </a:r>
            <a:r>
              <a:rPr lang="zh-TW" altLang="en-US" dirty="0" smtClean="0"/>
              <a:t>透</a:t>
            </a:r>
            <a:r>
              <a:rPr lang="zh-TW" altLang="en-US" dirty="0"/>
              <a:t>過</a:t>
            </a:r>
            <a:r>
              <a:rPr lang="en-US" altLang="zh-TW" dirty="0" smtClean="0"/>
              <a:t>Practice </a:t>
            </a:r>
            <a:r>
              <a:rPr lang="en-US" altLang="zh-TW" dirty="0"/>
              <a:t>of Social Media </a:t>
            </a:r>
            <a:r>
              <a:rPr lang="en-US" altLang="zh-TW" dirty="0" smtClean="0"/>
              <a:t>Analytics</a:t>
            </a:r>
            <a:r>
              <a:rPr lang="zh-TW" altLang="en-US" dirty="0" smtClean="0"/>
              <a:t>這門課程，學到了現在資料分析都是運用怎樣的技術來呈現、分析資料，從如何把資料從社群媒體上面抓下來，到運用</a:t>
            </a:r>
            <a:r>
              <a:rPr lang="en-US" altLang="zh-TW" dirty="0" err="1" smtClean="0"/>
              <a:t>Ipython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Notebook</a:t>
            </a:r>
            <a:r>
              <a:rPr lang="zh-TW" altLang="en-US" dirty="0" smtClean="0"/>
              <a:t>都是蠻實務性的技巧，再利用各式視覺圖呈現方式，讓人可以一目了然的理解這張圖表想要傳達怎樣的資訊，進而達成最初資料分析所想要得出的結果，進而影響如何運用在上葉實務上，像是要在怎樣的時間點發表出貼文可以獲取最大的關注效益。</a:t>
            </a:r>
            <a:endParaRPr 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100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Wisp</vt:lpstr>
      <vt:lpstr>社群媒體分析期末報告 </vt:lpstr>
      <vt:lpstr>報告大綱</vt:lpstr>
      <vt:lpstr>背景與觀察- 觀察案例</vt:lpstr>
      <vt:lpstr>分析方法與目的</vt:lpstr>
      <vt:lpstr>資料分析結果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cp:lastModifiedBy>user</cp:lastModifiedBy>
  <cp:revision>9</cp:revision>
  <dcterms:modified xsi:type="dcterms:W3CDTF">2017-01-15T15:23:02Z</dcterms:modified>
</cp:coreProperties>
</file>