
<file path=[Content_Types].xml><?xml version="1.0" encoding="utf-8"?>
<Types xmlns="http://schemas.openxmlformats.org/package/2006/content-types">
  <Override PartName="/_rels/.rels" ContentType="application/vnd.openxmlformats-package.relationships+xml"/>
  <Override PartName="/ppt/notesSlides/_rels/notesSlide25.xml.rels" ContentType="application/vnd.openxmlformats-package.relationships+xml"/>
  <Override PartName="/ppt/notesSlides/_rels/notesSlide22.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notesSlide25.xml" ContentType="application/vnd.openxmlformats-officedocument.presentationml.notesSlide+xml"/>
  <Override PartName="/ppt/notesSlides/notesSlide11.xml" ContentType="application/vnd.openxmlformats-officedocument.presentationml.notesSlide+xml"/>
  <Override PartName="/ppt/notesSlides/notesSlide22.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35.wmf" ContentType="image/x-wmf"/>
  <Override PartName="/ppt/media/image34.wmf" ContentType="image/x-wmf"/>
  <Override PartName="/ppt/media/image33.wmf" ContentType="image/x-wmf"/>
  <Override PartName="/ppt/media/image32.wmf" ContentType="image/x-wmf"/>
  <Override PartName="/ppt/media/image31.wmf" ContentType="image/x-wmf"/>
  <Override PartName="/ppt/media/image29.png" ContentType="image/png"/>
  <Override PartName="/ppt/media/image28.png" ContentType="image/png"/>
  <Override PartName="/ppt/media/image27.wmf" ContentType="image/x-wmf"/>
  <Override PartName="/ppt/media/image26.png" ContentType="image/png"/>
  <Override PartName="/ppt/media/image25.wmf" ContentType="image/x-wmf"/>
  <Override PartName="/ppt/media/image24.png" ContentType="image/png"/>
  <Override PartName="/ppt/media/image5.png" ContentType="image/png"/>
  <Override PartName="/ppt/media/image20.png" ContentType="image/png"/>
  <Override PartName="/ppt/media/image3.wmf" ContentType="image/x-wmf"/>
  <Override PartName="/ppt/media/image19.png" ContentType="image/png"/>
  <Override PartName="/ppt/media/image18.wmf" ContentType="image/x-wmf"/>
  <Override PartName="/ppt/media/image17.wmf" ContentType="image/x-wmf"/>
  <Override PartName="/ppt/media/image16.wmf" ContentType="image/x-wmf"/>
  <Override PartName="/ppt/media/image15.wmf" ContentType="image/x-wmf"/>
  <Override PartName="/ppt/media/image14.wmf" ContentType="image/x-wmf"/>
  <Override PartName="/ppt/media/image13.wmf" ContentType="image/x-wmf"/>
  <Override PartName="/ppt/media/image12.wmf" ContentType="image/x-wmf"/>
  <Override PartName="/ppt/media/image10.png" ContentType="image/png"/>
  <Override PartName="/ppt/media/image9.wmf" ContentType="image/x-wmf"/>
  <Override PartName="/ppt/media/image23.wmf" ContentType="image/x-wmf"/>
  <Override PartName="/ppt/media/image8.wmf" ContentType="image/x-wmf"/>
  <Override PartName="/ppt/media/image30.wmf" ContentType="image/x-wmf"/>
  <Override PartName="/ppt/media/image11.png" ContentType="image/png"/>
  <Override PartName="/ppt/media/image22.wmf" ContentType="image/x-wmf"/>
  <Override PartName="/ppt/media/image7.wmf" ContentType="image/x-wmf"/>
  <Override PartName="/ppt/media/image21.wmf" ContentType="image/x-wmf"/>
  <Override PartName="/ppt/media/image6.wmf" ContentType="image/x-wmf"/>
  <Override PartName="/ppt/media/image4.wmf" ContentType="image/x-wmf"/>
  <Override PartName="/ppt/media/image37.wmf" ContentType="image/x-wmf"/>
  <Override PartName="/ppt/media/image2.wmf" ContentType="image/x-wmf"/>
  <Override PartName="/ppt/media/image36.wmf" ContentType="image/x-wmf"/>
  <Override PartName="/ppt/media/image1.wmf" ContentType="image/x-wmf"/>
  <Override PartName="/ppt/slides/_rels/slide2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70.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4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2.xml.rels" ContentType="application/vnd.openxmlformats-package.relationships+xml"/>
  <Override PartName="/ppt/slideLayouts/_rels/slideLayout44.xml.rels" ContentType="application/vnd.openxmlformats-package.relationships+xml"/>
  <Override PartName="/ppt/slideLayouts/_rels/slideLayout33.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43.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8.xml.rels" ContentType="application/vnd.openxmlformats-package.relationships+xml"/>
  <Override PartName="/ppt/slideLayouts/_rels/slideLayout4.xml.rels" ContentType="application/vnd.openxmlformats-package.relationships+xml"/>
  <Override PartName="/ppt/slideLayouts/_rels/slideLayout67.xml.rels" ContentType="application/vnd.openxmlformats-package.relationships+xml"/>
  <Override PartName="/ppt/slideLayouts/_rels/slideLayout3.xml.rels" ContentType="application/vnd.openxmlformats-package.relationships+xml"/>
  <Override PartName="/ppt/slideLayouts/slideLayout50.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69.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Lst>
  <p:sldSz cx="9144000" cy="6858000"/>
  <p:notesSz cx="10234612" cy="70993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270"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271"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272"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273" name="PlaceHolder 5"/>
          <p:cNvSpPr>
            <a:spLocks noGrp="1"/>
          </p:cNvSpPr>
          <p:nvPr>
            <p:ph type="sldNum"/>
          </p:nvPr>
        </p:nvSpPr>
        <p:spPr>
          <a:xfrm>
            <a:off x="4399200" y="9555480"/>
            <a:ext cx="3372840" cy="502560"/>
          </a:xfrm>
          <a:prstGeom prst="rect">
            <a:avLst/>
          </a:prstGeom>
        </p:spPr>
        <p:txBody>
          <a:bodyPr lIns="0" rIns="0" tIns="0" bIns="0" anchor="b"/>
          <a:p>
            <a:pPr algn="r"/>
            <a:fld id="{1F54431E-86BF-45C2-885E-AE677DF989CB}"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1023840" y="3371760"/>
            <a:ext cx="8186400" cy="3195360"/>
          </a:xfrm>
          <a:prstGeom prst="rect">
            <a:avLst/>
          </a:prstGeom>
        </p:spPr>
        <p:txBody>
          <a:bodyPr lIns="99000" rIns="99000" tIns="49680" bIns="49680"/>
          <a:p>
            <a:endParaRPr b="0" lang="en-US" sz="2000" spc="-1" strike="noStrike">
              <a:solidFill>
                <a:srgbClr val="000000"/>
              </a:solidFill>
              <a:uFill>
                <a:solidFill>
                  <a:srgbClr val="ffffff"/>
                </a:solidFill>
              </a:uFill>
              <a:latin typeface="Arial"/>
            </a:endParaRPr>
          </a:p>
        </p:txBody>
      </p:sp>
      <p:sp>
        <p:nvSpPr>
          <p:cNvPr id="402" name="TextShape 2"/>
          <p:cNvSpPr txBox="1"/>
          <p:nvPr/>
        </p:nvSpPr>
        <p:spPr>
          <a:xfrm>
            <a:off x="5797440" y="6742080"/>
            <a:ext cx="4435200" cy="355320"/>
          </a:xfrm>
          <a:prstGeom prst="rect">
            <a:avLst/>
          </a:prstGeom>
          <a:noFill/>
          <a:ln w="9360">
            <a:noFill/>
          </a:ln>
        </p:spPr>
        <p:txBody>
          <a:bodyPr lIns="99000" rIns="99000" tIns="49680" bIns="49680" anchor="b"/>
          <a:p>
            <a:pPr algn="r">
              <a:lnSpc>
                <a:spcPct val="100000"/>
              </a:lnSpc>
            </a:pPr>
            <a:fld id="{DC25B918-ACCF-466E-9B9E-040495B76E56}" type="slidenum">
              <a:rPr b="0" lang="en-US" sz="1300" spc="-1" strike="noStrike">
                <a:solidFill>
                  <a:srgbClr val="000000"/>
                </a:solidFill>
                <a:uFill>
                  <a:solidFill>
                    <a:srgbClr val="ffffff"/>
                  </a:solidFill>
                </a:uFill>
                <a:latin typeface="Arial"/>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body"/>
          </p:nvPr>
        </p:nvSpPr>
        <p:spPr>
          <a:xfrm>
            <a:off x="1023840" y="3371760"/>
            <a:ext cx="8186400" cy="3195360"/>
          </a:xfrm>
          <a:prstGeom prst="rect">
            <a:avLst/>
          </a:prstGeom>
        </p:spPr>
        <p:txBody>
          <a:bodyPr lIns="99000" rIns="99000" tIns="49680" bIns="49680"/>
          <a:p>
            <a:r>
              <a:rPr b="0" lang="en-US" sz="2000" spc="-1" strike="noStrike">
                <a:solidFill>
                  <a:srgbClr val="000000"/>
                </a:solidFill>
                <a:uFill>
                  <a:solidFill>
                    <a:srgbClr val="ffffff"/>
                  </a:solidFill>
                </a:uFill>
                <a:latin typeface="Arial"/>
              </a:rPr>
              <a:t>The 1</a:t>
            </a:r>
            <a:r>
              <a:rPr b="0" lang="en-US" sz="2000" spc="-1" strike="noStrike" baseline="30000">
                <a:solidFill>
                  <a:srgbClr val="000000"/>
                </a:solidFill>
                <a:uFill>
                  <a:solidFill>
                    <a:srgbClr val="ffffff"/>
                  </a:solidFill>
                </a:uFill>
                <a:latin typeface="Arial"/>
              </a:rPr>
              <a:t>st</a:t>
            </a:r>
            <a:r>
              <a:rPr b="0" lang="en-US" sz="2000" spc="-1" strike="noStrike">
                <a:solidFill>
                  <a:srgbClr val="000000"/>
                </a:solidFill>
                <a:uFill>
                  <a:solidFill>
                    <a:srgbClr val="ffffff"/>
                  </a:solidFill>
                </a:uFill>
                <a:latin typeface="Arial"/>
              </a:rPr>
              <a:t> term in the last line can be disregarded as it is constant.</a:t>
            </a:r>
            <a:endParaRPr b="0" lang="en-US" sz="2000" spc="-1" strike="noStrike">
              <a:solidFill>
                <a:srgbClr val="000000"/>
              </a:solidFill>
              <a:uFill>
                <a:solidFill>
                  <a:srgbClr val="ffffff"/>
                </a:solidFill>
              </a:uFill>
              <a:latin typeface="Arial"/>
            </a:endParaRPr>
          </a:p>
        </p:txBody>
      </p:sp>
      <p:sp>
        <p:nvSpPr>
          <p:cNvPr id="404" name="TextShape 2"/>
          <p:cNvSpPr txBox="1"/>
          <p:nvPr/>
        </p:nvSpPr>
        <p:spPr>
          <a:xfrm>
            <a:off x="5797440" y="6742080"/>
            <a:ext cx="4435200" cy="355320"/>
          </a:xfrm>
          <a:prstGeom prst="rect">
            <a:avLst/>
          </a:prstGeom>
          <a:noFill/>
          <a:ln w="9360">
            <a:noFill/>
          </a:ln>
        </p:spPr>
        <p:txBody>
          <a:bodyPr lIns="99000" rIns="99000" tIns="49680" bIns="49680" anchor="b"/>
          <a:p>
            <a:pPr algn="r">
              <a:lnSpc>
                <a:spcPct val="100000"/>
              </a:lnSpc>
            </a:pPr>
            <a:fld id="{A866DF4A-2F01-468B-A011-6D66AF4CE3FB}" type="slidenum">
              <a:rPr b="0" lang="en-US" sz="1300" spc="-1" strike="noStrike">
                <a:solidFill>
                  <a:srgbClr val="000000"/>
                </a:solidFill>
                <a:uFill>
                  <a:solidFill>
                    <a:srgbClr val="ffffff"/>
                  </a:solidFill>
                </a:uFill>
                <a:latin typeface="Arial"/>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body"/>
          </p:nvPr>
        </p:nvSpPr>
        <p:spPr>
          <a:xfrm>
            <a:off x="1023840" y="3371760"/>
            <a:ext cx="8186400" cy="3195360"/>
          </a:xfrm>
          <a:prstGeom prst="rect">
            <a:avLst/>
          </a:prstGeom>
        </p:spPr>
        <p:txBody>
          <a:bodyPr lIns="99000" rIns="99000" tIns="49680" bIns="49680"/>
          <a:p>
            <a:r>
              <a:rPr b="0" lang="en-US" sz="2000" spc="-1" strike="noStrike">
                <a:solidFill>
                  <a:srgbClr val="000000"/>
                </a:solidFill>
                <a:uFill>
                  <a:solidFill>
                    <a:srgbClr val="ffffff"/>
                  </a:solidFill>
                </a:uFill>
                <a:latin typeface="Arial"/>
              </a:rPr>
              <a:t>Discriminant is linear when covariance matrix is shared; and discriminant is quadratic when covariance matrices are different.</a:t>
            </a:r>
            <a:endParaRPr b="0" lang="en-US" sz="2000" spc="-1" strike="noStrike">
              <a:solidFill>
                <a:srgbClr val="000000"/>
              </a:solidFill>
              <a:uFill>
                <a:solidFill>
                  <a:srgbClr val="ffffff"/>
                </a:solidFill>
              </a:uFill>
              <a:latin typeface="Arial"/>
            </a:endParaRPr>
          </a:p>
        </p:txBody>
      </p:sp>
      <p:sp>
        <p:nvSpPr>
          <p:cNvPr id="406" name="TextShape 2"/>
          <p:cNvSpPr txBox="1"/>
          <p:nvPr/>
        </p:nvSpPr>
        <p:spPr>
          <a:xfrm>
            <a:off x="5797440" y="6742080"/>
            <a:ext cx="4435200" cy="355320"/>
          </a:xfrm>
          <a:prstGeom prst="rect">
            <a:avLst/>
          </a:prstGeom>
          <a:noFill/>
          <a:ln w="9360">
            <a:noFill/>
          </a:ln>
        </p:spPr>
        <p:txBody>
          <a:bodyPr lIns="99000" rIns="99000" tIns="49680" bIns="49680" anchor="b"/>
          <a:p>
            <a:pPr algn="r">
              <a:lnSpc>
                <a:spcPct val="100000"/>
              </a:lnSpc>
            </a:pPr>
            <a:fld id="{55C8496C-8F21-48BD-9BB0-F9BC35EED0EC}" type="slidenum">
              <a:rPr b="0" lang="en-US" sz="1300" spc="-1" strike="noStrike">
                <a:solidFill>
                  <a:srgbClr val="000000"/>
                </a:solidFill>
                <a:uFill>
                  <a:solidFill>
                    <a:srgbClr val="ffffff"/>
                  </a:solidFill>
                </a:uFill>
                <a:latin typeface="Arial"/>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body"/>
          </p:nvPr>
        </p:nvSpPr>
        <p:spPr>
          <a:xfrm>
            <a:off x="1023840" y="3371760"/>
            <a:ext cx="8186400" cy="3195360"/>
          </a:xfrm>
          <a:prstGeom prst="rect">
            <a:avLst/>
          </a:prstGeom>
        </p:spPr>
        <p:txBody>
          <a:bodyPr lIns="99000" rIns="99000" tIns="49680" bIns="49680"/>
          <a:p>
            <a:r>
              <a:rPr b="0" lang="en-US" sz="2000" spc="-1" strike="noStrike">
                <a:solidFill>
                  <a:srgbClr val="000000"/>
                </a:solidFill>
                <a:uFill>
                  <a:solidFill>
                    <a:srgbClr val="ffffff"/>
                  </a:solidFill>
                </a:uFill>
                <a:latin typeface="Arial"/>
              </a:rPr>
              <a:t>The author makes the point that the same term “multivariate regression” is used differently by statisticians. They use it in the case of regression when there are multiple output variables. They call regression when there are multiple input variables, “multiple regression” instead.</a:t>
            </a:r>
            <a:endParaRPr b="0" lang="en-US" sz="2000" spc="-1" strike="noStrike">
              <a:solidFill>
                <a:srgbClr val="000000"/>
              </a:solidFill>
              <a:uFill>
                <a:solidFill>
                  <a:srgbClr val="ffffff"/>
                </a:solidFill>
              </a:uFill>
              <a:latin typeface="Arial"/>
            </a:endParaRPr>
          </a:p>
        </p:txBody>
      </p:sp>
      <p:sp>
        <p:nvSpPr>
          <p:cNvPr id="408" name="TextShape 2"/>
          <p:cNvSpPr txBox="1"/>
          <p:nvPr/>
        </p:nvSpPr>
        <p:spPr>
          <a:xfrm>
            <a:off x="5797440" y="6742080"/>
            <a:ext cx="4435200" cy="355320"/>
          </a:xfrm>
          <a:prstGeom prst="rect">
            <a:avLst/>
          </a:prstGeom>
          <a:noFill/>
          <a:ln w="9360">
            <a:noFill/>
          </a:ln>
        </p:spPr>
        <p:txBody>
          <a:bodyPr lIns="99000" rIns="99000" tIns="49680" bIns="49680" anchor="b"/>
          <a:p>
            <a:pPr algn="r">
              <a:lnSpc>
                <a:spcPct val="100000"/>
              </a:lnSpc>
            </a:pPr>
            <a:fld id="{2776DCA8-3B40-4F31-ACD1-7DD927639F5D}" type="slidenum">
              <a:rPr b="0" lang="en-US" sz="1300" spc="-1" strike="noStrike">
                <a:solidFill>
                  <a:srgbClr val="000000"/>
                </a:solidFill>
                <a:uFill>
                  <a:solidFill>
                    <a:srgbClr val="ffffff"/>
                  </a:solidFill>
                </a:uFill>
                <a:latin typeface="Arial"/>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body"/>
          </p:nvPr>
        </p:nvSpPr>
        <p:spPr>
          <a:xfrm>
            <a:off x="1023840" y="3371760"/>
            <a:ext cx="8186400" cy="3195360"/>
          </a:xfrm>
          <a:prstGeom prst="rect">
            <a:avLst/>
          </a:prstGeom>
        </p:spPr>
        <p:txBody>
          <a:bodyPr lIns="99000" rIns="99000" tIns="49680" bIns="49680"/>
          <a:p>
            <a:r>
              <a:rPr b="0" lang="en-US" sz="2000" spc="-1" strike="noStrike">
                <a:solidFill>
                  <a:srgbClr val="000000"/>
                </a:solidFill>
                <a:uFill>
                  <a:solidFill>
                    <a:srgbClr val="ffffff"/>
                  </a:solidFill>
                </a:uFill>
                <a:latin typeface="Arial"/>
              </a:rPr>
              <a:t>|Sigma| is the determinant of the Sigma matrix.</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The determinant of a matrix is the factor by which the linear transformation represented by the matrix alters volume. If the determinant of a matrix is 0, the matrix is not invertible (also called singular matrix).</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Sigma^-1 is the inverse of matrix Sigma. Sigma * Sigma^-1 = Identity matrix. </a:t>
            </a:r>
            <a:endParaRPr b="0" lang="en-US" sz="2000" spc="-1" strike="noStrike">
              <a:solidFill>
                <a:srgbClr val="000000"/>
              </a:solidFill>
              <a:uFill>
                <a:solidFill>
                  <a:srgbClr val="ffffff"/>
                </a:solidFill>
              </a:uFill>
              <a:latin typeface="Arial"/>
            </a:endParaRPr>
          </a:p>
        </p:txBody>
      </p:sp>
      <p:sp>
        <p:nvSpPr>
          <p:cNvPr id="394" name="TextShape 2"/>
          <p:cNvSpPr txBox="1"/>
          <p:nvPr/>
        </p:nvSpPr>
        <p:spPr>
          <a:xfrm>
            <a:off x="5797440" y="6742080"/>
            <a:ext cx="4435200" cy="355320"/>
          </a:xfrm>
          <a:prstGeom prst="rect">
            <a:avLst/>
          </a:prstGeom>
          <a:noFill/>
          <a:ln w="9360">
            <a:noFill/>
          </a:ln>
        </p:spPr>
        <p:txBody>
          <a:bodyPr lIns="99000" rIns="99000" tIns="49680" bIns="49680" anchor="b"/>
          <a:p>
            <a:pPr algn="r">
              <a:lnSpc>
                <a:spcPct val="100000"/>
              </a:lnSpc>
            </a:pPr>
            <a:fld id="{4DF99A5D-539A-4153-AEAB-6F966124A442}" type="slidenum">
              <a:rPr b="0" lang="en-US" sz="1300" spc="-1" strike="noStrike">
                <a:solidFill>
                  <a:srgbClr val="000000"/>
                </a:solidFill>
                <a:uFill>
                  <a:solidFill>
                    <a:srgbClr val="ffffff"/>
                  </a:solidFill>
                </a:uFill>
                <a:latin typeface="Arial"/>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body"/>
          </p:nvPr>
        </p:nvSpPr>
        <p:spPr>
          <a:xfrm>
            <a:off x="1023840" y="3371760"/>
            <a:ext cx="8186400" cy="3195360"/>
          </a:xfrm>
          <a:prstGeom prst="rect">
            <a:avLst/>
          </a:prstGeom>
        </p:spPr>
        <p:txBody>
          <a:bodyPr lIns="99000" rIns="99000" tIns="49680" bIns="49680"/>
          <a:p>
            <a:r>
              <a:rPr b="0" lang="en-US" sz="2000" spc="-1" strike="noStrike">
                <a:solidFill>
                  <a:srgbClr val="000000"/>
                </a:solidFill>
                <a:uFill>
                  <a:solidFill>
                    <a:srgbClr val="ffffff"/>
                  </a:solidFill>
                </a:uFill>
                <a:latin typeface="Arial"/>
              </a:rPr>
              <a:t>In the univariate case, the density function of a normal distribution is given by equation (A.42) p. 601. The exponent (x  - mu)^2 / sigma^2 = [(x  - mu) / sigma]^2  can be seen as normalizing the distance of x to the mean in standard deviation units, normalizing for variance.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The Mahalanobis distance does the same in the multivariate case.</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Note also that when z_1^2 – 2 p z_1 z_2 + z_2^2 = c is the equation of an ellipse.  </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396" name="TextShape 2"/>
          <p:cNvSpPr txBox="1"/>
          <p:nvPr/>
        </p:nvSpPr>
        <p:spPr>
          <a:xfrm>
            <a:off x="5797440" y="6742080"/>
            <a:ext cx="4435200" cy="355320"/>
          </a:xfrm>
          <a:prstGeom prst="rect">
            <a:avLst/>
          </a:prstGeom>
          <a:noFill/>
          <a:ln w="9360">
            <a:noFill/>
          </a:ln>
        </p:spPr>
        <p:txBody>
          <a:bodyPr lIns="99000" rIns="99000" tIns="49680" bIns="49680" anchor="b"/>
          <a:p>
            <a:pPr algn="r">
              <a:lnSpc>
                <a:spcPct val="100000"/>
              </a:lnSpc>
            </a:pPr>
            <a:fld id="{8C7394A6-6122-415B-B25D-FF28334D7DCC}" type="slidenum">
              <a:rPr b="0" lang="en-US" sz="1300" spc="-1" strike="noStrike">
                <a:solidFill>
                  <a:srgbClr val="000000"/>
                </a:solidFill>
                <a:uFill>
                  <a:solidFill>
                    <a:srgbClr val="ffffff"/>
                  </a:solidFill>
                </a:uFill>
                <a:latin typeface="Arial"/>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body"/>
          </p:nvPr>
        </p:nvSpPr>
        <p:spPr>
          <a:xfrm>
            <a:off x="1023840" y="3371760"/>
            <a:ext cx="8186400" cy="3195360"/>
          </a:xfrm>
          <a:prstGeom prst="rect">
            <a:avLst/>
          </a:prstGeom>
        </p:spPr>
        <p:txBody>
          <a:bodyPr lIns="99000" rIns="99000" tIns="49680" bIns="49680"/>
          <a:p>
            <a:r>
              <a:rPr b="0" lang="en-US" sz="2000" spc="-1" strike="noStrike">
                <a:solidFill>
                  <a:srgbClr val="000000"/>
                </a:solidFill>
                <a:uFill>
                  <a:solidFill>
                    <a:srgbClr val="ffffff"/>
                  </a:solidFill>
                </a:uFill>
                <a:latin typeface="Arial"/>
              </a:rPr>
              <a:t>When Cov(X1,X2)= 0, the axes of the ellipsoid are parallel to the main axes. When Cov(X1,X2) != 0, the ellipsoid axes are not aligned with the coordinate axes. </a:t>
            </a:r>
            <a:endParaRPr b="0" lang="en-US" sz="2000" spc="-1" strike="noStrike">
              <a:solidFill>
                <a:srgbClr val="000000"/>
              </a:solidFill>
              <a:uFill>
                <a:solidFill>
                  <a:srgbClr val="ffffff"/>
                </a:solidFill>
              </a:uFill>
              <a:latin typeface="Arial"/>
            </a:endParaRPr>
          </a:p>
        </p:txBody>
      </p:sp>
      <p:sp>
        <p:nvSpPr>
          <p:cNvPr id="398" name="TextShape 2"/>
          <p:cNvSpPr txBox="1"/>
          <p:nvPr/>
        </p:nvSpPr>
        <p:spPr>
          <a:xfrm>
            <a:off x="5797440" y="6742080"/>
            <a:ext cx="4435200" cy="355320"/>
          </a:xfrm>
          <a:prstGeom prst="rect">
            <a:avLst/>
          </a:prstGeom>
          <a:noFill/>
          <a:ln w="9360">
            <a:noFill/>
          </a:ln>
        </p:spPr>
        <p:txBody>
          <a:bodyPr lIns="99000" rIns="99000" tIns="49680" bIns="49680" anchor="b"/>
          <a:p>
            <a:pPr algn="r">
              <a:lnSpc>
                <a:spcPct val="100000"/>
              </a:lnSpc>
            </a:pPr>
            <a:fld id="{5B6A102E-7FDA-4BE3-A1D7-D0C203B5B8A9}" type="slidenum">
              <a:rPr b="0" lang="en-US" sz="1300" spc="-1" strike="noStrike">
                <a:solidFill>
                  <a:srgbClr val="000000"/>
                </a:solidFill>
                <a:uFill>
                  <a:solidFill>
                    <a:srgbClr val="ffffff"/>
                  </a:solidFill>
                </a:uFill>
                <a:latin typeface="Arial"/>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body"/>
          </p:nvPr>
        </p:nvSpPr>
        <p:spPr>
          <a:xfrm>
            <a:off x="1023840" y="3371760"/>
            <a:ext cx="8186400" cy="3195360"/>
          </a:xfrm>
          <a:prstGeom prst="rect">
            <a:avLst/>
          </a:prstGeom>
        </p:spPr>
        <p:txBody>
          <a:bodyPr lIns="99000" rIns="99000" tIns="49680" bIns="49680"/>
          <a:p>
            <a:r>
              <a:rPr b="0" lang="en-US" sz="2000" spc="-1" strike="noStrike">
                <a:solidFill>
                  <a:srgbClr val="000000"/>
                </a:solidFill>
                <a:uFill>
                  <a:solidFill>
                    <a:srgbClr val="ffffff"/>
                  </a:solidFill>
                </a:uFill>
                <a:latin typeface="Arial"/>
              </a:rPr>
              <a:t>The plots on the previous slide are slices taken from these plots, for a fixed value of the vertical axis.</a:t>
            </a:r>
            <a:endParaRPr b="0" lang="en-US" sz="2000" spc="-1" strike="noStrike">
              <a:solidFill>
                <a:srgbClr val="000000"/>
              </a:solidFill>
              <a:uFill>
                <a:solidFill>
                  <a:srgbClr val="ffffff"/>
                </a:solidFill>
              </a:uFill>
              <a:latin typeface="Arial"/>
            </a:endParaRPr>
          </a:p>
        </p:txBody>
      </p:sp>
      <p:sp>
        <p:nvSpPr>
          <p:cNvPr id="400" name="TextShape 2"/>
          <p:cNvSpPr txBox="1"/>
          <p:nvPr/>
        </p:nvSpPr>
        <p:spPr>
          <a:xfrm>
            <a:off x="5797440" y="6742080"/>
            <a:ext cx="4435200" cy="355320"/>
          </a:xfrm>
          <a:prstGeom prst="rect">
            <a:avLst/>
          </a:prstGeom>
          <a:noFill/>
          <a:ln w="9360">
            <a:noFill/>
          </a:ln>
        </p:spPr>
        <p:txBody>
          <a:bodyPr lIns="99000" rIns="99000" tIns="49680" bIns="49680" anchor="b"/>
          <a:p>
            <a:pPr algn="r">
              <a:lnSpc>
                <a:spcPct val="100000"/>
              </a:lnSpc>
            </a:pPr>
            <a:fld id="{7F6F3088-19E6-4BE2-A870-6E3938A51F3A}" type="slidenum">
              <a:rPr b="0" lang="en-US" sz="1300" spc="-1" strike="noStrike">
                <a:solidFill>
                  <a:srgbClr val="000000"/>
                </a:solidFill>
                <a:uFill>
                  <a:solidFill>
                    <a:srgbClr val="ffffff"/>
                  </a:solidFill>
                </a:uFill>
                <a:latin typeface="Arial"/>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33" name="PlaceHolder 2"/>
          <p:cNvSpPr>
            <a:spLocks noGrp="1"/>
          </p:cNvSpPr>
          <p:nvPr>
            <p:ph type="body"/>
          </p:nvPr>
        </p:nvSpPr>
        <p:spPr>
          <a:xfrm>
            <a:off x="612720" y="1600200"/>
            <a:ext cx="81529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34" name="PlaceHolder 3"/>
          <p:cNvSpPr>
            <a:spLocks noGrp="1"/>
          </p:cNvSpPr>
          <p:nvPr>
            <p:ph type="body"/>
          </p:nvPr>
        </p:nvSpPr>
        <p:spPr>
          <a:xfrm>
            <a:off x="612720" y="3948480"/>
            <a:ext cx="81529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36" name="PlaceHolder 2"/>
          <p:cNvSpPr>
            <a:spLocks noGrp="1"/>
          </p:cNvSpPr>
          <p:nvPr>
            <p:ph type="body"/>
          </p:nvPr>
        </p:nvSpPr>
        <p:spPr>
          <a:xfrm>
            <a:off x="6127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37" name="PlaceHolder 3"/>
          <p:cNvSpPr>
            <a:spLocks noGrp="1"/>
          </p:cNvSpPr>
          <p:nvPr>
            <p:ph type="body"/>
          </p:nvPr>
        </p:nvSpPr>
        <p:spPr>
          <a:xfrm>
            <a:off x="47905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38" name="PlaceHolder 4"/>
          <p:cNvSpPr>
            <a:spLocks noGrp="1"/>
          </p:cNvSpPr>
          <p:nvPr>
            <p:ph type="body"/>
          </p:nvPr>
        </p:nvSpPr>
        <p:spPr>
          <a:xfrm>
            <a:off x="4790520" y="394848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39" name="PlaceHolder 5"/>
          <p:cNvSpPr>
            <a:spLocks noGrp="1"/>
          </p:cNvSpPr>
          <p:nvPr>
            <p:ph type="body"/>
          </p:nvPr>
        </p:nvSpPr>
        <p:spPr>
          <a:xfrm>
            <a:off x="612720" y="394848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41" name="PlaceHolder 2"/>
          <p:cNvSpPr>
            <a:spLocks noGrp="1"/>
          </p:cNvSpPr>
          <p:nvPr>
            <p:ph type="body"/>
          </p:nvPr>
        </p:nvSpPr>
        <p:spPr>
          <a:xfrm>
            <a:off x="612720" y="160020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42" name="PlaceHolder 3"/>
          <p:cNvSpPr>
            <a:spLocks noGrp="1"/>
          </p:cNvSpPr>
          <p:nvPr>
            <p:ph type="body"/>
          </p:nvPr>
        </p:nvSpPr>
        <p:spPr>
          <a:xfrm>
            <a:off x="3369600" y="160020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43" name="PlaceHolder 4"/>
          <p:cNvSpPr>
            <a:spLocks noGrp="1"/>
          </p:cNvSpPr>
          <p:nvPr>
            <p:ph type="body"/>
          </p:nvPr>
        </p:nvSpPr>
        <p:spPr>
          <a:xfrm>
            <a:off x="6126120" y="160020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44" name="PlaceHolder 5"/>
          <p:cNvSpPr>
            <a:spLocks noGrp="1"/>
          </p:cNvSpPr>
          <p:nvPr>
            <p:ph type="body"/>
          </p:nvPr>
        </p:nvSpPr>
        <p:spPr>
          <a:xfrm>
            <a:off x="6126120" y="394848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45" name="PlaceHolder 6"/>
          <p:cNvSpPr>
            <a:spLocks noGrp="1"/>
          </p:cNvSpPr>
          <p:nvPr>
            <p:ph type="body"/>
          </p:nvPr>
        </p:nvSpPr>
        <p:spPr>
          <a:xfrm>
            <a:off x="3369600" y="394848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46" name="PlaceHolder 7"/>
          <p:cNvSpPr>
            <a:spLocks noGrp="1"/>
          </p:cNvSpPr>
          <p:nvPr>
            <p:ph type="body"/>
          </p:nvPr>
        </p:nvSpPr>
        <p:spPr>
          <a:xfrm>
            <a:off x="612720" y="394848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56" name="PlaceHolder 2"/>
          <p:cNvSpPr>
            <a:spLocks noGrp="1"/>
          </p:cNvSpPr>
          <p:nvPr>
            <p:ph type="subTitle"/>
          </p:nvPr>
        </p:nvSpPr>
        <p:spPr>
          <a:xfrm>
            <a:off x="612720" y="1600200"/>
            <a:ext cx="8152920" cy="4495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58" name="PlaceHolder 2"/>
          <p:cNvSpPr>
            <a:spLocks noGrp="1"/>
          </p:cNvSpPr>
          <p:nvPr>
            <p:ph type="body"/>
          </p:nvPr>
        </p:nvSpPr>
        <p:spPr>
          <a:xfrm>
            <a:off x="612720" y="1600200"/>
            <a:ext cx="815292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60" name="PlaceHolder 2"/>
          <p:cNvSpPr>
            <a:spLocks noGrp="1"/>
          </p:cNvSpPr>
          <p:nvPr>
            <p:ph type="body"/>
          </p:nvPr>
        </p:nvSpPr>
        <p:spPr>
          <a:xfrm>
            <a:off x="612720" y="1600200"/>
            <a:ext cx="397836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61" name="PlaceHolder 3"/>
          <p:cNvSpPr>
            <a:spLocks noGrp="1"/>
          </p:cNvSpPr>
          <p:nvPr>
            <p:ph type="body"/>
          </p:nvPr>
        </p:nvSpPr>
        <p:spPr>
          <a:xfrm>
            <a:off x="4790520" y="1600200"/>
            <a:ext cx="397836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12720" y="228600"/>
            <a:ext cx="8152920" cy="459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65" name="PlaceHolder 2"/>
          <p:cNvSpPr>
            <a:spLocks noGrp="1"/>
          </p:cNvSpPr>
          <p:nvPr>
            <p:ph type="body"/>
          </p:nvPr>
        </p:nvSpPr>
        <p:spPr>
          <a:xfrm>
            <a:off x="6127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66" name="PlaceHolder 3"/>
          <p:cNvSpPr>
            <a:spLocks noGrp="1"/>
          </p:cNvSpPr>
          <p:nvPr>
            <p:ph type="body"/>
          </p:nvPr>
        </p:nvSpPr>
        <p:spPr>
          <a:xfrm>
            <a:off x="612720" y="394848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67" name="PlaceHolder 4"/>
          <p:cNvSpPr>
            <a:spLocks noGrp="1"/>
          </p:cNvSpPr>
          <p:nvPr>
            <p:ph type="body"/>
          </p:nvPr>
        </p:nvSpPr>
        <p:spPr>
          <a:xfrm>
            <a:off x="4790520" y="1600200"/>
            <a:ext cx="397836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12" name="PlaceHolder 2"/>
          <p:cNvSpPr>
            <a:spLocks noGrp="1"/>
          </p:cNvSpPr>
          <p:nvPr>
            <p:ph type="subTitle"/>
          </p:nvPr>
        </p:nvSpPr>
        <p:spPr>
          <a:xfrm>
            <a:off x="612720" y="1600200"/>
            <a:ext cx="8152920" cy="4495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69" name="PlaceHolder 2"/>
          <p:cNvSpPr>
            <a:spLocks noGrp="1"/>
          </p:cNvSpPr>
          <p:nvPr>
            <p:ph type="body"/>
          </p:nvPr>
        </p:nvSpPr>
        <p:spPr>
          <a:xfrm>
            <a:off x="612720" y="1600200"/>
            <a:ext cx="397836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70" name="PlaceHolder 3"/>
          <p:cNvSpPr>
            <a:spLocks noGrp="1"/>
          </p:cNvSpPr>
          <p:nvPr>
            <p:ph type="body"/>
          </p:nvPr>
        </p:nvSpPr>
        <p:spPr>
          <a:xfrm>
            <a:off x="47905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71" name="PlaceHolder 4"/>
          <p:cNvSpPr>
            <a:spLocks noGrp="1"/>
          </p:cNvSpPr>
          <p:nvPr>
            <p:ph type="body"/>
          </p:nvPr>
        </p:nvSpPr>
        <p:spPr>
          <a:xfrm>
            <a:off x="4790520" y="394848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73" name="PlaceHolder 2"/>
          <p:cNvSpPr>
            <a:spLocks noGrp="1"/>
          </p:cNvSpPr>
          <p:nvPr>
            <p:ph type="body"/>
          </p:nvPr>
        </p:nvSpPr>
        <p:spPr>
          <a:xfrm>
            <a:off x="6127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74" name="PlaceHolder 3"/>
          <p:cNvSpPr>
            <a:spLocks noGrp="1"/>
          </p:cNvSpPr>
          <p:nvPr>
            <p:ph type="body"/>
          </p:nvPr>
        </p:nvSpPr>
        <p:spPr>
          <a:xfrm>
            <a:off x="47905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75" name="PlaceHolder 4"/>
          <p:cNvSpPr>
            <a:spLocks noGrp="1"/>
          </p:cNvSpPr>
          <p:nvPr>
            <p:ph type="body"/>
          </p:nvPr>
        </p:nvSpPr>
        <p:spPr>
          <a:xfrm>
            <a:off x="612720" y="3948480"/>
            <a:ext cx="81529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77" name="PlaceHolder 2"/>
          <p:cNvSpPr>
            <a:spLocks noGrp="1"/>
          </p:cNvSpPr>
          <p:nvPr>
            <p:ph type="body"/>
          </p:nvPr>
        </p:nvSpPr>
        <p:spPr>
          <a:xfrm>
            <a:off x="612720" y="1600200"/>
            <a:ext cx="81529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78" name="PlaceHolder 3"/>
          <p:cNvSpPr>
            <a:spLocks noGrp="1"/>
          </p:cNvSpPr>
          <p:nvPr>
            <p:ph type="body"/>
          </p:nvPr>
        </p:nvSpPr>
        <p:spPr>
          <a:xfrm>
            <a:off x="612720" y="3948480"/>
            <a:ext cx="81529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80" name="PlaceHolder 2"/>
          <p:cNvSpPr>
            <a:spLocks noGrp="1"/>
          </p:cNvSpPr>
          <p:nvPr>
            <p:ph type="body"/>
          </p:nvPr>
        </p:nvSpPr>
        <p:spPr>
          <a:xfrm>
            <a:off x="6127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81" name="PlaceHolder 3"/>
          <p:cNvSpPr>
            <a:spLocks noGrp="1"/>
          </p:cNvSpPr>
          <p:nvPr>
            <p:ph type="body"/>
          </p:nvPr>
        </p:nvSpPr>
        <p:spPr>
          <a:xfrm>
            <a:off x="47905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82" name="PlaceHolder 4"/>
          <p:cNvSpPr>
            <a:spLocks noGrp="1"/>
          </p:cNvSpPr>
          <p:nvPr>
            <p:ph type="body"/>
          </p:nvPr>
        </p:nvSpPr>
        <p:spPr>
          <a:xfrm>
            <a:off x="4790520" y="394848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83" name="PlaceHolder 5"/>
          <p:cNvSpPr>
            <a:spLocks noGrp="1"/>
          </p:cNvSpPr>
          <p:nvPr>
            <p:ph type="body"/>
          </p:nvPr>
        </p:nvSpPr>
        <p:spPr>
          <a:xfrm>
            <a:off x="612720" y="394848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85" name="PlaceHolder 2"/>
          <p:cNvSpPr>
            <a:spLocks noGrp="1"/>
          </p:cNvSpPr>
          <p:nvPr>
            <p:ph type="body"/>
          </p:nvPr>
        </p:nvSpPr>
        <p:spPr>
          <a:xfrm>
            <a:off x="612720" y="160020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86" name="PlaceHolder 3"/>
          <p:cNvSpPr>
            <a:spLocks noGrp="1"/>
          </p:cNvSpPr>
          <p:nvPr>
            <p:ph type="body"/>
          </p:nvPr>
        </p:nvSpPr>
        <p:spPr>
          <a:xfrm>
            <a:off x="3369600" y="160020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87" name="PlaceHolder 4"/>
          <p:cNvSpPr>
            <a:spLocks noGrp="1"/>
          </p:cNvSpPr>
          <p:nvPr>
            <p:ph type="body"/>
          </p:nvPr>
        </p:nvSpPr>
        <p:spPr>
          <a:xfrm>
            <a:off x="6126120" y="160020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88" name="PlaceHolder 5"/>
          <p:cNvSpPr>
            <a:spLocks noGrp="1"/>
          </p:cNvSpPr>
          <p:nvPr>
            <p:ph type="body"/>
          </p:nvPr>
        </p:nvSpPr>
        <p:spPr>
          <a:xfrm>
            <a:off x="6126120" y="394848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89" name="PlaceHolder 6"/>
          <p:cNvSpPr>
            <a:spLocks noGrp="1"/>
          </p:cNvSpPr>
          <p:nvPr>
            <p:ph type="body"/>
          </p:nvPr>
        </p:nvSpPr>
        <p:spPr>
          <a:xfrm>
            <a:off x="3369600" y="394848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90" name="PlaceHolder 7"/>
          <p:cNvSpPr>
            <a:spLocks noGrp="1"/>
          </p:cNvSpPr>
          <p:nvPr>
            <p:ph type="body"/>
          </p:nvPr>
        </p:nvSpPr>
        <p:spPr>
          <a:xfrm>
            <a:off x="612720" y="394848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101" name="PlaceHolder 2"/>
          <p:cNvSpPr>
            <a:spLocks noGrp="1"/>
          </p:cNvSpPr>
          <p:nvPr>
            <p:ph type="subTitle"/>
          </p:nvPr>
        </p:nvSpPr>
        <p:spPr>
          <a:xfrm>
            <a:off x="612720" y="1600200"/>
            <a:ext cx="8152920" cy="4495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103" name="PlaceHolder 2"/>
          <p:cNvSpPr>
            <a:spLocks noGrp="1"/>
          </p:cNvSpPr>
          <p:nvPr>
            <p:ph type="body"/>
          </p:nvPr>
        </p:nvSpPr>
        <p:spPr>
          <a:xfrm>
            <a:off x="612720" y="1600200"/>
            <a:ext cx="815292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105" name="PlaceHolder 2"/>
          <p:cNvSpPr>
            <a:spLocks noGrp="1"/>
          </p:cNvSpPr>
          <p:nvPr>
            <p:ph type="body"/>
          </p:nvPr>
        </p:nvSpPr>
        <p:spPr>
          <a:xfrm>
            <a:off x="612720" y="1600200"/>
            <a:ext cx="397836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06" name="PlaceHolder 3"/>
          <p:cNvSpPr>
            <a:spLocks noGrp="1"/>
          </p:cNvSpPr>
          <p:nvPr>
            <p:ph type="body"/>
          </p:nvPr>
        </p:nvSpPr>
        <p:spPr>
          <a:xfrm>
            <a:off x="4790520" y="1600200"/>
            <a:ext cx="397836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14" name="PlaceHolder 2"/>
          <p:cNvSpPr>
            <a:spLocks noGrp="1"/>
          </p:cNvSpPr>
          <p:nvPr>
            <p:ph type="body"/>
          </p:nvPr>
        </p:nvSpPr>
        <p:spPr>
          <a:xfrm>
            <a:off x="612720" y="1600200"/>
            <a:ext cx="815292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612720" y="228600"/>
            <a:ext cx="8152920" cy="459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110" name="PlaceHolder 2"/>
          <p:cNvSpPr>
            <a:spLocks noGrp="1"/>
          </p:cNvSpPr>
          <p:nvPr>
            <p:ph type="body"/>
          </p:nvPr>
        </p:nvSpPr>
        <p:spPr>
          <a:xfrm>
            <a:off x="6127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11" name="PlaceHolder 3"/>
          <p:cNvSpPr>
            <a:spLocks noGrp="1"/>
          </p:cNvSpPr>
          <p:nvPr>
            <p:ph type="body"/>
          </p:nvPr>
        </p:nvSpPr>
        <p:spPr>
          <a:xfrm>
            <a:off x="612720" y="394848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12" name="PlaceHolder 4"/>
          <p:cNvSpPr>
            <a:spLocks noGrp="1"/>
          </p:cNvSpPr>
          <p:nvPr>
            <p:ph type="body"/>
          </p:nvPr>
        </p:nvSpPr>
        <p:spPr>
          <a:xfrm>
            <a:off x="4790520" y="1600200"/>
            <a:ext cx="397836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114" name="PlaceHolder 2"/>
          <p:cNvSpPr>
            <a:spLocks noGrp="1"/>
          </p:cNvSpPr>
          <p:nvPr>
            <p:ph type="body"/>
          </p:nvPr>
        </p:nvSpPr>
        <p:spPr>
          <a:xfrm>
            <a:off x="612720" y="1600200"/>
            <a:ext cx="397836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15" name="PlaceHolder 3"/>
          <p:cNvSpPr>
            <a:spLocks noGrp="1"/>
          </p:cNvSpPr>
          <p:nvPr>
            <p:ph type="body"/>
          </p:nvPr>
        </p:nvSpPr>
        <p:spPr>
          <a:xfrm>
            <a:off x="47905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16" name="PlaceHolder 4"/>
          <p:cNvSpPr>
            <a:spLocks noGrp="1"/>
          </p:cNvSpPr>
          <p:nvPr>
            <p:ph type="body"/>
          </p:nvPr>
        </p:nvSpPr>
        <p:spPr>
          <a:xfrm>
            <a:off x="4790520" y="394848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118" name="PlaceHolder 2"/>
          <p:cNvSpPr>
            <a:spLocks noGrp="1"/>
          </p:cNvSpPr>
          <p:nvPr>
            <p:ph type="body"/>
          </p:nvPr>
        </p:nvSpPr>
        <p:spPr>
          <a:xfrm>
            <a:off x="6127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19" name="PlaceHolder 3"/>
          <p:cNvSpPr>
            <a:spLocks noGrp="1"/>
          </p:cNvSpPr>
          <p:nvPr>
            <p:ph type="body"/>
          </p:nvPr>
        </p:nvSpPr>
        <p:spPr>
          <a:xfrm>
            <a:off x="47905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20" name="PlaceHolder 4"/>
          <p:cNvSpPr>
            <a:spLocks noGrp="1"/>
          </p:cNvSpPr>
          <p:nvPr>
            <p:ph type="body"/>
          </p:nvPr>
        </p:nvSpPr>
        <p:spPr>
          <a:xfrm>
            <a:off x="612720" y="3948480"/>
            <a:ext cx="81529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122" name="PlaceHolder 2"/>
          <p:cNvSpPr>
            <a:spLocks noGrp="1"/>
          </p:cNvSpPr>
          <p:nvPr>
            <p:ph type="body"/>
          </p:nvPr>
        </p:nvSpPr>
        <p:spPr>
          <a:xfrm>
            <a:off x="612720" y="1600200"/>
            <a:ext cx="81529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23" name="PlaceHolder 3"/>
          <p:cNvSpPr>
            <a:spLocks noGrp="1"/>
          </p:cNvSpPr>
          <p:nvPr>
            <p:ph type="body"/>
          </p:nvPr>
        </p:nvSpPr>
        <p:spPr>
          <a:xfrm>
            <a:off x="612720" y="3948480"/>
            <a:ext cx="81529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125" name="PlaceHolder 2"/>
          <p:cNvSpPr>
            <a:spLocks noGrp="1"/>
          </p:cNvSpPr>
          <p:nvPr>
            <p:ph type="body"/>
          </p:nvPr>
        </p:nvSpPr>
        <p:spPr>
          <a:xfrm>
            <a:off x="6127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26" name="PlaceHolder 3"/>
          <p:cNvSpPr>
            <a:spLocks noGrp="1"/>
          </p:cNvSpPr>
          <p:nvPr>
            <p:ph type="body"/>
          </p:nvPr>
        </p:nvSpPr>
        <p:spPr>
          <a:xfrm>
            <a:off x="47905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27" name="PlaceHolder 4"/>
          <p:cNvSpPr>
            <a:spLocks noGrp="1"/>
          </p:cNvSpPr>
          <p:nvPr>
            <p:ph type="body"/>
          </p:nvPr>
        </p:nvSpPr>
        <p:spPr>
          <a:xfrm>
            <a:off x="4790520" y="394848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28" name="PlaceHolder 5"/>
          <p:cNvSpPr>
            <a:spLocks noGrp="1"/>
          </p:cNvSpPr>
          <p:nvPr>
            <p:ph type="body"/>
          </p:nvPr>
        </p:nvSpPr>
        <p:spPr>
          <a:xfrm>
            <a:off x="612720" y="394848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130" name="PlaceHolder 2"/>
          <p:cNvSpPr>
            <a:spLocks noGrp="1"/>
          </p:cNvSpPr>
          <p:nvPr>
            <p:ph type="body"/>
          </p:nvPr>
        </p:nvSpPr>
        <p:spPr>
          <a:xfrm>
            <a:off x="612720" y="160020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31" name="PlaceHolder 3"/>
          <p:cNvSpPr>
            <a:spLocks noGrp="1"/>
          </p:cNvSpPr>
          <p:nvPr>
            <p:ph type="body"/>
          </p:nvPr>
        </p:nvSpPr>
        <p:spPr>
          <a:xfrm>
            <a:off x="3369600" y="160020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32" name="PlaceHolder 4"/>
          <p:cNvSpPr>
            <a:spLocks noGrp="1"/>
          </p:cNvSpPr>
          <p:nvPr>
            <p:ph type="body"/>
          </p:nvPr>
        </p:nvSpPr>
        <p:spPr>
          <a:xfrm>
            <a:off x="6126120" y="160020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33" name="PlaceHolder 5"/>
          <p:cNvSpPr>
            <a:spLocks noGrp="1"/>
          </p:cNvSpPr>
          <p:nvPr>
            <p:ph type="body"/>
          </p:nvPr>
        </p:nvSpPr>
        <p:spPr>
          <a:xfrm>
            <a:off x="6126120" y="394848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34" name="PlaceHolder 6"/>
          <p:cNvSpPr>
            <a:spLocks noGrp="1"/>
          </p:cNvSpPr>
          <p:nvPr>
            <p:ph type="body"/>
          </p:nvPr>
        </p:nvSpPr>
        <p:spPr>
          <a:xfrm>
            <a:off x="3369600" y="394848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35" name="PlaceHolder 7"/>
          <p:cNvSpPr>
            <a:spLocks noGrp="1"/>
          </p:cNvSpPr>
          <p:nvPr>
            <p:ph type="body"/>
          </p:nvPr>
        </p:nvSpPr>
        <p:spPr>
          <a:xfrm>
            <a:off x="612720" y="394848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5"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146" name="PlaceHolder 2"/>
          <p:cNvSpPr>
            <a:spLocks noGrp="1"/>
          </p:cNvSpPr>
          <p:nvPr>
            <p:ph type="subTitle"/>
          </p:nvPr>
        </p:nvSpPr>
        <p:spPr>
          <a:xfrm>
            <a:off x="612720" y="1600200"/>
            <a:ext cx="8152920" cy="4495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148" name="PlaceHolder 2"/>
          <p:cNvSpPr>
            <a:spLocks noGrp="1"/>
          </p:cNvSpPr>
          <p:nvPr>
            <p:ph type="body"/>
          </p:nvPr>
        </p:nvSpPr>
        <p:spPr>
          <a:xfrm>
            <a:off x="612720" y="1600200"/>
            <a:ext cx="815292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16" name="PlaceHolder 2"/>
          <p:cNvSpPr>
            <a:spLocks noGrp="1"/>
          </p:cNvSpPr>
          <p:nvPr>
            <p:ph type="body"/>
          </p:nvPr>
        </p:nvSpPr>
        <p:spPr>
          <a:xfrm>
            <a:off x="612720" y="1600200"/>
            <a:ext cx="397836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7" name="PlaceHolder 3"/>
          <p:cNvSpPr>
            <a:spLocks noGrp="1"/>
          </p:cNvSpPr>
          <p:nvPr>
            <p:ph type="body"/>
          </p:nvPr>
        </p:nvSpPr>
        <p:spPr>
          <a:xfrm>
            <a:off x="4790520" y="1600200"/>
            <a:ext cx="397836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150" name="PlaceHolder 2"/>
          <p:cNvSpPr>
            <a:spLocks noGrp="1"/>
          </p:cNvSpPr>
          <p:nvPr>
            <p:ph type="body"/>
          </p:nvPr>
        </p:nvSpPr>
        <p:spPr>
          <a:xfrm>
            <a:off x="612720" y="1600200"/>
            <a:ext cx="397836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51" name="PlaceHolder 3"/>
          <p:cNvSpPr>
            <a:spLocks noGrp="1"/>
          </p:cNvSpPr>
          <p:nvPr>
            <p:ph type="body"/>
          </p:nvPr>
        </p:nvSpPr>
        <p:spPr>
          <a:xfrm>
            <a:off x="4790520" y="1600200"/>
            <a:ext cx="397836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2"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3" name="PlaceHolder 1"/>
          <p:cNvSpPr>
            <a:spLocks noGrp="1"/>
          </p:cNvSpPr>
          <p:nvPr>
            <p:ph type="subTitle"/>
          </p:nvPr>
        </p:nvSpPr>
        <p:spPr>
          <a:xfrm>
            <a:off x="612720" y="228600"/>
            <a:ext cx="8152920" cy="459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155" name="PlaceHolder 2"/>
          <p:cNvSpPr>
            <a:spLocks noGrp="1"/>
          </p:cNvSpPr>
          <p:nvPr>
            <p:ph type="body"/>
          </p:nvPr>
        </p:nvSpPr>
        <p:spPr>
          <a:xfrm>
            <a:off x="6127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56" name="PlaceHolder 3"/>
          <p:cNvSpPr>
            <a:spLocks noGrp="1"/>
          </p:cNvSpPr>
          <p:nvPr>
            <p:ph type="body"/>
          </p:nvPr>
        </p:nvSpPr>
        <p:spPr>
          <a:xfrm>
            <a:off x="612720" y="394848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57" name="PlaceHolder 4"/>
          <p:cNvSpPr>
            <a:spLocks noGrp="1"/>
          </p:cNvSpPr>
          <p:nvPr>
            <p:ph type="body"/>
          </p:nvPr>
        </p:nvSpPr>
        <p:spPr>
          <a:xfrm>
            <a:off x="4790520" y="1600200"/>
            <a:ext cx="397836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159" name="PlaceHolder 2"/>
          <p:cNvSpPr>
            <a:spLocks noGrp="1"/>
          </p:cNvSpPr>
          <p:nvPr>
            <p:ph type="body"/>
          </p:nvPr>
        </p:nvSpPr>
        <p:spPr>
          <a:xfrm>
            <a:off x="612720" y="1600200"/>
            <a:ext cx="397836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60" name="PlaceHolder 3"/>
          <p:cNvSpPr>
            <a:spLocks noGrp="1"/>
          </p:cNvSpPr>
          <p:nvPr>
            <p:ph type="body"/>
          </p:nvPr>
        </p:nvSpPr>
        <p:spPr>
          <a:xfrm>
            <a:off x="47905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61" name="PlaceHolder 4"/>
          <p:cNvSpPr>
            <a:spLocks noGrp="1"/>
          </p:cNvSpPr>
          <p:nvPr>
            <p:ph type="body"/>
          </p:nvPr>
        </p:nvSpPr>
        <p:spPr>
          <a:xfrm>
            <a:off x="4790520" y="394848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163" name="PlaceHolder 2"/>
          <p:cNvSpPr>
            <a:spLocks noGrp="1"/>
          </p:cNvSpPr>
          <p:nvPr>
            <p:ph type="body"/>
          </p:nvPr>
        </p:nvSpPr>
        <p:spPr>
          <a:xfrm>
            <a:off x="6127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64" name="PlaceHolder 3"/>
          <p:cNvSpPr>
            <a:spLocks noGrp="1"/>
          </p:cNvSpPr>
          <p:nvPr>
            <p:ph type="body"/>
          </p:nvPr>
        </p:nvSpPr>
        <p:spPr>
          <a:xfrm>
            <a:off x="47905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65" name="PlaceHolder 4"/>
          <p:cNvSpPr>
            <a:spLocks noGrp="1"/>
          </p:cNvSpPr>
          <p:nvPr>
            <p:ph type="body"/>
          </p:nvPr>
        </p:nvSpPr>
        <p:spPr>
          <a:xfrm>
            <a:off x="612720" y="3948480"/>
            <a:ext cx="81529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167" name="PlaceHolder 2"/>
          <p:cNvSpPr>
            <a:spLocks noGrp="1"/>
          </p:cNvSpPr>
          <p:nvPr>
            <p:ph type="body"/>
          </p:nvPr>
        </p:nvSpPr>
        <p:spPr>
          <a:xfrm>
            <a:off x="612720" y="1600200"/>
            <a:ext cx="81529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68" name="PlaceHolder 3"/>
          <p:cNvSpPr>
            <a:spLocks noGrp="1"/>
          </p:cNvSpPr>
          <p:nvPr>
            <p:ph type="body"/>
          </p:nvPr>
        </p:nvSpPr>
        <p:spPr>
          <a:xfrm>
            <a:off x="612720" y="3948480"/>
            <a:ext cx="81529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170" name="PlaceHolder 2"/>
          <p:cNvSpPr>
            <a:spLocks noGrp="1"/>
          </p:cNvSpPr>
          <p:nvPr>
            <p:ph type="body"/>
          </p:nvPr>
        </p:nvSpPr>
        <p:spPr>
          <a:xfrm>
            <a:off x="6127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71" name="PlaceHolder 3"/>
          <p:cNvSpPr>
            <a:spLocks noGrp="1"/>
          </p:cNvSpPr>
          <p:nvPr>
            <p:ph type="body"/>
          </p:nvPr>
        </p:nvSpPr>
        <p:spPr>
          <a:xfrm>
            <a:off x="47905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72" name="PlaceHolder 4"/>
          <p:cNvSpPr>
            <a:spLocks noGrp="1"/>
          </p:cNvSpPr>
          <p:nvPr>
            <p:ph type="body"/>
          </p:nvPr>
        </p:nvSpPr>
        <p:spPr>
          <a:xfrm>
            <a:off x="4790520" y="394848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73" name="PlaceHolder 5"/>
          <p:cNvSpPr>
            <a:spLocks noGrp="1"/>
          </p:cNvSpPr>
          <p:nvPr>
            <p:ph type="body"/>
          </p:nvPr>
        </p:nvSpPr>
        <p:spPr>
          <a:xfrm>
            <a:off x="612720" y="394848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175" name="PlaceHolder 2"/>
          <p:cNvSpPr>
            <a:spLocks noGrp="1"/>
          </p:cNvSpPr>
          <p:nvPr>
            <p:ph type="body"/>
          </p:nvPr>
        </p:nvSpPr>
        <p:spPr>
          <a:xfrm>
            <a:off x="612720" y="160020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76" name="PlaceHolder 3"/>
          <p:cNvSpPr>
            <a:spLocks noGrp="1"/>
          </p:cNvSpPr>
          <p:nvPr>
            <p:ph type="body"/>
          </p:nvPr>
        </p:nvSpPr>
        <p:spPr>
          <a:xfrm>
            <a:off x="3369600" y="160020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77" name="PlaceHolder 4"/>
          <p:cNvSpPr>
            <a:spLocks noGrp="1"/>
          </p:cNvSpPr>
          <p:nvPr>
            <p:ph type="body"/>
          </p:nvPr>
        </p:nvSpPr>
        <p:spPr>
          <a:xfrm>
            <a:off x="6126120" y="160020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78" name="PlaceHolder 5"/>
          <p:cNvSpPr>
            <a:spLocks noGrp="1"/>
          </p:cNvSpPr>
          <p:nvPr>
            <p:ph type="body"/>
          </p:nvPr>
        </p:nvSpPr>
        <p:spPr>
          <a:xfrm>
            <a:off x="6126120" y="394848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79" name="PlaceHolder 6"/>
          <p:cNvSpPr>
            <a:spLocks noGrp="1"/>
          </p:cNvSpPr>
          <p:nvPr>
            <p:ph type="body"/>
          </p:nvPr>
        </p:nvSpPr>
        <p:spPr>
          <a:xfrm>
            <a:off x="3369600" y="394848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80" name="PlaceHolder 7"/>
          <p:cNvSpPr>
            <a:spLocks noGrp="1"/>
          </p:cNvSpPr>
          <p:nvPr>
            <p:ph type="body"/>
          </p:nvPr>
        </p:nvSpPr>
        <p:spPr>
          <a:xfrm>
            <a:off x="612720" y="394848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9"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190" name="PlaceHolder 2"/>
          <p:cNvSpPr>
            <a:spLocks noGrp="1"/>
          </p:cNvSpPr>
          <p:nvPr>
            <p:ph type="subTitle"/>
          </p:nvPr>
        </p:nvSpPr>
        <p:spPr>
          <a:xfrm>
            <a:off x="612720" y="1600200"/>
            <a:ext cx="8152920" cy="4495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192" name="PlaceHolder 2"/>
          <p:cNvSpPr>
            <a:spLocks noGrp="1"/>
          </p:cNvSpPr>
          <p:nvPr>
            <p:ph type="body"/>
          </p:nvPr>
        </p:nvSpPr>
        <p:spPr>
          <a:xfrm>
            <a:off x="612720" y="1600200"/>
            <a:ext cx="815292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194" name="PlaceHolder 2"/>
          <p:cNvSpPr>
            <a:spLocks noGrp="1"/>
          </p:cNvSpPr>
          <p:nvPr>
            <p:ph type="body"/>
          </p:nvPr>
        </p:nvSpPr>
        <p:spPr>
          <a:xfrm>
            <a:off x="612720" y="1600200"/>
            <a:ext cx="397836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195" name="PlaceHolder 3"/>
          <p:cNvSpPr>
            <a:spLocks noGrp="1"/>
          </p:cNvSpPr>
          <p:nvPr>
            <p:ph type="body"/>
          </p:nvPr>
        </p:nvSpPr>
        <p:spPr>
          <a:xfrm>
            <a:off x="4790520" y="1600200"/>
            <a:ext cx="397836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6"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7" name="PlaceHolder 1"/>
          <p:cNvSpPr>
            <a:spLocks noGrp="1"/>
          </p:cNvSpPr>
          <p:nvPr>
            <p:ph type="subTitle"/>
          </p:nvPr>
        </p:nvSpPr>
        <p:spPr>
          <a:xfrm>
            <a:off x="612720" y="228600"/>
            <a:ext cx="8152920" cy="459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199" name="PlaceHolder 2"/>
          <p:cNvSpPr>
            <a:spLocks noGrp="1"/>
          </p:cNvSpPr>
          <p:nvPr>
            <p:ph type="body"/>
          </p:nvPr>
        </p:nvSpPr>
        <p:spPr>
          <a:xfrm>
            <a:off x="6127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00" name="PlaceHolder 3"/>
          <p:cNvSpPr>
            <a:spLocks noGrp="1"/>
          </p:cNvSpPr>
          <p:nvPr>
            <p:ph type="body"/>
          </p:nvPr>
        </p:nvSpPr>
        <p:spPr>
          <a:xfrm>
            <a:off x="612720" y="394848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01" name="PlaceHolder 4"/>
          <p:cNvSpPr>
            <a:spLocks noGrp="1"/>
          </p:cNvSpPr>
          <p:nvPr>
            <p:ph type="body"/>
          </p:nvPr>
        </p:nvSpPr>
        <p:spPr>
          <a:xfrm>
            <a:off x="4790520" y="1600200"/>
            <a:ext cx="397836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203" name="PlaceHolder 2"/>
          <p:cNvSpPr>
            <a:spLocks noGrp="1"/>
          </p:cNvSpPr>
          <p:nvPr>
            <p:ph type="body"/>
          </p:nvPr>
        </p:nvSpPr>
        <p:spPr>
          <a:xfrm>
            <a:off x="612720" y="1600200"/>
            <a:ext cx="397836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04" name="PlaceHolder 3"/>
          <p:cNvSpPr>
            <a:spLocks noGrp="1"/>
          </p:cNvSpPr>
          <p:nvPr>
            <p:ph type="body"/>
          </p:nvPr>
        </p:nvSpPr>
        <p:spPr>
          <a:xfrm>
            <a:off x="47905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05" name="PlaceHolder 4"/>
          <p:cNvSpPr>
            <a:spLocks noGrp="1"/>
          </p:cNvSpPr>
          <p:nvPr>
            <p:ph type="body"/>
          </p:nvPr>
        </p:nvSpPr>
        <p:spPr>
          <a:xfrm>
            <a:off x="4790520" y="394848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207" name="PlaceHolder 2"/>
          <p:cNvSpPr>
            <a:spLocks noGrp="1"/>
          </p:cNvSpPr>
          <p:nvPr>
            <p:ph type="body"/>
          </p:nvPr>
        </p:nvSpPr>
        <p:spPr>
          <a:xfrm>
            <a:off x="6127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08" name="PlaceHolder 3"/>
          <p:cNvSpPr>
            <a:spLocks noGrp="1"/>
          </p:cNvSpPr>
          <p:nvPr>
            <p:ph type="body"/>
          </p:nvPr>
        </p:nvSpPr>
        <p:spPr>
          <a:xfrm>
            <a:off x="47905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09" name="PlaceHolder 4"/>
          <p:cNvSpPr>
            <a:spLocks noGrp="1"/>
          </p:cNvSpPr>
          <p:nvPr>
            <p:ph type="body"/>
          </p:nvPr>
        </p:nvSpPr>
        <p:spPr>
          <a:xfrm>
            <a:off x="612720" y="3948480"/>
            <a:ext cx="81529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211" name="PlaceHolder 2"/>
          <p:cNvSpPr>
            <a:spLocks noGrp="1"/>
          </p:cNvSpPr>
          <p:nvPr>
            <p:ph type="body"/>
          </p:nvPr>
        </p:nvSpPr>
        <p:spPr>
          <a:xfrm>
            <a:off x="612720" y="1600200"/>
            <a:ext cx="81529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12" name="PlaceHolder 3"/>
          <p:cNvSpPr>
            <a:spLocks noGrp="1"/>
          </p:cNvSpPr>
          <p:nvPr>
            <p:ph type="body"/>
          </p:nvPr>
        </p:nvSpPr>
        <p:spPr>
          <a:xfrm>
            <a:off x="612720" y="3948480"/>
            <a:ext cx="81529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214" name="PlaceHolder 2"/>
          <p:cNvSpPr>
            <a:spLocks noGrp="1"/>
          </p:cNvSpPr>
          <p:nvPr>
            <p:ph type="body"/>
          </p:nvPr>
        </p:nvSpPr>
        <p:spPr>
          <a:xfrm>
            <a:off x="6127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15" name="PlaceHolder 3"/>
          <p:cNvSpPr>
            <a:spLocks noGrp="1"/>
          </p:cNvSpPr>
          <p:nvPr>
            <p:ph type="body"/>
          </p:nvPr>
        </p:nvSpPr>
        <p:spPr>
          <a:xfrm>
            <a:off x="47905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16" name="PlaceHolder 4"/>
          <p:cNvSpPr>
            <a:spLocks noGrp="1"/>
          </p:cNvSpPr>
          <p:nvPr>
            <p:ph type="body"/>
          </p:nvPr>
        </p:nvSpPr>
        <p:spPr>
          <a:xfrm>
            <a:off x="4790520" y="394848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17" name="PlaceHolder 5"/>
          <p:cNvSpPr>
            <a:spLocks noGrp="1"/>
          </p:cNvSpPr>
          <p:nvPr>
            <p:ph type="body"/>
          </p:nvPr>
        </p:nvSpPr>
        <p:spPr>
          <a:xfrm>
            <a:off x="612720" y="394848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12720" y="228600"/>
            <a:ext cx="8152920" cy="459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219" name="PlaceHolder 2"/>
          <p:cNvSpPr>
            <a:spLocks noGrp="1"/>
          </p:cNvSpPr>
          <p:nvPr>
            <p:ph type="body"/>
          </p:nvPr>
        </p:nvSpPr>
        <p:spPr>
          <a:xfrm>
            <a:off x="612720" y="160020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20" name="PlaceHolder 3"/>
          <p:cNvSpPr>
            <a:spLocks noGrp="1"/>
          </p:cNvSpPr>
          <p:nvPr>
            <p:ph type="body"/>
          </p:nvPr>
        </p:nvSpPr>
        <p:spPr>
          <a:xfrm>
            <a:off x="3369600" y="160020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21" name="PlaceHolder 4"/>
          <p:cNvSpPr>
            <a:spLocks noGrp="1"/>
          </p:cNvSpPr>
          <p:nvPr>
            <p:ph type="body"/>
          </p:nvPr>
        </p:nvSpPr>
        <p:spPr>
          <a:xfrm>
            <a:off x="6126120" y="160020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22" name="PlaceHolder 5"/>
          <p:cNvSpPr>
            <a:spLocks noGrp="1"/>
          </p:cNvSpPr>
          <p:nvPr>
            <p:ph type="body"/>
          </p:nvPr>
        </p:nvSpPr>
        <p:spPr>
          <a:xfrm>
            <a:off x="6126120" y="394848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23" name="PlaceHolder 6"/>
          <p:cNvSpPr>
            <a:spLocks noGrp="1"/>
          </p:cNvSpPr>
          <p:nvPr>
            <p:ph type="body"/>
          </p:nvPr>
        </p:nvSpPr>
        <p:spPr>
          <a:xfrm>
            <a:off x="3369600" y="394848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24" name="PlaceHolder 7"/>
          <p:cNvSpPr>
            <a:spLocks noGrp="1"/>
          </p:cNvSpPr>
          <p:nvPr>
            <p:ph type="body"/>
          </p:nvPr>
        </p:nvSpPr>
        <p:spPr>
          <a:xfrm>
            <a:off x="612720" y="394848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3"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234" name="PlaceHolder 2"/>
          <p:cNvSpPr>
            <a:spLocks noGrp="1"/>
          </p:cNvSpPr>
          <p:nvPr>
            <p:ph type="subTitle"/>
          </p:nvPr>
        </p:nvSpPr>
        <p:spPr>
          <a:xfrm>
            <a:off x="612720" y="1600200"/>
            <a:ext cx="8152920" cy="4495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236" name="PlaceHolder 2"/>
          <p:cNvSpPr>
            <a:spLocks noGrp="1"/>
          </p:cNvSpPr>
          <p:nvPr>
            <p:ph type="body"/>
          </p:nvPr>
        </p:nvSpPr>
        <p:spPr>
          <a:xfrm>
            <a:off x="612720" y="1600200"/>
            <a:ext cx="815292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238" name="PlaceHolder 2"/>
          <p:cNvSpPr>
            <a:spLocks noGrp="1"/>
          </p:cNvSpPr>
          <p:nvPr>
            <p:ph type="body"/>
          </p:nvPr>
        </p:nvSpPr>
        <p:spPr>
          <a:xfrm>
            <a:off x="612720" y="1600200"/>
            <a:ext cx="397836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39" name="PlaceHolder 3"/>
          <p:cNvSpPr>
            <a:spLocks noGrp="1"/>
          </p:cNvSpPr>
          <p:nvPr>
            <p:ph type="body"/>
          </p:nvPr>
        </p:nvSpPr>
        <p:spPr>
          <a:xfrm>
            <a:off x="4790520" y="1600200"/>
            <a:ext cx="397836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0"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1" name="PlaceHolder 1"/>
          <p:cNvSpPr>
            <a:spLocks noGrp="1"/>
          </p:cNvSpPr>
          <p:nvPr>
            <p:ph type="subTitle"/>
          </p:nvPr>
        </p:nvSpPr>
        <p:spPr>
          <a:xfrm>
            <a:off x="612720" y="228600"/>
            <a:ext cx="8152920" cy="459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243" name="PlaceHolder 2"/>
          <p:cNvSpPr>
            <a:spLocks noGrp="1"/>
          </p:cNvSpPr>
          <p:nvPr>
            <p:ph type="body"/>
          </p:nvPr>
        </p:nvSpPr>
        <p:spPr>
          <a:xfrm>
            <a:off x="6127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44" name="PlaceHolder 3"/>
          <p:cNvSpPr>
            <a:spLocks noGrp="1"/>
          </p:cNvSpPr>
          <p:nvPr>
            <p:ph type="body"/>
          </p:nvPr>
        </p:nvSpPr>
        <p:spPr>
          <a:xfrm>
            <a:off x="612720" y="394848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45" name="PlaceHolder 4"/>
          <p:cNvSpPr>
            <a:spLocks noGrp="1"/>
          </p:cNvSpPr>
          <p:nvPr>
            <p:ph type="body"/>
          </p:nvPr>
        </p:nvSpPr>
        <p:spPr>
          <a:xfrm>
            <a:off x="4790520" y="1600200"/>
            <a:ext cx="397836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247" name="PlaceHolder 2"/>
          <p:cNvSpPr>
            <a:spLocks noGrp="1"/>
          </p:cNvSpPr>
          <p:nvPr>
            <p:ph type="body"/>
          </p:nvPr>
        </p:nvSpPr>
        <p:spPr>
          <a:xfrm>
            <a:off x="612720" y="1600200"/>
            <a:ext cx="397836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48" name="PlaceHolder 3"/>
          <p:cNvSpPr>
            <a:spLocks noGrp="1"/>
          </p:cNvSpPr>
          <p:nvPr>
            <p:ph type="body"/>
          </p:nvPr>
        </p:nvSpPr>
        <p:spPr>
          <a:xfrm>
            <a:off x="47905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49" name="PlaceHolder 4"/>
          <p:cNvSpPr>
            <a:spLocks noGrp="1"/>
          </p:cNvSpPr>
          <p:nvPr>
            <p:ph type="body"/>
          </p:nvPr>
        </p:nvSpPr>
        <p:spPr>
          <a:xfrm>
            <a:off x="4790520" y="394848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251" name="PlaceHolder 2"/>
          <p:cNvSpPr>
            <a:spLocks noGrp="1"/>
          </p:cNvSpPr>
          <p:nvPr>
            <p:ph type="body"/>
          </p:nvPr>
        </p:nvSpPr>
        <p:spPr>
          <a:xfrm>
            <a:off x="6127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52" name="PlaceHolder 3"/>
          <p:cNvSpPr>
            <a:spLocks noGrp="1"/>
          </p:cNvSpPr>
          <p:nvPr>
            <p:ph type="body"/>
          </p:nvPr>
        </p:nvSpPr>
        <p:spPr>
          <a:xfrm>
            <a:off x="47905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53" name="PlaceHolder 4"/>
          <p:cNvSpPr>
            <a:spLocks noGrp="1"/>
          </p:cNvSpPr>
          <p:nvPr>
            <p:ph type="body"/>
          </p:nvPr>
        </p:nvSpPr>
        <p:spPr>
          <a:xfrm>
            <a:off x="612720" y="3948480"/>
            <a:ext cx="81529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21" name="PlaceHolder 2"/>
          <p:cNvSpPr>
            <a:spLocks noGrp="1"/>
          </p:cNvSpPr>
          <p:nvPr>
            <p:ph type="body"/>
          </p:nvPr>
        </p:nvSpPr>
        <p:spPr>
          <a:xfrm>
            <a:off x="6127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2" name="PlaceHolder 3"/>
          <p:cNvSpPr>
            <a:spLocks noGrp="1"/>
          </p:cNvSpPr>
          <p:nvPr>
            <p:ph type="body"/>
          </p:nvPr>
        </p:nvSpPr>
        <p:spPr>
          <a:xfrm>
            <a:off x="612720" y="394848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3" name="PlaceHolder 4"/>
          <p:cNvSpPr>
            <a:spLocks noGrp="1"/>
          </p:cNvSpPr>
          <p:nvPr>
            <p:ph type="body"/>
          </p:nvPr>
        </p:nvSpPr>
        <p:spPr>
          <a:xfrm>
            <a:off x="4790520" y="1600200"/>
            <a:ext cx="397836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255" name="PlaceHolder 2"/>
          <p:cNvSpPr>
            <a:spLocks noGrp="1"/>
          </p:cNvSpPr>
          <p:nvPr>
            <p:ph type="body"/>
          </p:nvPr>
        </p:nvSpPr>
        <p:spPr>
          <a:xfrm>
            <a:off x="612720" y="1600200"/>
            <a:ext cx="81529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56" name="PlaceHolder 3"/>
          <p:cNvSpPr>
            <a:spLocks noGrp="1"/>
          </p:cNvSpPr>
          <p:nvPr>
            <p:ph type="body"/>
          </p:nvPr>
        </p:nvSpPr>
        <p:spPr>
          <a:xfrm>
            <a:off x="612720" y="3948480"/>
            <a:ext cx="81529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258" name="PlaceHolder 2"/>
          <p:cNvSpPr>
            <a:spLocks noGrp="1"/>
          </p:cNvSpPr>
          <p:nvPr>
            <p:ph type="body"/>
          </p:nvPr>
        </p:nvSpPr>
        <p:spPr>
          <a:xfrm>
            <a:off x="6127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59" name="PlaceHolder 3"/>
          <p:cNvSpPr>
            <a:spLocks noGrp="1"/>
          </p:cNvSpPr>
          <p:nvPr>
            <p:ph type="body"/>
          </p:nvPr>
        </p:nvSpPr>
        <p:spPr>
          <a:xfrm>
            <a:off x="47905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60" name="PlaceHolder 4"/>
          <p:cNvSpPr>
            <a:spLocks noGrp="1"/>
          </p:cNvSpPr>
          <p:nvPr>
            <p:ph type="body"/>
          </p:nvPr>
        </p:nvSpPr>
        <p:spPr>
          <a:xfrm>
            <a:off x="4790520" y="394848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61" name="PlaceHolder 5"/>
          <p:cNvSpPr>
            <a:spLocks noGrp="1"/>
          </p:cNvSpPr>
          <p:nvPr>
            <p:ph type="body"/>
          </p:nvPr>
        </p:nvSpPr>
        <p:spPr>
          <a:xfrm>
            <a:off x="612720" y="394848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263" name="PlaceHolder 2"/>
          <p:cNvSpPr>
            <a:spLocks noGrp="1"/>
          </p:cNvSpPr>
          <p:nvPr>
            <p:ph type="body"/>
          </p:nvPr>
        </p:nvSpPr>
        <p:spPr>
          <a:xfrm>
            <a:off x="612720" y="160020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64" name="PlaceHolder 3"/>
          <p:cNvSpPr>
            <a:spLocks noGrp="1"/>
          </p:cNvSpPr>
          <p:nvPr>
            <p:ph type="body"/>
          </p:nvPr>
        </p:nvSpPr>
        <p:spPr>
          <a:xfrm>
            <a:off x="3369600" y="160020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65" name="PlaceHolder 4"/>
          <p:cNvSpPr>
            <a:spLocks noGrp="1"/>
          </p:cNvSpPr>
          <p:nvPr>
            <p:ph type="body"/>
          </p:nvPr>
        </p:nvSpPr>
        <p:spPr>
          <a:xfrm>
            <a:off x="6126120" y="160020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66" name="PlaceHolder 5"/>
          <p:cNvSpPr>
            <a:spLocks noGrp="1"/>
          </p:cNvSpPr>
          <p:nvPr>
            <p:ph type="body"/>
          </p:nvPr>
        </p:nvSpPr>
        <p:spPr>
          <a:xfrm>
            <a:off x="6126120" y="394848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67" name="PlaceHolder 6"/>
          <p:cNvSpPr>
            <a:spLocks noGrp="1"/>
          </p:cNvSpPr>
          <p:nvPr>
            <p:ph type="body"/>
          </p:nvPr>
        </p:nvSpPr>
        <p:spPr>
          <a:xfrm>
            <a:off x="3369600" y="394848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68" name="PlaceHolder 7"/>
          <p:cNvSpPr>
            <a:spLocks noGrp="1"/>
          </p:cNvSpPr>
          <p:nvPr>
            <p:ph type="body"/>
          </p:nvPr>
        </p:nvSpPr>
        <p:spPr>
          <a:xfrm>
            <a:off x="612720" y="3948480"/>
            <a:ext cx="26251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25" name="PlaceHolder 2"/>
          <p:cNvSpPr>
            <a:spLocks noGrp="1"/>
          </p:cNvSpPr>
          <p:nvPr>
            <p:ph type="body"/>
          </p:nvPr>
        </p:nvSpPr>
        <p:spPr>
          <a:xfrm>
            <a:off x="612720" y="1600200"/>
            <a:ext cx="3978360" cy="449532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6" name="PlaceHolder 3"/>
          <p:cNvSpPr>
            <a:spLocks noGrp="1"/>
          </p:cNvSpPr>
          <p:nvPr>
            <p:ph type="body"/>
          </p:nvPr>
        </p:nvSpPr>
        <p:spPr>
          <a:xfrm>
            <a:off x="47905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27" name="PlaceHolder 4"/>
          <p:cNvSpPr>
            <a:spLocks noGrp="1"/>
          </p:cNvSpPr>
          <p:nvPr>
            <p:ph type="body"/>
          </p:nvPr>
        </p:nvSpPr>
        <p:spPr>
          <a:xfrm>
            <a:off x="4790520" y="394848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12720" y="228600"/>
            <a:ext cx="8152920" cy="990360"/>
          </a:xfrm>
          <a:prstGeom prst="rect">
            <a:avLst/>
          </a:prstGeom>
        </p:spPr>
        <p:txBody>
          <a:bodyPr lIns="0" rIns="0" tIns="0" bIns="0" anchor="ctr"/>
          <a:p>
            <a:endParaRPr b="0" lang="tr-TR" sz="3200" spc="-1" strike="noStrike">
              <a:solidFill>
                <a:srgbClr val="000000"/>
              </a:solidFill>
              <a:uFill>
                <a:solidFill>
                  <a:srgbClr val="ffffff"/>
                </a:solidFill>
              </a:uFill>
              <a:latin typeface="Palatino Linotype"/>
            </a:endParaRPr>
          </a:p>
        </p:txBody>
      </p:sp>
      <p:sp>
        <p:nvSpPr>
          <p:cNvPr id="29" name="PlaceHolder 2"/>
          <p:cNvSpPr>
            <a:spLocks noGrp="1"/>
          </p:cNvSpPr>
          <p:nvPr>
            <p:ph type="body"/>
          </p:nvPr>
        </p:nvSpPr>
        <p:spPr>
          <a:xfrm>
            <a:off x="6127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30" name="PlaceHolder 3"/>
          <p:cNvSpPr>
            <a:spLocks noGrp="1"/>
          </p:cNvSpPr>
          <p:nvPr>
            <p:ph type="body"/>
          </p:nvPr>
        </p:nvSpPr>
        <p:spPr>
          <a:xfrm>
            <a:off x="4790520" y="1600200"/>
            <a:ext cx="397836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
        <p:nvSpPr>
          <p:cNvPr id="31" name="PlaceHolder 4"/>
          <p:cNvSpPr>
            <a:spLocks noGrp="1"/>
          </p:cNvSpPr>
          <p:nvPr>
            <p:ph type="body"/>
          </p:nvPr>
        </p:nvSpPr>
        <p:spPr>
          <a:xfrm>
            <a:off x="612720" y="3948480"/>
            <a:ext cx="8152920" cy="2144160"/>
          </a:xfrm>
          <a:prstGeom prst="rect">
            <a:avLst/>
          </a:prstGeom>
        </p:spPr>
        <p:txBody>
          <a:bodyPr lIns="0" rIns="0" tIns="0" bIns="0"/>
          <a:p>
            <a:endParaRPr b="0" lang="tr-TR" sz="2900" spc="-1" strike="noStrike">
              <a:solidFill>
                <a:srgbClr val="000000"/>
              </a:solidFill>
              <a:uFill>
                <a:solidFill>
                  <a:srgbClr val="ffffff"/>
                </a:solidFill>
              </a:uFill>
              <a:latin typeface="Tw Cen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44d26"/>
        </a:solidFill>
      </p:bgPr>
    </p:bg>
    <p:spTree>
      <p:nvGrpSpPr>
        <p:cNvPr id="1" name=""/>
        <p:cNvGrpSpPr/>
        <p:nvPr/>
      </p:nvGrpSpPr>
      <p:grpSpPr>
        <a:xfrm>
          <a:off x="0" y="0"/>
          <a:ext cx="0" cy="0"/>
          <a:chOff x="0" y="0"/>
          <a:chExt cx="0" cy="0"/>
        </a:xfrm>
      </p:grpSpPr>
      <p:sp>
        <p:nvSpPr>
          <p:cNvPr id="0" name="CustomShape 1" hidden="1"/>
          <p:cNvSpPr/>
          <p:nvPr/>
        </p:nvSpPr>
        <p:spPr>
          <a:xfrm>
            <a:off x="0" y="1234440"/>
            <a:ext cx="9143640" cy="319680"/>
          </a:xfrm>
          <a:prstGeom prst="rect">
            <a:avLst/>
          </a:prstGeom>
          <a:solidFill>
            <a:srgbClr val="ffffff"/>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1" name="CustomShape 2" hidden="1"/>
          <p:cNvSpPr/>
          <p:nvPr/>
        </p:nvSpPr>
        <p:spPr>
          <a:xfrm>
            <a:off x="0" y="1280160"/>
            <a:ext cx="533160" cy="228240"/>
          </a:xfrm>
          <a:prstGeom prst="rect">
            <a:avLst/>
          </a:prstGeom>
          <a:solidFill>
            <a:schemeClr val="accent2">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2" name="CustomShape 3" hidden="1"/>
          <p:cNvSpPr/>
          <p:nvPr/>
        </p:nvSpPr>
        <p:spPr>
          <a:xfrm>
            <a:off x="590400" y="1280160"/>
            <a:ext cx="8553240" cy="228240"/>
          </a:xfrm>
          <a:prstGeom prst="rect">
            <a:avLst/>
          </a:prstGeom>
          <a:solidFill>
            <a:schemeClr val="accent1">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0" y="5970960"/>
            <a:ext cx="9143640" cy="886680"/>
          </a:xfrm>
          <a:prstGeom prst="rect">
            <a:avLst/>
          </a:prstGeom>
          <a:solidFill>
            <a:srgbClr val="ffffff"/>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9000" y="6053400"/>
            <a:ext cx="2248920" cy="712800"/>
          </a:xfrm>
          <a:prstGeom prst="rect">
            <a:avLst/>
          </a:prstGeom>
          <a:solidFill>
            <a:schemeClr val="accent2">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2359080" y="6044040"/>
            <a:ext cx="6784560" cy="712800"/>
          </a:xfrm>
          <a:prstGeom prst="rect">
            <a:avLst/>
          </a:prstGeom>
          <a:solidFill>
            <a:schemeClr val="accent1">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6" name="PlaceHolder 7"/>
          <p:cNvSpPr>
            <a:spLocks noGrp="1"/>
          </p:cNvSpPr>
          <p:nvPr>
            <p:ph type="title"/>
          </p:nvPr>
        </p:nvSpPr>
        <p:spPr>
          <a:xfrm>
            <a:off x="2362320" y="4038480"/>
            <a:ext cx="6476760" cy="1828440"/>
          </a:xfrm>
          <a:prstGeom prst="rect">
            <a:avLst/>
          </a:prstGeom>
        </p:spPr>
        <p:txBody>
          <a:bodyPr lIns="90000" rIns="90000" tIns="45000" bIns="45000" anchor="b"/>
          <a:p>
            <a:pPr>
              <a:lnSpc>
                <a:spcPct val="100000"/>
              </a:lnSpc>
            </a:pPr>
            <a:r>
              <a:rPr b="0" lang="tr-TR" sz="4400" spc="-1" strike="noStrike" cap="all">
                <a:solidFill>
                  <a:srgbClr val="fefac9"/>
                </a:solidFill>
                <a:uFill>
                  <a:solidFill>
                    <a:srgbClr val="ffffff"/>
                  </a:solidFill>
                </a:uFill>
                <a:latin typeface="Tw Cen MT"/>
              </a:rPr>
              <a:t>Click to edit Master title style</a:t>
            </a:r>
            <a:endParaRPr b="0" lang="tr-TR" sz="4400" spc="-1" strike="noStrike">
              <a:solidFill>
                <a:srgbClr val="ffffff"/>
              </a:solidFill>
              <a:uFill>
                <a:solidFill>
                  <a:srgbClr val="ffffff"/>
                </a:solidFill>
              </a:uFill>
              <a:latin typeface="Palatino Linotype"/>
            </a:endParaRPr>
          </a:p>
        </p:txBody>
      </p:sp>
      <p:sp>
        <p:nvSpPr>
          <p:cNvPr id="7" name="PlaceHolder 8"/>
          <p:cNvSpPr>
            <a:spLocks noGrp="1"/>
          </p:cNvSpPr>
          <p:nvPr>
            <p:ph type="dt"/>
          </p:nvPr>
        </p:nvSpPr>
        <p:spPr>
          <a:xfrm>
            <a:off x="76320" y="6068520"/>
            <a:ext cx="2057040" cy="685440"/>
          </a:xfrm>
          <a:prstGeom prst="rect">
            <a:avLst/>
          </a:prstGeom>
        </p:spPr>
        <p:txBody>
          <a:bodyPr lIns="90000" rIns="90000" tIns="45000" bIns="45000" anchor="ctr"/>
          <a:p>
            <a:pPr algn="ctr">
              <a:lnSpc>
                <a:spcPct val="100000"/>
              </a:lnSpc>
            </a:pPr>
            <a:fld id="{49A16179-20F9-4D37-96A1-570D26C8EAE4}" type="datetime1">
              <a:rPr b="0" lang="en-US" sz="2000" spc="-1" strike="noStrike">
                <a:solidFill>
                  <a:srgbClr val="ffffff"/>
                </a:solidFill>
                <a:uFill>
                  <a:solidFill>
                    <a:srgbClr val="ffffff"/>
                  </a:solidFill>
                </a:uFill>
                <a:latin typeface="Palatino Linotype"/>
              </a:rPr>
              <a:t>02/17/2017</a:t>
            </a:fld>
            <a:endParaRPr b="0" lang="en-US" sz="1400" spc="-1" strike="noStrike">
              <a:solidFill>
                <a:srgbClr val="000000"/>
              </a:solidFill>
              <a:uFill>
                <a:solidFill>
                  <a:srgbClr val="ffffff"/>
                </a:solidFill>
              </a:uFill>
              <a:latin typeface="Times New Roman"/>
            </a:endParaRPr>
          </a:p>
        </p:txBody>
      </p:sp>
      <p:sp>
        <p:nvSpPr>
          <p:cNvPr id="8" name="PlaceHolder 9"/>
          <p:cNvSpPr>
            <a:spLocks noGrp="1"/>
          </p:cNvSpPr>
          <p:nvPr>
            <p:ph type="ftr"/>
          </p:nvPr>
        </p:nvSpPr>
        <p:spPr>
          <a:xfrm>
            <a:off x="2085480" y="236520"/>
            <a:ext cx="5866920" cy="364680"/>
          </a:xfrm>
          <a:prstGeom prst="rect">
            <a:avLst/>
          </a:prstGeom>
        </p:spPr>
        <p:txBody>
          <a:bodyPr lIns="90000" rIns="90000" tIns="45000" bIns="45000" anchor="ctr"/>
          <a:p>
            <a:pPr algn="r">
              <a:lnSpc>
                <a:spcPct val="100000"/>
              </a:lnSpc>
            </a:pPr>
            <a:r>
              <a:rPr b="0" lang="en-US" sz="1400" spc="-1" strike="noStrike">
                <a:solidFill>
                  <a:srgbClr val="fefac9"/>
                </a:solidFill>
                <a:uFill>
                  <a:solidFill>
                    <a:srgbClr val="ffffff"/>
                  </a:solidFill>
                </a:uFill>
                <a:latin typeface="Palatino Linotype"/>
              </a:rPr>
              <a:t>Lecture Notes for E Alpaydın 2010 Introduction to Machine Learning 2e © The MIT Press (V1.0)</a:t>
            </a:r>
            <a:endParaRPr b="0" lang="en-US" sz="1400" spc="-1" strike="noStrike">
              <a:solidFill>
                <a:srgbClr val="000000"/>
              </a:solidFill>
              <a:uFill>
                <a:solidFill>
                  <a:srgbClr val="ffffff"/>
                </a:solidFill>
              </a:uFill>
              <a:latin typeface="Times New Roman"/>
            </a:endParaRPr>
          </a:p>
        </p:txBody>
      </p:sp>
      <p:sp>
        <p:nvSpPr>
          <p:cNvPr id="9" name="PlaceHolder 10"/>
          <p:cNvSpPr>
            <a:spLocks noGrp="1"/>
          </p:cNvSpPr>
          <p:nvPr>
            <p:ph type="sldNum"/>
          </p:nvPr>
        </p:nvSpPr>
        <p:spPr>
          <a:xfrm>
            <a:off x="8001000" y="228600"/>
            <a:ext cx="837720" cy="380520"/>
          </a:xfrm>
          <a:prstGeom prst="rect">
            <a:avLst/>
          </a:prstGeom>
        </p:spPr>
        <p:txBody>
          <a:bodyPr lIns="90000" rIns="90000" tIns="45000" bIns="45000" anchor="ctr"/>
          <a:p>
            <a:pPr algn="ctr">
              <a:lnSpc>
                <a:spcPct val="100000"/>
              </a:lnSpc>
            </a:pPr>
            <a:fld id="{61981FF0-0FC5-4F78-8E3F-AF1B007BE0BA}" type="slidenum">
              <a:rPr b="1" lang="en-US" sz="1400" spc="-1" strike="noStrike">
                <a:solidFill>
                  <a:srgbClr val="fefac9"/>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sp>
        <p:nvSpPr>
          <p:cNvPr id="10" name="PlaceHolder 11"/>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tr-TR" sz="2900" spc="-1" strike="noStrike">
                <a:solidFill>
                  <a:srgbClr val="ffffff"/>
                </a:solidFill>
                <a:uFill>
                  <a:solidFill>
                    <a:srgbClr val="ffffff"/>
                  </a:solidFill>
                </a:uFill>
                <a:latin typeface="Tw Cen MT"/>
              </a:rPr>
              <a:t>Click to edit the outline text format</a:t>
            </a:r>
            <a:endParaRPr b="0" lang="tr-TR" sz="2900" spc="-1" strike="noStrike">
              <a:solidFill>
                <a:srgbClr val="ffffff"/>
              </a:solidFill>
              <a:uFill>
                <a:solidFill>
                  <a:srgbClr val="ffffff"/>
                </a:solidFill>
              </a:uFill>
              <a:latin typeface="Tw Cen MT"/>
            </a:endParaRPr>
          </a:p>
          <a:p>
            <a:pPr lvl="1" marL="864000" indent="-324000">
              <a:buClr>
                <a:srgbClr val="000000"/>
              </a:buClr>
              <a:buSzPct val="75000"/>
              <a:buFont typeface="Symbol" charset="2"/>
              <a:buChar char=""/>
            </a:pPr>
            <a:r>
              <a:rPr b="0" lang="tr-TR" sz="2300" spc="-1" strike="noStrike">
                <a:solidFill>
                  <a:srgbClr val="ffffff"/>
                </a:solidFill>
                <a:uFill>
                  <a:solidFill>
                    <a:srgbClr val="ffffff"/>
                  </a:solidFill>
                </a:uFill>
                <a:latin typeface="Tw Cen MT"/>
              </a:rPr>
              <a:t>Second Outline Level</a:t>
            </a:r>
            <a:endParaRPr b="0" lang="tr-TR" sz="2300" spc="-1" strike="noStrike">
              <a:solidFill>
                <a:srgbClr val="ffffff"/>
              </a:solidFill>
              <a:uFill>
                <a:solidFill>
                  <a:srgbClr val="ffffff"/>
                </a:solidFill>
              </a:uFill>
              <a:latin typeface="Tw Cen MT"/>
            </a:endParaRPr>
          </a:p>
          <a:p>
            <a:pPr lvl="2" marL="1296000" indent="-288000">
              <a:buClr>
                <a:srgbClr val="000000"/>
              </a:buClr>
              <a:buSzPct val="45000"/>
              <a:buFont typeface="Wingdings" charset="2"/>
              <a:buChar char=""/>
            </a:pPr>
            <a:r>
              <a:rPr b="0" lang="tr-TR" sz="2000" spc="-1" strike="noStrike">
                <a:solidFill>
                  <a:srgbClr val="ffffff"/>
                </a:solidFill>
                <a:uFill>
                  <a:solidFill>
                    <a:srgbClr val="ffffff"/>
                  </a:solidFill>
                </a:uFill>
                <a:latin typeface="Tw Cen MT"/>
              </a:rPr>
              <a:t>Third Outline Level</a:t>
            </a:r>
            <a:endParaRPr b="0" lang="tr-TR" sz="2000" spc="-1" strike="noStrike">
              <a:solidFill>
                <a:srgbClr val="ffffff"/>
              </a:solidFill>
              <a:uFill>
                <a:solidFill>
                  <a:srgbClr val="ffffff"/>
                </a:solidFill>
              </a:uFill>
              <a:latin typeface="Tw Cen MT"/>
            </a:endParaRPr>
          </a:p>
          <a:p>
            <a:pPr lvl="3" marL="1728000" indent="-216000">
              <a:buClr>
                <a:srgbClr val="000000"/>
              </a:buClr>
              <a:buSzPct val="75000"/>
              <a:buFont typeface="Symbol" charset="2"/>
              <a:buChar char=""/>
            </a:pPr>
            <a:r>
              <a:rPr b="0" lang="tr-TR" sz="2000" spc="-1" strike="noStrike">
                <a:solidFill>
                  <a:srgbClr val="ffffff"/>
                </a:solidFill>
                <a:uFill>
                  <a:solidFill>
                    <a:srgbClr val="ffffff"/>
                  </a:solidFill>
                </a:uFill>
                <a:latin typeface="Tw Cen MT"/>
              </a:rPr>
              <a:t>Fourth Outline Level</a:t>
            </a:r>
            <a:endParaRPr b="0" lang="tr-TR" sz="2000" spc="-1" strike="noStrike">
              <a:solidFill>
                <a:srgbClr val="ffffff"/>
              </a:solidFill>
              <a:uFill>
                <a:solidFill>
                  <a:srgbClr val="ffffff"/>
                </a:solidFill>
              </a:uFill>
              <a:latin typeface="Tw Cen MT"/>
            </a:endParaRPr>
          </a:p>
          <a:p>
            <a:pPr lvl="4" marL="2160000" indent="-216000">
              <a:buClr>
                <a:srgbClr val="000000"/>
              </a:buClr>
              <a:buSzPct val="45000"/>
              <a:buFont typeface="Wingdings" charset="2"/>
              <a:buChar char=""/>
            </a:pPr>
            <a:r>
              <a:rPr b="0" lang="tr-TR" sz="2000" spc="-1" strike="noStrike">
                <a:solidFill>
                  <a:srgbClr val="ffffff"/>
                </a:solidFill>
                <a:uFill>
                  <a:solidFill>
                    <a:srgbClr val="ffffff"/>
                  </a:solidFill>
                </a:uFill>
                <a:latin typeface="Tw Cen MT"/>
              </a:rPr>
              <a:t>Fifth Outline Level</a:t>
            </a:r>
            <a:endParaRPr b="0" lang="tr-TR" sz="2000" spc="-1" strike="noStrike">
              <a:solidFill>
                <a:srgbClr val="ffffff"/>
              </a:solidFill>
              <a:uFill>
                <a:solidFill>
                  <a:srgbClr val="ffffff"/>
                </a:solidFill>
              </a:uFill>
              <a:latin typeface="Tw Cen MT"/>
            </a:endParaRPr>
          </a:p>
          <a:p>
            <a:pPr lvl="5" marL="2592000" indent="-216000">
              <a:buClr>
                <a:srgbClr val="000000"/>
              </a:buClr>
              <a:buSzPct val="45000"/>
              <a:buFont typeface="Wingdings" charset="2"/>
              <a:buChar char=""/>
            </a:pPr>
            <a:r>
              <a:rPr b="0" lang="tr-TR" sz="2000" spc="-1" strike="noStrike">
                <a:solidFill>
                  <a:srgbClr val="ffffff"/>
                </a:solidFill>
                <a:uFill>
                  <a:solidFill>
                    <a:srgbClr val="ffffff"/>
                  </a:solidFill>
                </a:uFill>
                <a:latin typeface="Tw Cen MT"/>
              </a:rPr>
              <a:t>Sixth Outline Level</a:t>
            </a:r>
            <a:endParaRPr b="0" lang="tr-TR" sz="2000" spc="-1" strike="noStrike">
              <a:solidFill>
                <a:srgbClr val="ffffff"/>
              </a:solidFill>
              <a:uFill>
                <a:solidFill>
                  <a:srgbClr val="ffffff"/>
                </a:solidFill>
              </a:uFill>
              <a:latin typeface="Tw Cen MT"/>
            </a:endParaRPr>
          </a:p>
          <a:p>
            <a:pPr lvl="6" marL="3024000" indent="-216000">
              <a:buClr>
                <a:srgbClr val="000000"/>
              </a:buClr>
              <a:buSzPct val="45000"/>
              <a:buFont typeface="Wingdings" charset="2"/>
              <a:buChar char=""/>
            </a:pPr>
            <a:r>
              <a:rPr b="0" lang="tr-TR" sz="2000" spc="-1" strike="noStrike">
                <a:solidFill>
                  <a:srgbClr val="ffffff"/>
                </a:solidFill>
                <a:uFill>
                  <a:solidFill>
                    <a:srgbClr val="ffffff"/>
                  </a:solidFill>
                </a:uFill>
                <a:latin typeface="Tw Cen MT"/>
              </a:rPr>
              <a:t>Seventh Outline Level</a:t>
            </a:r>
            <a:endParaRPr b="0" lang="tr-TR" sz="2000" spc="-1" strike="noStrike">
              <a:solidFill>
                <a:srgbClr val="ffffff"/>
              </a:solidFill>
              <a:uFill>
                <a:solidFill>
                  <a:srgbClr val="ffffff"/>
                </a:solidFill>
              </a:uFill>
              <a:latin typeface="Tw Cen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CustomShape 1"/>
          <p:cNvSpPr/>
          <p:nvPr/>
        </p:nvSpPr>
        <p:spPr>
          <a:xfrm>
            <a:off x="0" y="1234440"/>
            <a:ext cx="9143640" cy="319680"/>
          </a:xfrm>
          <a:prstGeom prst="rect">
            <a:avLst/>
          </a:prstGeom>
          <a:solidFill>
            <a:srgbClr val="ffffff"/>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48" name="CustomShape 2"/>
          <p:cNvSpPr/>
          <p:nvPr/>
        </p:nvSpPr>
        <p:spPr>
          <a:xfrm>
            <a:off x="0" y="1280160"/>
            <a:ext cx="533160" cy="228240"/>
          </a:xfrm>
          <a:prstGeom prst="rect">
            <a:avLst/>
          </a:prstGeom>
          <a:solidFill>
            <a:schemeClr val="accent2">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49" name="CustomShape 3"/>
          <p:cNvSpPr/>
          <p:nvPr/>
        </p:nvSpPr>
        <p:spPr>
          <a:xfrm>
            <a:off x="590400" y="1280160"/>
            <a:ext cx="8553240" cy="228240"/>
          </a:xfrm>
          <a:prstGeom prst="rect">
            <a:avLst/>
          </a:prstGeom>
          <a:solidFill>
            <a:schemeClr val="accent1">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50" name="PlaceHolder 4"/>
          <p:cNvSpPr>
            <a:spLocks noGrp="1"/>
          </p:cNvSpPr>
          <p:nvPr>
            <p:ph type="title"/>
          </p:nvPr>
        </p:nvSpPr>
        <p:spPr>
          <a:xfrm>
            <a:off x="612720" y="228600"/>
            <a:ext cx="8152920" cy="990360"/>
          </a:xfrm>
          <a:prstGeom prst="rect">
            <a:avLst/>
          </a:prstGeom>
        </p:spPr>
        <p:txBody>
          <a:bodyPr lIns="90000" rIns="90000" tIns="45000" bIns="45000" anchor="ctr"/>
          <a:p>
            <a:pPr>
              <a:lnSpc>
                <a:spcPct val="100000"/>
              </a:lnSpc>
            </a:pPr>
            <a:r>
              <a:rPr b="0" lang="tr-TR" sz="4400" spc="-1" strike="noStrike">
                <a:solidFill>
                  <a:srgbClr val="444d26"/>
                </a:solidFill>
                <a:uFill>
                  <a:solidFill>
                    <a:srgbClr val="ffffff"/>
                  </a:solidFill>
                </a:uFill>
                <a:latin typeface="Tw Cen MT"/>
              </a:rPr>
              <a:t>Click to edit Master title style</a:t>
            </a:r>
            <a:endParaRPr b="0" lang="tr-TR" sz="4400" spc="-1" strike="noStrike">
              <a:solidFill>
                <a:srgbClr val="000000"/>
              </a:solidFill>
              <a:uFill>
                <a:solidFill>
                  <a:srgbClr val="ffffff"/>
                </a:solidFill>
              </a:uFill>
              <a:latin typeface="Palatino Linotype"/>
            </a:endParaRPr>
          </a:p>
        </p:txBody>
      </p:sp>
      <p:sp>
        <p:nvSpPr>
          <p:cNvPr id="51" name="PlaceHolder 5"/>
          <p:cNvSpPr>
            <a:spLocks noGrp="1"/>
          </p:cNvSpPr>
          <p:nvPr>
            <p:ph type="dt"/>
          </p:nvPr>
        </p:nvSpPr>
        <p:spPr>
          <a:xfrm>
            <a:off x="6095880" y="6248520"/>
            <a:ext cx="2666520" cy="364680"/>
          </a:xfrm>
          <a:prstGeom prst="rect">
            <a:avLst/>
          </a:prstGeom>
        </p:spPr>
        <p:txBody>
          <a:bodyPr lIns="90000" rIns="90000" tIns="45000" bIns="45000" anchor="ctr"/>
          <a:p>
            <a:pPr>
              <a:lnSpc>
                <a:spcPct val="100000"/>
              </a:lnSpc>
            </a:pPr>
            <a:fld id="{6CA986AD-5B84-4906-AA7D-4F477B29DD8B}" type="datetime1">
              <a:rPr b="0" lang="en-US" sz="1400" spc="-1" strike="noStrike">
                <a:solidFill>
                  <a:srgbClr val="444d26"/>
                </a:solidFill>
                <a:uFill>
                  <a:solidFill>
                    <a:srgbClr val="ffffff"/>
                  </a:solidFill>
                </a:uFill>
                <a:latin typeface="Palatino Linotype"/>
              </a:rPr>
              <a:t>02/17/2017</a:t>
            </a:fld>
            <a:endParaRPr b="0" lang="en-US" sz="1400" spc="-1" strike="noStrike">
              <a:solidFill>
                <a:srgbClr val="000000"/>
              </a:solidFill>
              <a:uFill>
                <a:solidFill>
                  <a:srgbClr val="ffffff"/>
                </a:solidFill>
              </a:uFill>
              <a:latin typeface="Times New Roman"/>
            </a:endParaRPr>
          </a:p>
        </p:txBody>
      </p:sp>
      <p:sp>
        <p:nvSpPr>
          <p:cNvPr id="52" name="PlaceHolder 6"/>
          <p:cNvSpPr>
            <a:spLocks noGrp="1"/>
          </p:cNvSpPr>
          <p:nvPr>
            <p:ph type="ftr"/>
          </p:nvPr>
        </p:nvSpPr>
        <p:spPr>
          <a:xfrm>
            <a:off x="609480" y="6248160"/>
            <a:ext cx="5420880" cy="364680"/>
          </a:xfrm>
          <a:prstGeom prst="rect">
            <a:avLst/>
          </a:prstGeom>
        </p:spPr>
        <p:txBody>
          <a:bodyPr lIns="90000" rIns="90000" tIns="45000" bIns="45000" anchor="ctr"/>
          <a:p>
            <a:pPr algn="r">
              <a:lnSpc>
                <a:spcPct val="100000"/>
              </a:lnSpc>
            </a:pPr>
            <a:r>
              <a:rPr b="0" lang="en-US" sz="1400" spc="-1" strike="noStrike">
                <a:solidFill>
                  <a:srgbClr val="444d26"/>
                </a:solidFill>
                <a:uFill>
                  <a:solidFill>
                    <a:srgbClr val="ffffff"/>
                  </a:solidFill>
                </a:uFill>
                <a:latin typeface="Palatino Linotype"/>
              </a:rPr>
              <a:t>Lecture Notes for E Alpaydın 2010 Introduction to Machine Learning 2e © The MIT Press (V1.0)</a:t>
            </a:r>
            <a:endParaRPr b="0" lang="en-US" sz="1400" spc="-1" strike="noStrike">
              <a:solidFill>
                <a:srgbClr val="000000"/>
              </a:solidFill>
              <a:uFill>
                <a:solidFill>
                  <a:srgbClr val="ffffff"/>
                </a:solidFill>
              </a:uFill>
              <a:latin typeface="Times New Roman"/>
            </a:endParaRPr>
          </a:p>
        </p:txBody>
      </p:sp>
      <p:sp>
        <p:nvSpPr>
          <p:cNvPr id="53" name="PlaceHolder 7"/>
          <p:cNvSpPr>
            <a:spLocks noGrp="1"/>
          </p:cNvSpPr>
          <p:nvPr>
            <p:ph type="sldNum"/>
          </p:nvPr>
        </p:nvSpPr>
        <p:spPr>
          <a:xfrm>
            <a:off x="0" y="1272240"/>
            <a:ext cx="533160" cy="244080"/>
          </a:xfrm>
          <a:prstGeom prst="rect">
            <a:avLst/>
          </a:prstGeom>
        </p:spPr>
        <p:txBody>
          <a:bodyPr lIns="90000" rIns="90000" tIns="45000" bIns="45000" anchor="ctr"/>
          <a:p>
            <a:pPr algn="ctr">
              <a:lnSpc>
                <a:spcPct val="100000"/>
              </a:lnSpc>
            </a:pPr>
            <a:fld id="{17531C7C-A179-441C-8EB4-05C8EF91F284}" type="slidenum">
              <a:rPr b="1" lang="en-US" sz="1400" spc="-1" strike="noStrike">
                <a:solidFill>
                  <a:srgbClr val="ffffff"/>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sp>
        <p:nvSpPr>
          <p:cNvPr id="54" name="PlaceHolder 8"/>
          <p:cNvSpPr>
            <a:spLocks noGrp="1"/>
          </p:cNvSpPr>
          <p:nvPr>
            <p:ph type="body"/>
          </p:nvPr>
        </p:nvSpPr>
        <p:spPr>
          <a:xfrm>
            <a:off x="612720" y="1600200"/>
            <a:ext cx="8152920" cy="4495320"/>
          </a:xfrm>
          <a:prstGeom prst="rect">
            <a:avLst/>
          </a:prstGeom>
        </p:spPr>
        <p:txBody>
          <a:bodyPr lIns="90000" rIns="90000" tIns="45000" bIns="45000"/>
          <a:p>
            <a:pPr marL="320040" indent="-319680">
              <a:lnSpc>
                <a:spcPct val="100000"/>
              </a:lnSpc>
              <a:buClr>
                <a:srgbClr val="f3a447"/>
              </a:buClr>
              <a:buSzPct val="60000"/>
              <a:buFont typeface="Wingdings" charset="2"/>
              <a:buChar char=""/>
            </a:pPr>
            <a:r>
              <a:rPr b="0" lang="tr-TR" sz="2900" spc="-1" strike="noStrike">
                <a:solidFill>
                  <a:srgbClr val="000000"/>
                </a:solidFill>
                <a:uFill>
                  <a:solidFill>
                    <a:srgbClr val="ffffff"/>
                  </a:solidFill>
                </a:uFill>
                <a:latin typeface="Tw Cen MT"/>
              </a:rPr>
              <a:t>Click to edit Master text styles</a:t>
            </a:r>
            <a:endParaRPr b="0" lang="tr-TR" sz="2900" spc="-1" strike="noStrike">
              <a:solidFill>
                <a:srgbClr val="000000"/>
              </a:solidFill>
              <a:uFill>
                <a:solidFill>
                  <a:srgbClr val="ffffff"/>
                </a:solidFill>
              </a:uFill>
              <a:latin typeface="Tw Cen MT"/>
            </a:endParaRPr>
          </a:p>
          <a:p>
            <a:pPr lvl="1" marL="640080" indent="-273960">
              <a:lnSpc>
                <a:spcPct val="100000"/>
              </a:lnSpc>
              <a:buClr>
                <a:srgbClr val="a5b592"/>
              </a:buClr>
              <a:buSzPct val="70000"/>
              <a:buFont typeface="Wingdings 2" charset="2"/>
              <a:buChar char=""/>
            </a:pPr>
            <a:r>
              <a:rPr b="0" lang="tr-TR" sz="2600" spc="-1" strike="noStrike">
                <a:solidFill>
                  <a:srgbClr val="000000"/>
                </a:solidFill>
                <a:uFill>
                  <a:solidFill>
                    <a:srgbClr val="ffffff"/>
                  </a:solidFill>
                </a:uFill>
                <a:latin typeface="Tw Cen MT"/>
              </a:rPr>
              <a:t>Second level</a:t>
            </a:r>
            <a:endParaRPr b="0" lang="tr-TR" sz="2900" spc="-1" strike="noStrike">
              <a:solidFill>
                <a:srgbClr val="000000"/>
              </a:solidFill>
              <a:uFill>
                <a:solidFill>
                  <a:srgbClr val="ffffff"/>
                </a:solidFill>
              </a:uFill>
              <a:latin typeface="Tw Cen MT"/>
            </a:endParaRPr>
          </a:p>
          <a:p>
            <a:pPr lvl="2" marL="914400" indent="-228240">
              <a:lnSpc>
                <a:spcPct val="100000"/>
              </a:lnSpc>
              <a:buClr>
                <a:srgbClr val="f3a447"/>
              </a:buClr>
              <a:buSzPct val="75000"/>
              <a:buFont typeface="Wingdings" charset="2"/>
              <a:buChar char=""/>
            </a:pPr>
            <a:r>
              <a:rPr b="0" lang="tr-TR" sz="2300" spc="-1" strike="noStrike">
                <a:solidFill>
                  <a:srgbClr val="000000"/>
                </a:solidFill>
                <a:uFill>
                  <a:solidFill>
                    <a:srgbClr val="ffffff"/>
                  </a:solidFill>
                </a:uFill>
                <a:latin typeface="Tw Cen MT"/>
              </a:rPr>
              <a:t>Third level</a:t>
            </a:r>
            <a:endParaRPr b="0" lang="tr-TR" sz="2900" spc="-1" strike="noStrike">
              <a:solidFill>
                <a:srgbClr val="000000"/>
              </a:solidFill>
              <a:uFill>
                <a:solidFill>
                  <a:srgbClr val="ffffff"/>
                </a:solidFill>
              </a:uFill>
              <a:latin typeface="Tw Cen MT"/>
            </a:endParaRPr>
          </a:p>
          <a:p>
            <a:pPr lvl="3" marL="1371600" indent="-228240">
              <a:lnSpc>
                <a:spcPct val="100000"/>
              </a:lnSpc>
              <a:buClr>
                <a:srgbClr val="e7bc29"/>
              </a:buClr>
              <a:buSzPct val="75000"/>
              <a:buFont typeface="Wingdings" charset="2"/>
              <a:buChar char=""/>
            </a:pPr>
            <a:r>
              <a:rPr b="0" lang="tr-TR" sz="2000" spc="-1" strike="noStrike">
                <a:solidFill>
                  <a:srgbClr val="000000"/>
                </a:solidFill>
                <a:uFill>
                  <a:solidFill>
                    <a:srgbClr val="ffffff"/>
                  </a:solidFill>
                </a:uFill>
                <a:latin typeface="Tw Cen MT"/>
              </a:rPr>
              <a:t>Fourth level</a:t>
            </a:r>
            <a:endParaRPr b="0" lang="tr-TR" sz="2900" spc="-1" strike="noStrike">
              <a:solidFill>
                <a:srgbClr val="000000"/>
              </a:solidFill>
              <a:uFill>
                <a:solidFill>
                  <a:srgbClr val="ffffff"/>
                </a:solidFill>
              </a:uFill>
              <a:latin typeface="Tw Cen MT"/>
            </a:endParaRPr>
          </a:p>
          <a:p>
            <a:pPr lvl="4" marL="1828800" indent="-228240">
              <a:lnSpc>
                <a:spcPct val="100000"/>
              </a:lnSpc>
              <a:buClr>
                <a:srgbClr val="d092a7"/>
              </a:buClr>
              <a:buSzPct val="65000"/>
              <a:buFont typeface="Wingdings" charset="2"/>
              <a:buChar char=""/>
            </a:pPr>
            <a:r>
              <a:rPr b="0" lang="tr-TR" sz="2000" spc="-1" strike="noStrike">
                <a:solidFill>
                  <a:srgbClr val="000000"/>
                </a:solidFill>
                <a:uFill>
                  <a:solidFill>
                    <a:srgbClr val="ffffff"/>
                  </a:solidFill>
                </a:uFill>
                <a:latin typeface="Tw Cen MT"/>
              </a:rPr>
              <a:t>Fifth level</a:t>
            </a:r>
            <a:endParaRPr b="0" lang="tr-TR" sz="2900" spc="-1" strike="noStrike">
              <a:solidFill>
                <a:srgbClr val="000000"/>
              </a:solidFill>
              <a:uFill>
                <a:solidFill>
                  <a:srgbClr val="ffffff"/>
                </a:solidFill>
              </a:uFill>
              <a:latin typeface="Tw Cen M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CustomShape 1"/>
          <p:cNvSpPr/>
          <p:nvPr/>
        </p:nvSpPr>
        <p:spPr>
          <a:xfrm>
            <a:off x="0" y="1234440"/>
            <a:ext cx="9143640" cy="319680"/>
          </a:xfrm>
          <a:prstGeom prst="rect">
            <a:avLst/>
          </a:prstGeom>
          <a:solidFill>
            <a:srgbClr val="ffffff"/>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2" name="CustomShape 2"/>
          <p:cNvSpPr/>
          <p:nvPr/>
        </p:nvSpPr>
        <p:spPr>
          <a:xfrm>
            <a:off x="0" y="1280160"/>
            <a:ext cx="533160" cy="228240"/>
          </a:xfrm>
          <a:prstGeom prst="rect">
            <a:avLst/>
          </a:prstGeom>
          <a:solidFill>
            <a:schemeClr val="accent2">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3" name="CustomShape 3"/>
          <p:cNvSpPr/>
          <p:nvPr/>
        </p:nvSpPr>
        <p:spPr>
          <a:xfrm>
            <a:off x="590400" y="1280160"/>
            <a:ext cx="8553240" cy="228240"/>
          </a:xfrm>
          <a:prstGeom prst="rect">
            <a:avLst/>
          </a:prstGeom>
          <a:solidFill>
            <a:schemeClr val="accent1">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4" name="PlaceHolder 4"/>
          <p:cNvSpPr>
            <a:spLocks noGrp="1"/>
          </p:cNvSpPr>
          <p:nvPr>
            <p:ph type="title"/>
          </p:nvPr>
        </p:nvSpPr>
        <p:spPr>
          <a:xfrm>
            <a:off x="609480" y="228600"/>
            <a:ext cx="8152920" cy="990360"/>
          </a:xfrm>
          <a:prstGeom prst="rect">
            <a:avLst/>
          </a:prstGeom>
        </p:spPr>
        <p:txBody>
          <a:bodyPr lIns="90000" rIns="90000" tIns="45000" bIns="45000" anchor="ctr"/>
          <a:p>
            <a:pPr>
              <a:lnSpc>
                <a:spcPct val="100000"/>
              </a:lnSpc>
            </a:pPr>
            <a:r>
              <a:rPr b="0" lang="tr-TR" sz="4400" spc="-1" strike="noStrike">
                <a:solidFill>
                  <a:srgbClr val="444d26"/>
                </a:solidFill>
                <a:uFill>
                  <a:solidFill>
                    <a:srgbClr val="ffffff"/>
                  </a:solidFill>
                </a:uFill>
                <a:latin typeface="Tw Cen MT"/>
              </a:rPr>
              <a:t>Click to edit Master title style</a:t>
            </a:r>
            <a:endParaRPr b="0" lang="tr-TR" sz="4400" spc="-1" strike="noStrike">
              <a:solidFill>
                <a:srgbClr val="000000"/>
              </a:solidFill>
              <a:uFill>
                <a:solidFill>
                  <a:srgbClr val="ffffff"/>
                </a:solidFill>
              </a:uFill>
              <a:latin typeface="Palatino Linotype"/>
            </a:endParaRPr>
          </a:p>
        </p:txBody>
      </p:sp>
      <p:sp>
        <p:nvSpPr>
          <p:cNvPr id="95" name="PlaceHolder 5"/>
          <p:cNvSpPr>
            <a:spLocks noGrp="1"/>
          </p:cNvSpPr>
          <p:nvPr>
            <p:ph type="body"/>
          </p:nvPr>
        </p:nvSpPr>
        <p:spPr>
          <a:xfrm>
            <a:off x="609480" y="1589400"/>
            <a:ext cx="3885840" cy="4571640"/>
          </a:xfrm>
          <a:prstGeom prst="rect">
            <a:avLst/>
          </a:prstGeom>
        </p:spPr>
        <p:txBody>
          <a:bodyPr lIns="90000" rIns="90000" tIns="45000" bIns="45000"/>
          <a:p>
            <a:pPr marL="320040" indent="-319680">
              <a:lnSpc>
                <a:spcPct val="100000"/>
              </a:lnSpc>
              <a:buClr>
                <a:srgbClr val="f3a447"/>
              </a:buClr>
              <a:buSzPct val="60000"/>
              <a:buFont typeface="Wingdings" charset="2"/>
              <a:buChar char=""/>
            </a:pPr>
            <a:r>
              <a:rPr b="0" lang="tr-TR" sz="2900" spc="-1" strike="noStrike">
                <a:solidFill>
                  <a:srgbClr val="000000"/>
                </a:solidFill>
                <a:uFill>
                  <a:solidFill>
                    <a:srgbClr val="ffffff"/>
                  </a:solidFill>
                </a:uFill>
                <a:latin typeface="Tw Cen MT"/>
              </a:rPr>
              <a:t>Click to edit Master text styles</a:t>
            </a:r>
            <a:endParaRPr b="0" lang="tr-TR" sz="2900" spc="-1" strike="noStrike">
              <a:solidFill>
                <a:srgbClr val="000000"/>
              </a:solidFill>
              <a:uFill>
                <a:solidFill>
                  <a:srgbClr val="ffffff"/>
                </a:solidFill>
              </a:uFill>
              <a:latin typeface="Tw Cen MT"/>
            </a:endParaRPr>
          </a:p>
          <a:p>
            <a:pPr lvl="1" marL="640080" indent="-273960">
              <a:lnSpc>
                <a:spcPct val="100000"/>
              </a:lnSpc>
              <a:buClr>
                <a:srgbClr val="a5b592"/>
              </a:buClr>
              <a:buSzPct val="70000"/>
              <a:buFont typeface="Wingdings 2" charset="2"/>
              <a:buChar char=""/>
            </a:pPr>
            <a:r>
              <a:rPr b="0" lang="tr-TR" sz="2600" spc="-1" strike="noStrike">
                <a:solidFill>
                  <a:srgbClr val="000000"/>
                </a:solidFill>
                <a:uFill>
                  <a:solidFill>
                    <a:srgbClr val="ffffff"/>
                  </a:solidFill>
                </a:uFill>
                <a:latin typeface="Tw Cen MT"/>
              </a:rPr>
              <a:t>Second level</a:t>
            </a:r>
            <a:endParaRPr b="0" lang="tr-TR" sz="2900" spc="-1" strike="noStrike">
              <a:solidFill>
                <a:srgbClr val="000000"/>
              </a:solidFill>
              <a:uFill>
                <a:solidFill>
                  <a:srgbClr val="ffffff"/>
                </a:solidFill>
              </a:uFill>
              <a:latin typeface="Tw Cen MT"/>
            </a:endParaRPr>
          </a:p>
          <a:p>
            <a:pPr lvl="2" marL="914400" indent="-228240">
              <a:lnSpc>
                <a:spcPct val="100000"/>
              </a:lnSpc>
              <a:buClr>
                <a:srgbClr val="f3a447"/>
              </a:buClr>
              <a:buSzPct val="75000"/>
              <a:buFont typeface="Wingdings" charset="2"/>
              <a:buChar char=""/>
            </a:pPr>
            <a:r>
              <a:rPr b="0" lang="tr-TR" sz="2300" spc="-1" strike="noStrike">
                <a:solidFill>
                  <a:srgbClr val="000000"/>
                </a:solidFill>
                <a:uFill>
                  <a:solidFill>
                    <a:srgbClr val="ffffff"/>
                  </a:solidFill>
                </a:uFill>
                <a:latin typeface="Tw Cen MT"/>
              </a:rPr>
              <a:t>Third level</a:t>
            </a:r>
            <a:endParaRPr b="0" lang="tr-TR" sz="2900" spc="-1" strike="noStrike">
              <a:solidFill>
                <a:srgbClr val="000000"/>
              </a:solidFill>
              <a:uFill>
                <a:solidFill>
                  <a:srgbClr val="ffffff"/>
                </a:solidFill>
              </a:uFill>
              <a:latin typeface="Tw Cen MT"/>
            </a:endParaRPr>
          </a:p>
          <a:p>
            <a:pPr lvl="3" marL="1371600" indent="-228240">
              <a:lnSpc>
                <a:spcPct val="100000"/>
              </a:lnSpc>
              <a:buClr>
                <a:srgbClr val="e7bc29"/>
              </a:buClr>
              <a:buSzPct val="75000"/>
              <a:buFont typeface="Wingdings" charset="2"/>
              <a:buChar char=""/>
            </a:pPr>
            <a:r>
              <a:rPr b="0" lang="tr-TR" sz="2000" spc="-1" strike="noStrike">
                <a:solidFill>
                  <a:srgbClr val="000000"/>
                </a:solidFill>
                <a:uFill>
                  <a:solidFill>
                    <a:srgbClr val="ffffff"/>
                  </a:solidFill>
                </a:uFill>
                <a:latin typeface="Tw Cen MT"/>
              </a:rPr>
              <a:t>Fourth level</a:t>
            </a:r>
            <a:endParaRPr b="0" lang="tr-TR" sz="2900" spc="-1" strike="noStrike">
              <a:solidFill>
                <a:srgbClr val="000000"/>
              </a:solidFill>
              <a:uFill>
                <a:solidFill>
                  <a:srgbClr val="ffffff"/>
                </a:solidFill>
              </a:uFill>
              <a:latin typeface="Tw Cen MT"/>
            </a:endParaRPr>
          </a:p>
          <a:p>
            <a:pPr lvl="4" marL="1828800" indent="-228240">
              <a:lnSpc>
                <a:spcPct val="100000"/>
              </a:lnSpc>
              <a:buClr>
                <a:srgbClr val="d092a7"/>
              </a:buClr>
              <a:buSzPct val="65000"/>
              <a:buFont typeface="Wingdings" charset="2"/>
              <a:buChar char=""/>
            </a:pPr>
            <a:r>
              <a:rPr b="0" lang="tr-TR" sz="2000" spc="-1" strike="noStrike">
                <a:solidFill>
                  <a:srgbClr val="000000"/>
                </a:solidFill>
                <a:uFill>
                  <a:solidFill>
                    <a:srgbClr val="ffffff"/>
                  </a:solidFill>
                </a:uFill>
                <a:latin typeface="Tw Cen MT"/>
              </a:rPr>
              <a:t>Fifth level</a:t>
            </a:r>
            <a:endParaRPr b="0" lang="tr-TR" sz="2900" spc="-1" strike="noStrike">
              <a:solidFill>
                <a:srgbClr val="000000"/>
              </a:solidFill>
              <a:uFill>
                <a:solidFill>
                  <a:srgbClr val="ffffff"/>
                </a:solidFill>
              </a:uFill>
              <a:latin typeface="Tw Cen MT"/>
            </a:endParaRPr>
          </a:p>
        </p:txBody>
      </p:sp>
      <p:sp>
        <p:nvSpPr>
          <p:cNvPr id="96" name="PlaceHolder 6"/>
          <p:cNvSpPr>
            <a:spLocks noGrp="1"/>
          </p:cNvSpPr>
          <p:nvPr>
            <p:ph type="body"/>
          </p:nvPr>
        </p:nvSpPr>
        <p:spPr>
          <a:xfrm>
            <a:off x="4844880" y="1589400"/>
            <a:ext cx="3885840" cy="4571640"/>
          </a:xfrm>
          <a:prstGeom prst="rect">
            <a:avLst/>
          </a:prstGeom>
        </p:spPr>
        <p:txBody>
          <a:bodyPr lIns="90000" rIns="90000" tIns="45000" bIns="45000"/>
          <a:p>
            <a:pPr marL="320040" indent="-319680">
              <a:lnSpc>
                <a:spcPct val="100000"/>
              </a:lnSpc>
              <a:buClr>
                <a:srgbClr val="f3a447"/>
              </a:buClr>
              <a:buSzPct val="60000"/>
              <a:buFont typeface="Wingdings" charset="2"/>
              <a:buChar char=""/>
            </a:pPr>
            <a:r>
              <a:rPr b="0" lang="tr-TR" sz="2900" spc="-1" strike="noStrike">
                <a:solidFill>
                  <a:srgbClr val="000000"/>
                </a:solidFill>
                <a:uFill>
                  <a:solidFill>
                    <a:srgbClr val="ffffff"/>
                  </a:solidFill>
                </a:uFill>
                <a:latin typeface="Tw Cen MT"/>
              </a:rPr>
              <a:t>Click to edit Master text styles</a:t>
            </a:r>
            <a:endParaRPr b="0" lang="tr-TR" sz="2900" spc="-1" strike="noStrike">
              <a:solidFill>
                <a:srgbClr val="000000"/>
              </a:solidFill>
              <a:uFill>
                <a:solidFill>
                  <a:srgbClr val="ffffff"/>
                </a:solidFill>
              </a:uFill>
              <a:latin typeface="Tw Cen MT"/>
            </a:endParaRPr>
          </a:p>
          <a:p>
            <a:pPr lvl="1" marL="640080" indent="-273960">
              <a:lnSpc>
                <a:spcPct val="100000"/>
              </a:lnSpc>
              <a:buClr>
                <a:srgbClr val="a5b592"/>
              </a:buClr>
              <a:buSzPct val="70000"/>
              <a:buFont typeface="Wingdings 2" charset="2"/>
              <a:buChar char=""/>
            </a:pPr>
            <a:r>
              <a:rPr b="0" lang="tr-TR" sz="2600" spc="-1" strike="noStrike">
                <a:solidFill>
                  <a:srgbClr val="000000"/>
                </a:solidFill>
                <a:uFill>
                  <a:solidFill>
                    <a:srgbClr val="ffffff"/>
                  </a:solidFill>
                </a:uFill>
                <a:latin typeface="Tw Cen MT"/>
              </a:rPr>
              <a:t>Second level</a:t>
            </a:r>
            <a:endParaRPr b="0" lang="tr-TR" sz="2900" spc="-1" strike="noStrike">
              <a:solidFill>
                <a:srgbClr val="000000"/>
              </a:solidFill>
              <a:uFill>
                <a:solidFill>
                  <a:srgbClr val="ffffff"/>
                </a:solidFill>
              </a:uFill>
              <a:latin typeface="Tw Cen MT"/>
            </a:endParaRPr>
          </a:p>
          <a:p>
            <a:pPr lvl="2" marL="914400" indent="-228240">
              <a:lnSpc>
                <a:spcPct val="100000"/>
              </a:lnSpc>
              <a:buClr>
                <a:srgbClr val="f3a447"/>
              </a:buClr>
              <a:buSzPct val="75000"/>
              <a:buFont typeface="Wingdings" charset="2"/>
              <a:buChar char=""/>
            </a:pPr>
            <a:r>
              <a:rPr b="0" lang="tr-TR" sz="2300" spc="-1" strike="noStrike">
                <a:solidFill>
                  <a:srgbClr val="000000"/>
                </a:solidFill>
                <a:uFill>
                  <a:solidFill>
                    <a:srgbClr val="ffffff"/>
                  </a:solidFill>
                </a:uFill>
                <a:latin typeface="Tw Cen MT"/>
              </a:rPr>
              <a:t>Third level</a:t>
            </a:r>
            <a:endParaRPr b="0" lang="tr-TR" sz="2900" spc="-1" strike="noStrike">
              <a:solidFill>
                <a:srgbClr val="000000"/>
              </a:solidFill>
              <a:uFill>
                <a:solidFill>
                  <a:srgbClr val="ffffff"/>
                </a:solidFill>
              </a:uFill>
              <a:latin typeface="Tw Cen MT"/>
            </a:endParaRPr>
          </a:p>
          <a:p>
            <a:pPr lvl="3" marL="1371600" indent="-228240">
              <a:lnSpc>
                <a:spcPct val="100000"/>
              </a:lnSpc>
              <a:buClr>
                <a:srgbClr val="e7bc29"/>
              </a:buClr>
              <a:buSzPct val="75000"/>
              <a:buFont typeface="Wingdings" charset="2"/>
              <a:buChar char=""/>
            </a:pPr>
            <a:r>
              <a:rPr b="0" lang="tr-TR" sz="2000" spc="-1" strike="noStrike">
                <a:solidFill>
                  <a:srgbClr val="000000"/>
                </a:solidFill>
                <a:uFill>
                  <a:solidFill>
                    <a:srgbClr val="ffffff"/>
                  </a:solidFill>
                </a:uFill>
                <a:latin typeface="Tw Cen MT"/>
              </a:rPr>
              <a:t>Fourth level</a:t>
            </a:r>
            <a:endParaRPr b="0" lang="tr-TR" sz="2900" spc="-1" strike="noStrike">
              <a:solidFill>
                <a:srgbClr val="000000"/>
              </a:solidFill>
              <a:uFill>
                <a:solidFill>
                  <a:srgbClr val="ffffff"/>
                </a:solidFill>
              </a:uFill>
              <a:latin typeface="Tw Cen MT"/>
            </a:endParaRPr>
          </a:p>
          <a:p>
            <a:pPr lvl="4" marL="1828800" indent="-228240">
              <a:lnSpc>
                <a:spcPct val="100000"/>
              </a:lnSpc>
              <a:buClr>
                <a:srgbClr val="d092a7"/>
              </a:buClr>
              <a:buSzPct val="65000"/>
              <a:buFont typeface="Wingdings" charset="2"/>
              <a:buChar char=""/>
            </a:pPr>
            <a:r>
              <a:rPr b="0" lang="tr-TR" sz="2000" spc="-1" strike="noStrike">
                <a:solidFill>
                  <a:srgbClr val="000000"/>
                </a:solidFill>
                <a:uFill>
                  <a:solidFill>
                    <a:srgbClr val="ffffff"/>
                  </a:solidFill>
                </a:uFill>
                <a:latin typeface="Tw Cen MT"/>
              </a:rPr>
              <a:t>Fifth level</a:t>
            </a:r>
            <a:endParaRPr b="0" lang="tr-TR" sz="2900" spc="-1" strike="noStrike">
              <a:solidFill>
                <a:srgbClr val="000000"/>
              </a:solidFill>
              <a:uFill>
                <a:solidFill>
                  <a:srgbClr val="ffffff"/>
                </a:solidFill>
              </a:uFill>
              <a:latin typeface="Tw Cen MT"/>
            </a:endParaRPr>
          </a:p>
        </p:txBody>
      </p:sp>
      <p:sp>
        <p:nvSpPr>
          <p:cNvPr id="97" name="PlaceHolder 7"/>
          <p:cNvSpPr>
            <a:spLocks noGrp="1"/>
          </p:cNvSpPr>
          <p:nvPr>
            <p:ph type="dt"/>
          </p:nvPr>
        </p:nvSpPr>
        <p:spPr>
          <a:xfrm>
            <a:off x="6095880" y="6248520"/>
            <a:ext cx="2666520" cy="364680"/>
          </a:xfrm>
          <a:prstGeom prst="rect">
            <a:avLst/>
          </a:prstGeom>
        </p:spPr>
        <p:txBody>
          <a:bodyPr lIns="90000" rIns="90000" tIns="45000" bIns="45000" anchor="ctr"/>
          <a:p>
            <a:pPr>
              <a:lnSpc>
                <a:spcPct val="100000"/>
              </a:lnSpc>
            </a:pPr>
            <a:fld id="{1AAAD048-E086-4021-9DAD-36753F467EC2}" type="datetime1">
              <a:rPr b="0" lang="en-US" sz="1400" spc="-1" strike="noStrike">
                <a:solidFill>
                  <a:srgbClr val="444d26"/>
                </a:solidFill>
                <a:uFill>
                  <a:solidFill>
                    <a:srgbClr val="ffffff"/>
                  </a:solidFill>
                </a:uFill>
                <a:latin typeface="Palatino Linotype"/>
              </a:rPr>
              <a:t>02/17/2017</a:t>
            </a:fld>
            <a:endParaRPr b="0" lang="en-US" sz="1400" spc="-1" strike="noStrike">
              <a:solidFill>
                <a:srgbClr val="000000"/>
              </a:solidFill>
              <a:uFill>
                <a:solidFill>
                  <a:srgbClr val="ffffff"/>
                </a:solidFill>
              </a:uFill>
              <a:latin typeface="Times New Roman"/>
            </a:endParaRPr>
          </a:p>
        </p:txBody>
      </p:sp>
      <p:sp>
        <p:nvSpPr>
          <p:cNvPr id="98" name="PlaceHolder 8"/>
          <p:cNvSpPr>
            <a:spLocks noGrp="1"/>
          </p:cNvSpPr>
          <p:nvPr>
            <p:ph type="sldNum"/>
          </p:nvPr>
        </p:nvSpPr>
        <p:spPr>
          <a:xfrm>
            <a:off x="0" y="1272240"/>
            <a:ext cx="533160" cy="244080"/>
          </a:xfrm>
          <a:prstGeom prst="rect">
            <a:avLst/>
          </a:prstGeom>
        </p:spPr>
        <p:txBody>
          <a:bodyPr lIns="90000" rIns="90000" tIns="45000" bIns="45000" anchor="ctr"/>
          <a:p>
            <a:pPr algn="ctr">
              <a:lnSpc>
                <a:spcPct val="100000"/>
              </a:lnSpc>
            </a:pPr>
            <a:fld id="{AF009673-61EC-400E-BB0D-34DEA25EAB57}" type="slidenum">
              <a:rPr b="1" lang="en-US" sz="1400" spc="-1" strike="noStrike">
                <a:solidFill>
                  <a:srgbClr val="ffffff"/>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sp>
        <p:nvSpPr>
          <p:cNvPr id="99" name="PlaceHolder 9"/>
          <p:cNvSpPr>
            <a:spLocks noGrp="1"/>
          </p:cNvSpPr>
          <p:nvPr>
            <p:ph type="ftr"/>
          </p:nvPr>
        </p:nvSpPr>
        <p:spPr>
          <a:xfrm>
            <a:off x="609480" y="6248160"/>
            <a:ext cx="5420880" cy="364680"/>
          </a:xfrm>
          <a:prstGeom prst="rect">
            <a:avLst/>
          </a:prstGeom>
        </p:spPr>
        <p:txBody>
          <a:bodyPr lIns="90000" rIns="90000" tIns="45000" bIns="45000" anchor="ctr"/>
          <a:p>
            <a:pPr algn="r">
              <a:lnSpc>
                <a:spcPct val="100000"/>
              </a:lnSpc>
            </a:pPr>
            <a:r>
              <a:rPr b="0" lang="en-US" sz="1400" spc="-1" strike="noStrike">
                <a:solidFill>
                  <a:srgbClr val="444d26"/>
                </a:solidFill>
                <a:uFill>
                  <a:solidFill>
                    <a:srgbClr val="ffffff"/>
                  </a:solidFill>
                </a:uFill>
                <a:latin typeface="Palatino Linotype"/>
              </a:rPr>
              <a:t>Lecture Notes for E Alpaydın 2010 Introduction to Machine Learning 2e © The MIT Press (V1.0)</a:t>
            </a:r>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6" name="CustomShape 1"/>
          <p:cNvSpPr/>
          <p:nvPr/>
        </p:nvSpPr>
        <p:spPr>
          <a:xfrm>
            <a:off x="0" y="1234440"/>
            <a:ext cx="9143640" cy="319680"/>
          </a:xfrm>
          <a:prstGeom prst="rect">
            <a:avLst/>
          </a:prstGeom>
          <a:solidFill>
            <a:srgbClr val="ffffff"/>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137" name="CustomShape 2"/>
          <p:cNvSpPr/>
          <p:nvPr/>
        </p:nvSpPr>
        <p:spPr>
          <a:xfrm>
            <a:off x="0" y="1280160"/>
            <a:ext cx="533160" cy="228240"/>
          </a:xfrm>
          <a:prstGeom prst="rect">
            <a:avLst/>
          </a:prstGeom>
          <a:solidFill>
            <a:schemeClr val="accent2">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138" name="CustomShape 3"/>
          <p:cNvSpPr/>
          <p:nvPr/>
        </p:nvSpPr>
        <p:spPr>
          <a:xfrm>
            <a:off x="590400" y="1280160"/>
            <a:ext cx="8553240" cy="228240"/>
          </a:xfrm>
          <a:prstGeom prst="rect">
            <a:avLst/>
          </a:prstGeom>
          <a:solidFill>
            <a:schemeClr val="accent1">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139" name="PlaceHolder 4"/>
          <p:cNvSpPr>
            <a:spLocks noGrp="1"/>
          </p:cNvSpPr>
          <p:nvPr>
            <p:ph type="title"/>
          </p:nvPr>
        </p:nvSpPr>
        <p:spPr>
          <a:xfrm>
            <a:off x="457200" y="457200"/>
            <a:ext cx="8229240" cy="1371240"/>
          </a:xfrm>
          <a:prstGeom prst="rect">
            <a:avLst/>
          </a:prstGeom>
        </p:spPr>
        <p:txBody>
          <a:bodyPr lIns="90000" rIns="90000" tIns="45000" bIns="45000" anchor="ctr"/>
          <a:p>
            <a:pPr>
              <a:lnSpc>
                <a:spcPct val="100000"/>
              </a:lnSpc>
            </a:pPr>
            <a:r>
              <a:rPr b="0" lang="tr-TR" sz="4400" spc="-1" strike="noStrike">
                <a:solidFill>
                  <a:srgbClr val="444d26"/>
                </a:solidFill>
                <a:uFill>
                  <a:solidFill>
                    <a:srgbClr val="ffffff"/>
                  </a:solidFill>
                </a:uFill>
                <a:latin typeface="Tw Cen MT"/>
              </a:rPr>
              <a:t>Click to edit Master title style</a:t>
            </a:r>
            <a:endParaRPr b="0" lang="tr-TR" sz="4400" spc="-1" strike="noStrike">
              <a:solidFill>
                <a:srgbClr val="000000"/>
              </a:solidFill>
              <a:uFill>
                <a:solidFill>
                  <a:srgbClr val="ffffff"/>
                </a:solidFill>
              </a:uFill>
              <a:latin typeface="Palatino Linotype"/>
            </a:endParaRPr>
          </a:p>
        </p:txBody>
      </p:sp>
      <p:sp>
        <p:nvSpPr>
          <p:cNvPr id="140" name="PlaceHolder 5"/>
          <p:cNvSpPr>
            <a:spLocks noGrp="1"/>
          </p:cNvSpPr>
          <p:nvPr>
            <p:ph type="body"/>
          </p:nvPr>
        </p:nvSpPr>
        <p:spPr>
          <a:xfrm>
            <a:off x="457200" y="1981080"/>
            <a:ext cx="4038120" cy="3885840"/>
          </a:xfrm>
          <a:prstGeom prst="rect">
            <a:avLst/>
          </a:prstGeom>
        </p:spPr>
        <p:txBody>
          <a:bodyPr lIns="90000" rIns="90000" tIns="45000" bIns="45000"/>
          <a:p>
            <a:pPr marL="320040" indent="-319680">
              <a:lnSpc>
                <a:spcPct val="100000"/>
              </a:lnSpc>
              <a:buClr>
                <a:srgbClr val="f3a447"/>
              </a:buClr>
              <a:buSzPct val="60000"/>
              <a:buFont typeface="Wingdings" charset="2"/>
              <a:buChar char=""/>
            </a:pPr>
            <a:r>
              <a:rPr b="0" lang="tr-TR" sz="2900" spc="-1" strike="noStrike">
                <a:solidFill>
                  <a:srgbClr val="000000"/>
                </a:solidFill>
                <a:uFill>
                  <a:solidFill>
                    <a:srgbClr val="ffffff"/>
                  </a:solidFill>
                </a:uFill>
                <a:latin typeface="Tw Cen MT"/>
              </a:rPr>
              <a:t>Click to edit Master text styles</a:t>
            </a:r>
            <a:endParaRPr b="0" lang="tr-TR" sz="2900" spc="-1" strike="noStrike">
              <a:solidFill>
                <a:srgbClr val="000000"/>
              </a:solidFill>
              <a:uFill>
                <a:solidFill>
                  <a:srgbClr val="ffffff"/>
                </a:solidFill>
              </a:uFill>
              <a:latin typeface="Tw Cen MT"/>
            </a:endParaRPr>
          </a:p>
          <a:p>
            <a:pPr lvl="1" marL="640080" indent="-273960">
              <a:lnSpc>
                <a:spcPct val="100000"/>
              </a:lnSpc>
              <a:buClr>
                <a:srgbClr val="a5b592"/>
              </a:buClr>
              <a:buSzPct val="70000"/>
              <a:buFont typeface="Wingdings 2" charset="2"/>
              <a:buChar char=""/>
            </a:pPr>
            <a:r>
              <a:rPr b="0" lang="tr-TR" sz="2600" spc="-1" strike="noStrike">
                <a:solidFill>
                  <a:srgbClr val="000000"/>
                </a:solidFill>
                <a:uFill>
                  <a:solidFill>
                    <a:srgbClr val="ffffff"/>
                  </a:solidFill>
                </a:uFill>
                <a:latin typeface="Tw Cen MT"/>
              </a:rPr>
              <a:t>Second level</a:t>
            </a:r>
            <a:endParaRPr b="0" lang="tr-TR" sz="2900" spc="-1" strike="noStrike">
              <a:solidFill>
                <a:srgbClr val="000000"/>
              </a:solidFill>
              <a:uFill>
                <a:solidFill>
                  <a:srgbClr val="ffffff"/>
                </a:solidFill>
              </a:uFill>
              <a:latin typeface="Tw Cen MT"/>
            </a:endParaRPr>
          </a:p>
          <a:p>
            <a:pPr lvl="2" marL="914400" indent="-228240">
              <a:lnSpc>
                <a:spcPct val="100000"/>
              </a:lnSpc>
              <a:buClr>
                <a:srgbClr val="f3a447"/>
              </a:buClr>
              <a:buSzPct val="75000"/>
              <a:buFont typeface="Wingdings" charset="2"/>
              <a:buChar char=""/>
            </a:pPr>
            <a:r>
              <a:rPr b="0" lang="tr-TR" sz="2300" spc="-1" strike="noStrike">
                <a:solidFill>
                  <a:srgbClr val="000000"/>
                </a:solidFill>
                <a:uFill>
                  <a:solidFill>
                    <a:srgbClr val="ffffff"/>
                  </a:solidFill>
                </a:uFill>
                <a:latin typeface="Tw Cen MT"/>
              </a:rPr>
              <a:t>Third level</a:t>
            </a:r>
            <a:endParaRPr b="0" lang="tr-TR" sz="2900" spc="-1" strike="noStrike">
              <a:solidFill>
                <a:srgbClr val="000000"/>
              </a:solidFill>
              <a:uFill>
                <a:solidFill>
                  <a:srgbClr val="ffffff"/>
                </a:solidFill>
              </a:uFill>
              <a:latin typeface="Tw Cen MT"/>
            </a:endParaRPr>
          </a:p>
          <a:p>
            <a:pPr lvl="3" marL="1371600" indent="-228240">
              <a:lnSpc>
                <a:spcPct val="100000"/>
              </a:lnSpc>
              <a:buClr>
                <a:srgbClr val="e7bc29"/>
              </a:buClr>
              <a:buSzPct val="75000"/>
              <a:buFont typeface="Wingdings" charset="2"/>
              <a:buChar char=""/>
            </a:pPr>
            <a:r>
              <a:rPr b="0" lang="tr-TR" sz="2000" spc="-1" strike="noStrike">
                <a:solidFill>
                  <a:srgbClr val="000000"/>
                </a:solidFill>
                <a:uFill>
                  <a:solidFill>
                    <a:srgbClr val="ffffff"/>
                  </a:solidFill>
                </a:uFill>
                <a:latin typeface="Tw Cen MT"/>
              </a:rPr>
              <a:t>Fourth level</a:t>
            </a:r>
            <a:endParaRPr b="0" lang="tr-TR" sz="2900" spc="-1" strike="noStrike">
              <a:solidFill>
                <a:srgbClr val="000000"/>
              </a:solidFill>
              <a:uFill>
                <a:solidFill>
                  <a:srgbClr val="ffffff"/>
                </a:solidFill>
              </a:uFill>
              <a:latin typeface="Tw Cen MT"/>
            </a:endParaRPr>
          </a:p>
          <a:p>
            <a:pPr lvl="4" marL="1828800" indent="-228240">
              <a:lnSpc>
                <a:spcPct val="100000"/>
              </a:lnSpc>
              <a:buClr>
                <a:srgbClr val="d092a7"/>
              </a:buClr>
              <a:buSzPct val="65000"/>
              <a:buFont typeface="Wingdings" charset="2"/>
              <a:buChar char=""/>
            </a:pPr>
            <a:r>
              <a:rPr b="0" lang="tr-TR" sz="2000" spc="-1" strike="noStrike">
                <a:solidFill>
                  <a:srgbClr val="000000"/>
                </a:solidFill>
                <a:uFill>
                  <a:solidFill>
                    <a:srgbClr val="ffffff"/>
                  </a:solidFill>
                </a:uFill>
                <a:latin typeface="Tw Cen MT"/>
              </a:rPr>
              <a:t>Fifth level</a:t>
            </a:r>
            <a:endParaRPr b="0" lang="tr-TR" sz="2900" spc="-1" strike="noStrike">
              <a:solidFill>
                <a:srgbClr val="000000"/>
              </a:solidFill>
              <a:uFill>
                <a:solidFill>
                  <a:srgbClr val="ffffff"/>
                </a:solidFill>
              </a:uFill>
              <a:latin typeface="Tw Cen MT"/>
            </a:endParaRPr>
          </a:p>
        </p:txBody>
      </p:sp>
      <p:sp>
        <p:nvSpPr>
          <p:cNvPr id="141" name="PlaceHolder 6"/>
          <p:cNvSpPr>
            <a:spLocks noGrp="1"/>
          </p:cNvSpPr>
          <p:nvPr>
            <p:ph type="body"/>
          </p:nvPr>
        </p:nvSpPr>
        <p:spPr>
          <a:xfrm>
            <a:off x="4648320" y="1981080"/>
            <a:ext cx="4038120" cy="1866600"/>
          </a:xfrm>
          <a:prstGeom prst="rect">
            <a:avLst/>
          </a:prstGeom>
        </p:spPr>
        <p:txBody>
          <a:bodyPr lIns="90000" rIns="90000" tIns="45000" bIns="45000"/>
          <a:p>
            <a:pPr marL="320040" indent="-319680">
              <a:lnSpc>
                <a:spcPct val="100000"/>
              </a:lnSpc>
              <a:buClr>
                <a:srgbClr val="f3a447"/>
              </a:buClr>
              <a:buSzPct val="60000"/>
              <a:buFont typeface="Wingdings" charset="2"/>
              <a:buChar char=""/>
            </a:pPr>
            <a:r>
              <a:rPr b="0" lang="tr-TR" sz="2900" spc="-1" strike="noStrike">
                <a:solidFill>
                  <a:srgbClr val="000000"/>
                </a:solidFill>
                <a:uFill>
                  <a:solidFill>
                    <a:srgbClr val="ffffff"/>
                  </a:solidFill>
                </a:uFill>
                <a:latin typeface="Tw Cen MT"/>
              </a:rPr>
              <a:t>Click to edit Master text styles</a:t>
            </a:r>
            <a:endParaRPr b="0" lang="tr-TR" sz="2900" spc="-1" strike="noStrike">
              <a:solidFill>
                <a:srgbClr val="000000"/>
              </a:solidFill>
              <a:uFill>
                <a:solidFill>
                  <a:srgbClr val="ffffff"/>
                </a:solidFill>
              </a:uFill>
              <a:latin typeface="Tw Cen MT"/>
            </a:endParaRPr>
          </a:p>
          <a:p>
            <a:pPr lvl="1" marL="640080" indent="-273960">
              <a:lnSpc>
                <a:spcPct val="100000"/>
              </a:lnSpc>
              <a:buClr>
                <a:srgbClr val="a5b592"/>
              </a:buClr>
              <a:buSzPct val="70000"/>
              <a:buFont typeface="Wingdings 2" charset="2"/>
              <a:buChar char=""/>
            </a:pPr>
            <a:r>
              <a:rPr b="0" lang="tr-TR" sz="2600" spc="-1" strike="noStrike">
                <a:solidFill>
                  <a:srgbClr val="000000"/>
                </a:solidFill>
                <a:uFill>
                  <a:solidFill>
                    <a:srgbClr val="ffffff"/>
                  </a:solidFill>
                </a:uFill>
                <a:latin typeface="Tw Cen MT"/>
              </a:rPr>
              <a:t>Second level</a:t>
            </a:r>
            <a:endParaRPr b="0" lang="tr-TR" sz="2900" spc="-1" strike="noStrike">
              <a:solidFill>
                <a:srgbClr val="000000"/>
              </a:solidFill>
              <a:uFill>
                <a:solidFill>
                  <a:srgbClr val="ffffff"/>
                </a:solidFill>
              </a:uFill>
              <a:latin typeface="Tw Cen MT"/>
            </a:endParaRPr>
          </a:p>
          <a:p>
            <a:pPr lvl="2" marL="914400" indent="-228240">
              <a:lnSpc>
                <a:spcPct val="100000"/>
              </a:lnSpc>
              <a:buClr>
                <a:srgbClr val="f3a447"/>
              </a:buClr>
              <a:buSzPct val="75000"/>
              <a:buFont typeface="Wingdings" charset="2"/>
              <a:buChar char=""/>
            </a:pPr>
            <a:r>
              <a:rPr b="0" lang="tr-TR" sz="2300" spc="-1" strike="noStrike">
                <a:solidFill>
                  <a:srgbClr val="000000"/>
                </a:solidFill>
                <a:uFill>
                  <a:solidFill>
                    <a:srgbClr val="ffffff"/>
                  </a:solidFill>
                </a:uFill>
                <a:latin typeface="Tw Cen MT"/>
              </a:rPr>
              <a:t>Third level</a:t>
            </a:r>
            <a:endParaRPr b="0" lang="tr-TR" sz="2900" spc="-1" strike="noStrike">
              <a:solidFill>
                <a:srgbClr val="000000"/>
              </a:solidFill>
              <a:uFill>
                <a:solidFill>
                  <a:srgbClr val="ffffff"/>
                </a:solidFill>
              </a:uFill>
              <a:latin typeface="Tw Cen MT"/>
            </a:endParaRPr>
          </a:p>
          <a:p>
            <a:pPr lvl="3" marL="1371600" indent="-228240">
              <a:lnSpc>
                <a:spcPct val="100000"/>
              </a:lnSpc>
              <a:buClr>
                <a:srgbClr val="e7bc29"/>
              </a:buClr>
              <a:buSzPct val="75000"/>
              <a:buFont typeface="Wingdings" charset="2"/>
              <a:buChar char=""/>
            </a:pPr>
            <a:r>
              <a:rPr b="0" lang="tr-TR" sz="2000" spc="-1" strike="noStrike">
                <a:solidFill>
                  <a:srgbClr val="000000"/>
                </a:solidFill>
                <a:uFill>
                  <a:solidFill>
                    <a:srgbClr val="ffffff"/>
                  </a:solidFill>
                </a:uFill>
                <a:latin typeface="Tw Cen MT"/>
              </a:rPr>
              <a:t>Fourth level</a:t>
            </a:r>
            <a:endParaRPr b="0" lang="tr-TR" sz="2900" spc="-1" strike="noStrike">
              <a:solidFill>
                <a:srgbClr val="000000"/>
              </a:solidFill>
              <a:uFill>
                <a:solidFill>
                  <a:srgbClr val="ffffff"/>
                </a:solidFill>
              </a:uFill>
              <a:latin typeface="Tw Cen MT"/>
            </a:endParaRPr>
          </a:p>
          <a:p>
            <a:pPr lvl="4" marL="1828800" indent="-228240">
              <a:lnSpc>
                <a:spcPct val="100000"/>
              </a:lnSpc>
              <a:buClr>
                <a:srgbClr val="d092a7"/>
              </a:buClr>
              <a:buSzPct val="65000"/>
              <a:buFont typeface="Wingdings" charset="2"/>
              <a:buChar char=""/>
            </a:pPr>
            <a:r>
              <a:rPr b="0" lang="tr-TR" sz="2000" spc="-1" strike="noStrike">
                <a:solidFill>
                  <a:srgbClr val="000000"/>
                </a:solidFill>
                <a:uFill>
                  <a:solidFill>
                    <a:srgbClr val="ffffff"/>
                  </a:solidFill>
                </a:uFill>
                <a:latin typeface="Tw Cen MT"/>
              </a:rPr>
              <a:t>Fifth level</a:t>
            </a:r>
            <a:endParaRPr b="0" lang="tr-TR" sz="2900" spc="-1" strike="noStrike">
              <a:solidFill>
                <a:srgbClr val="000000"/>
              </a:solidFill>
              <a:uFill>
                <a:solidFill>
                  <a:srgbClr val="ffffff"/>
                </a:solidFill>
              </a:uFill>
              <a:latin typeface="Tw Cen MT"/>
            </a:endParaRPr>
          </a:p>
        </p:txBody>
      </p:sp>
      <p:sp>
        <p:nvSpPr>
          <p:cNvPr id="142" name="PlaceHolder 7"/>
          <p:cNvSpPr>
            <a:spLocks noGrp="1"/>
          </p:cNvSpPr>
          <p:nvPr>
            <p:ph type="body"/>
          </p:nvPr>
        </p:nvSpPr>
        <p:spPr>
          <a:xfrm>
            <a:off x="4648320" y="4000680"/>
            <a:ext cx="4038120" cy="1866600"/>
          </a:xfrm>
          <a:prstGeom prst="rect">
            <a:avLst/>
          </a:prstGeom>
        </p:spPr>
        <p:txBody>
          <a:bodyPr lIns="90000" rIns="90000" tIns="45000" bIns="45000"/>
          <a:p>
            <a:pPr marL="320040" indent="-319680">
              <a:lnSpc>
                <a:spcPct val="100000"/>
              </a:lnSpc>
              <a:buClr>
                <a:srgbClr val="f3a447"/>
              </a:buClr>
              <a:buSzPct val="60000"/>
              <a:buFont typeface="Wingdings" charset="2"/>
              <a:buChar char=""/>
            </a:pPr>
            <a:r>
              <a:rPr b="0" lang="tr-TR" sz="2900" spc="-1" strike="noStrike">
                <a:solidFill>
                  <a:srgbClr val="000000"/>
                </a:solidFill>
                <a:uFill>
                  <a:solidFill>
                    <a:srgbClr val="ffffff"/>
                  </a:solidFill>
                </a:uFill>
                <a:latin typeface="Tw Cen MT"/>
              </a:rPr>
              <a:t>Click to edit Master text styles</a:t>
            </a:r>
            <a:endParaRPr b="0" lang="tr-TR" sz="2900" spc="-1" strike="noStrike">
              <a:solidFill>
                <a:srgbClr val="000000"/>
              </a:solidFill>
              <a:uFill>
                <a:solidFill>
                  <a:srgbClr val="ffffff"/>
                </a:solidFill>
              </a:uFill>
              <a:latin typeface="Tw Cen MT"/>
            </a:endParaRPr>
          </a:p>
          <a:p>
            <a:pPr lvl="1" marL="640080" indent="-273960">
              <a:lnSpc>
                <a:spcPct val="100000"/>
              </a:lnSpc>
              <a:buClr>
                <a:srgbClr val="a5b592"/>
              </a:buClr>
              <a:buSzPct val="70000"/>
              <a:buFont typeface="Wingdings 2" charset="2"/>
              <a:buChar char=""/>
            </a:pPr>
            <a:r>
              <a:rPr b="0" lang="tr-TR" sz="2600" spc="-1" strike="noStrike">
                <a:solidFill>
                  <a:srgbClr val="000000"/>
                </a:solidFill>
                <a:uFill>
                  <a:solidFill>
                    <a:srgbClr val="ffffff"/>
                  </a:solidFill>
                </a:uFill>
                <a:latin typeface="Tw Cen MT"/>
              </a:rPr>
              <a:t>Second level</a:t>
            </a:r>
            <a:endParaRPr b="0" lang="tr-TR" sz="2900" spc="-1" strike="noStrike">
              <a:solidFill>
                <a:srgbClr val="000000"/>
              </a:solidFill>
              <a:uFill>
                <a:solidFill>
                  <a:srgbClr val="ffffff"/>
                </a:solidFill>
              </a:uFill>
              <a:latin typeface="Tw Cen MT"/>
            </a:endParaRPr>
          </a:p>
          <a:p>
            <a:pPr lvl="2" marL="914400" indent="-228240">
              <a:lnSpc>
                <a:spcPct val="100000"/>
              </a:lnSpc>
              <a:buClr>
                <a:srgbClr val="f3a447"/>
              </a:buClr>
              <a:buSzPct val="75000"/>
              <a:buFont typeface="Wingdings" charset="2"/>
              <a:buChar char=""/>
            </a:pPr>
            <a:r>
              <a:rPr b="0" lang="tr-TR" sz="2300" spc="-1" strike="noStrike">
                <a:solidFill>
                  <a:srgbClr val="000000"/>
                </a:solidFill>
                <a:uFill>
                  <a:solidFill>
                    <a:srgbClr val="ffffff"/>
                  </a:solidFill>
                </a:uFill>
                <a:latin typeface="Tw Cen MT"/>
              </a:rPr>
              <a:t>Third level</a:t>
            </a:r>
            <a:endParaRPr b="0" lang="tr-TR" sz="2900" spc="-1" strike="noStrike">
              <a:solidFill>
                <a:srgbClr val="000000"/>
              </a:solidFill>
              <a:uFill>
                <a:solidFill>
                  <a:srgbClr val="ffffff"/>
                </a:solidFill>
              </a:uFill>
              <a:latin typeface="Tw Cen MT"/>
            </a:endParaRPr>
          </a:p>
          <a:p>
            <a:pPr lvl="3" marL="1371600" indent="-228240">
              <a:lnSpc>
                <a:spcPct val="100000"/>
              </a:lnSpc>
              <a:buClr>
                <a:srgbClr val="e7bc29"/>
              </a:buClr>
              <a:buSzPct val="75000"/>
              <a:buFont typeface="Wingdings" charset="2"/>
              <a:buChar char=""/>
            </a:pPr>
            <a:r>
              <a:rPr b="0" lang="tr-TR" sz="2000" spc="-1" strike="noStrike">
                <a:solidFill>
                  <a:srgbClr val="000000"/>
                </a:solidFill>
                <a:uFill>
                  <a:solidFill>
                    <a:srgbClr val="ffffff"/>
                  </a:solidFill>
                </a:uFill>
                <a:latin typeface="Tw Cen MT"/>
              </a:rPr>
              <a:t>Fourth level</a:t>
            </a:r>
            <a:endParaRPr b="0" lang="tr-TR" sz="2900" spc="-1" strike="noStrike">
              <a:solidFill>
                <a:srgbClr val="000000"/>
              </a:solidFill>
              <a:uFill>
                <a:solidFill>
                  <a:srgbClr val="ffffff"/>
                </a:solidFill>
              </a:uFill>
              <a:latin typeface="Tw Cen MT"/>
            </a:endParaRPr>
          </a:p>
          <a:p>
            <a:pPr lvl="4" marL="1828800" indent="-228240">
              <a:lnSpc>
                <a:spcPct val="100000"/>
              </a:lnSpc>
              <a:buClr>
                <a:srgbClr val="d092a7"/>
              </a:buClr>
              <a:buSzPct val="65000"/>
              <a:buFont typeface="Wingdings" charset="2"/>
              <a:buChar char=""/>
            </a:pPr>
            <a:r>
              <a:rPr b="0" lang="tr-TR" sz="2000" spc="-1" strike="noStrike">
                <a:solidFill>
                  <a:srgbClr val="000000"/>
                </a:solidFill>
                <a:uFill>
                  <a:solidFill>
                    <a:srgbClr val="ffffff"/>
                  </a:solidFill>
                </a:uFill>
                <a:latin typeface="Tw Cen MT"/>
              </a:rPr>
              <a:t>Fifth level</a:t>
            </a:r>
            <a:endParaRPr b="0" lang="tr-TR" sz="2900" spc="-1" strike="noStrike">
              <a:solidFill>
                <a:srgbClr val="000000"/>
              </a:solidFill>
              <a:uFill>
                <a:solidFill>
                  <a:srgbClr val="ffffff"/>
                </a:solidFill>
              </a:uFill>
              <a:latin typeface="Tw Cen MT"/>
            </a:endParaRPr>
          </a:p>
        </p:txBody>
      </p:sp>
      <p:sp>
        <p:nvSpPr>
          <p:cNvPr id="143" name="PlaceHolder 8"/>
          <p:cNvSpPr>
            <a:spLocks noGrp="1"/>
          </p:cNvSpPr>
          <p:nvPr>
            <p:ph type="ftr"/>
          </p:nvPr>
        </p:nvSpPr>
        <p:spPr>
          <a:xfrm>
            <a:off x="0" y="6642000"/>
            <a:ext cx="6048000" cy="215640"/>
          </a:xfrm>
          <a:prstGeom prst="rect">
            <a:avLst/>
          </a:prstGeom>
        </p:spPr>
        <p:txBody>
          <a:bodyPr lIns="90000" rIns="90000" tIns="45000" bIns="45000" anchor="ctr"/>
          <a:p>
            <a:pPr algn="r">
              <a:lnSpc>
                <a:spcPct val="100000"/>
              </a:lnSpc>
            </a:pPr>
            <a:r>
              <a:rPr b="0" lang="en-US" sz="1400" spc="-1" strike="noStrike">
                <a:solidFill>
                  <a:srgbClr val="444d26"/>
                </a:solidFill>
                <a:uFill>
                  <a:solidFill>
                    <a:srgbClr val="ffffff"/>
                  </a:solidFill>
                </a:uFill>
                <a:latin typeface="Palatino Linotype"/>
              </a:rPr>
              <a:t>Lecture Notes for E Alpaydın 2010 Introduction to Machine Learning 2e © The MIT Press (V1.0)</a:t>
            </a:r>
            <a:endParaRPr b="0" lang="en-US" sz="1400" spc="-1" strike="noStrike">
              <a:solidFill>
                <a:srgbClr val="000000"/>
              </a:solidFill>
              <a:uFill>
                <a:solidFill>
                  <a:srgbClr val="ffffff"/>
                </a:solidFill>
              </a:uFill>
              <a:latin typeface="Times New Roman"/>
            </a:endParaRPr>
          </a:p>
        </p:txBody>
      </p:sp>
      <p:sp>
        <p:nvSpPr>
          <p:cNvPr id="144" name="PlaceHolder 9"/>
          <p:cNvSpPr>
            <a:spLocks noGrp="1"/>
          </p:cNvSpPr>
          <p:nvPr>
            <p:ph type="sldNum"/>
          </p:nvPr>
        </p:nvSpPr>
        <p:spPr>
          <a:xfrm>
            <a:off x="6588000" y="6237360"/>
            <a:ext cx="2133360" cy="456840"/>
          </a:xfrm>
          <a:prstGeom prst="rect">
            <a:avLst/>
          </a:prstGeom>
        </p:spPr>
        <p:txBody>
          <a:bodyPr lIns="90000" rIns="90000" tIns="45000" bIns="45000" anchor="ctr"/>
          <a:p>
            <a:pPr algn="ctr">
              <a:lnSpc>
                <a:spcPct val="100000"/>
              </a:lnSpc>
            </a:pPr>
            <a:fld id="{64B66DB2-A10A-4709-AA86-F0597421859B}" type="slidenum">
              <a:rPr b="1" lang="en-US" sz="1400" spc="-1" strike="noStrike">
                <a:solidFill>
                  <a:srgbClr val="ffffff"/>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1" name="CustomShape 1" hidden="1"/>
          <p:cNvSpPr/>
          <p:nvPr/>
        </p:nvSpPr>
        <p:spPr>
          <a:xfrm>
            <a:off x="0" y="1234440"/>
            <a:ext cx="9143640" cy="319680"/>
          </a:xfrm>
          <a:prstGeom prst="rect">
            <a:avLst/>
          </a:prstGeom>
          <a:solidFill>
            <a:srgbClr val="ffffff"/>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182" name="CustomShape 2" hidden="1"/>
          <p:cNvSpPr/>
          <p:nvPr/>
        </p:nvSpPr>
        <p:spPr>
          <a:xfrm>
            <a:off x="0" y="1280160"/>
            <a:ext cx="533160" cy="228240"/>
          </a:xfrm>
          <a:prstGeom prst="rect">
            <a:avLst/>
          </a:prstGeom>
          <a:solidFill>
            <a:schemeClr val="accent2">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183" name="CustomShape 3" hidden="1"/>
          <p:cNvSpPr/>
          <p:nvPr/>
        </p:nvSpPr>
        <p:spPr>
          <a:xfrm>
            <a:off x="590400" y="1280160"/>
            <a:ext cx="8553240" cy="228240"/>
          </a:xfrm>
          <a:prstGeom prst="rect">
            <a:avLst/>
          </a:prstGeom>
          <a:solidFill>
            <a:schemeClr val="accent1">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184" name="PlaceHolder 4"/>
          <p:cNvSpPr>
            <a:spLocks noGrp="1"/>
          </p:cNvSpPr>
          <p:nvPr>
            <p:ph type="dt"/>
          </p:nvPr>
        </p:nvSpPr>
        <p:spPr>
          <a:xfrm>
            <a:off x="6095880" y="6248520"/>
            <a:ext cx="2666520" cy="364680"/>
          </a:xfrm>
          <a:prstGeom prst="rect">
            <a:avLst/>
          </a:prstGeom>
        </p:spPr>
        <p:txBody>
          <a:bodyPr lIns="90000" rIns="90000" tIns="45000" bIns="45000" anchor="ctr"/>
          <a:p>
            <a:pPr>
              <a:lnSpc>
                <a:spcPct val="100000"/>
              </a:lnSpc>
            </a:pPr>
            <a:fld id="{18182C09-8ECE-4B48-8C45-DA5F12C952DD}" type="datetime1">
              <a:rPr b="0" lang="en-US" sz="1400" spc="-1" strike="noStrike">
                <a:solidFill>
                  <a:srgbClr val="444d26"/>
                </a:solidFill>
                <a:uFill>
                  <a:solidFill>
                    <a:srgbClr val="ffffff"/>
                  </a:solidFill>
                </a:uFill>
                <a:latin typeface="Palatino Linotype"/>
              </a:rPr>
              <a:t>02/17/2017</a:t>
            </a:fld>
            <a:endParaRPr b="0" lang="en-US" sz="1400" spc="-1" strike="noStrike">
              <a:solidFill>
                <a:srgbClr val="000000"/>
              </a:solidFill>
              <a:uFill>
                <a:solidFill>
                  <a:srgbClr val="ffffff"/>
                </a:solidFill>
              </a:uFill>
              <a:latin typeface="Times New Roman"/>
            </a:endParaRPr>
          </a:p>
        </p:txBody>
      </p:sp>
      <p:sp>
        <p:nvSpPr>
          <p:cNvPr id="185" name="PlaceHolder 5"/>
          <p:cNvSpPr>
            <a:spLocks noGrp="1"/>
          </p:cNvSpPr>
          <p:nvPr>
            <p:ph type="ftr"/>
          </p:nvPr>
        </p:nvSpPr>
        <p:spPr>
          <a:xfrm>
            <a:off x="609480" y="6248160"/>
            <a:ext cx="5420880" cy="364680"/>
          </a:xfrm>
          <a:prstGeom prst="rect">
            <a:avLst/>
          </a:prstGeom>
        </p:spPr>
        <p:txBody>
          <a:bodyPr lIns="90000" rIns="90000" tIns="45000" bIns="45000" anchor="ctr"/>
          <a:p>
            <a:pPr algn="r">
              <a:lnSpc>
                <a:spcPct val="100000"/>
              </a:lnSpc>
            </a:pPr>
            <a:r>
              <a:rPr b="0" lang="en-US" sz="1400" spc="-1" strike="noStrike">
                <a:solidFill>
                  <a:srgbClr val="444d26"/>
                </a:solidFill>
                <a:uFill>
                  <a:solidFill>
                    <a:srgbClr val="ffffff"/>
                  </a:solidFill>
                </a:uFill>
                <a:latin typeface="Palatino Linotype"/>
              </a:rPr>
              <a:t>Lecture Notes for E Alpaydın 2010 Introduction to Machine Learning 2e © The MIT Press (V1.0)</a:t>
            </a:r>
            <a:endParaRPr b="0" lang="en-US" sz="1400" spc="-1" strike="noStrike">
              <a:solidFill>
                <a:srgbClr val="000000"/>
              </a:solidFill>
              <a:uFill>
                <a:solidFill>
                  <a:srgbClr val="ffffff"/>
                </a:solidFill>
              </a:uFill>
              <a:latin typeface="Times New Roman"/>
            </a:endParaRPr>
          </a:p>
        </p:txBody>
      </p:sp>
      <p:sp>
        <p:nvSpPr>
          <p:cNvPr id="186" name="PlaceHolder 6"/>
          <p:cNvSpPr>
            <a:spLocks noGrp="1"/>
          </p:cNvSpPr>
          <p:nvPr>
            <p:ph type="sldNum"/>
          </p:nvPr>
        </p:nvSpPr>
        <p:spPr>
          <a:xfrm>
            <a:off x="0" y="6248520"/>
            <a:ext cx="533160" cy="380520"/>
          </a:xfrm>
          <a:prstGeom prst="rect">
            <a:avLst/>
          </a:prstGeom>
        </p:spPr>
        <p:txBody>
          <a:bodyPr lIns="90000" rIns="90000" tIns="45000" bIns="45000" anchor="ctr"/>
          <a:p>
            <a:pPr algn="ctr">
              <a:lnSpc>
                <a:spcPct val="100000"/>
              </a:lnSpc>
            </a:pPr>
            <a:fld id="{3B41970B-0130-405C-A0FD-882C27ACAEAA}" type="slidenum">
              <a:rPr b="1" lang="en-US" sz="1400" spc="-1" strike="noStrike">
                <a:solidFill>
                  <a:srgbClr val="444d26"/>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sp>
        <p:nvSpPr>
          <p:cNvPr id="187" name="PlaceHolder 7"/>
          <p:cNvSpPr>
            <a:spLocks noGrp="1"/>
          </p:cNvSpPr>
          <p:nvPr>
            <p:ph type="title"/>
          </p:nvPr>
        </p:nvSpPr>
        <p:spPr>
          <a:xfrm>
            <a:off x="457200" y="273600"/>
            <a:ext cx="8229240" cy="1144800"/>
          </a:xfrm>
          <a:prstGeom prst="rect">
            <a:avLst/>
          </a:prstGeom>
        </p:spPr>
        <p:txBody>
          <a:bodyPr lIns="0" rIns="0" tIns="0" bIns="0" anchor="ctr"/>
          <a:p>
            <a:r>
              <a:rPr b="0" lang="tr-TR" sz="3200" spc="-1" strike="noStrike">
                <a:solidFill>
                  <a:srgbClr val="000000"/>
                </a:solidFill>
                <a:uFill>
                  <a:solidFill>
                    <a:srgbClr val="ffffff"/>
                  </a:solidFill>
                </a:uFill>
                <a:latin typeface="Palatino Linotype"/>
              </a:rPr>
              <a:t>Click to edit the title text format</a:t>
            </a:r>
            <a:endParaRPr b="0" lang="tr-TR" sz="3200" spc="-1" strike="noStrike">
              <a:solidFill>
                <a:srgbClr val="000000"/>
              </a:solidFill>
              <a:uFill>
                <a:solidFill>
                  <a:srgbClr val="ffffff"/>
                </a:solidFill>
              </a:uFill>
              <a:latin typeface="Palatino Linotype"/>
            </a:endParaRPr>
          </a:p>
        </p:txBody>
      </p:sp>
      <p:sp>
        <p:nvSpPr>
          <p:cNvPr id="188" name="PlaceHolder 8"/>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tr-TR" sz="2900" spc="-1" strike="noStrike">
                <a:solidFill>
                  <a:srgbClr val="000000"/>
                </a:solidFill>
                <a:uFill>
                  <a:solidFill>
                    <a:srgbClr val="ffffff"/>
                  </a:solidFill>
                </a:uFill>
                <a:latin typeface="Tw Cen MT"/>
              </a:rPr>
              <a:t>Click to edit the outline text format</a:t>
            </a:r>
            <a:endParaRPr b="0" lang="tr-TR" sz="2900" spc="-1" strike="noStrike">
              <a:solidFill>
                <a:srgbClr val="000000"/>
              </a:solidFill>
              <a:uFill>
                <a:solidFill>
                  <a:srgbClr val="ffffff"/>
                </a:solidFill>
              </a:uFill>
              <a:latin typeface="Tw Cen MT"/>
            </a:endParaRPr>
          </a:p>
          <a:p>
            <a:pPr lvl="1" marL="864000" indent="-324000">
              <a:buClr>
                <a:srgbClr val="000000"/>
              </a:buClr>
              <a:buSzPct val="75000"/>
              <a:buFont typeface="Symbol" charset="2"/>
              <a:buChar char=""/>
            </a:pPr>
            <a:r>
              <a:rPr b="0" lang="tr-TR" sz="2300" spc="-1" strike="noStrike">
                <a:solidFill>
                  <a:srgbClr val="000000"/>
                </a:solidFill>
                <a:uFill>
                  <a:solidFill>
                    <a:srgbClr val="ffffff"/>
                  </a:solidFill>
                </a:uFill>
                <a:latin typeface="Tw Cen MT"/>
              </a:rPr>
              <a:t>Second Outline Level</a:t>
            </a:r>
            <a:endParaRPr b="0" lang="tr-TR" sz="2300" spc="-1" strike="noStrike">
              <a:solidFill>
                <a:srgbClr val="000000"/>
              </a:solidFill>
              <a:uFill>
                <a:solidFill>
                  <a:srgbClr val="ffffff"/>
                </a:solidFill>
              </a:uFill>
              <a:latin typeface="Tw Cen MT"/>
            </a:endParaRPr>
          </a:p>
          <a:p>
            <a:pPr lvl="2" marL="1296000" indent="-288000">
              <a:buClr>
                <a:srgbClr val="000000"/>
              </a:buClr>
              <a:buSzPct val="45000"/>
              <a:buFont typeface="Wingdings" charset="2"/>
              <a:buChar char=""/>
            </a:pPr>
            <a:r>
              <a:rPr b="0" lang="tr-TR" sz="2000" spc="-1" strike="noStrike">
                <a:solidFill>
                  <a:srgbClr val="000000"/>
                </a:solidFill>
                <a:uFill>
                  <a:solidFill>
                    <a:srgbClr val="ffffff"/>
                  </a:solidFill>
                </a:uFill>
                <a:latin typeface="Tw Cen MT"/>
              </a:rPr>
              <a:t>Third Outline Level</a:t>
            </a:r>
            <a:endParaRPr b="0" lang="tr-TR" sz="2000" spc="-1" strike="noStrike">
              <a:solidFill>
                <a:srgbClr val="000000"/>
              </a:solidFill>
              <a:uFill>
                <a:solidFill>
                  <a:srgbClr val="ffffff"/>
                </a:solidFill>
              </a:uFill>
              <a:latin typeface="Tw Cen MT"/>
            </a:endParaRPr>
          </a:p>
          <a:p>
            <a:pPr lvl="3" marL="1728000" indent="-216000">
              <a:buClr>
                <a:srgbClr val="000000"/>
              </a:buClr>
              <a:buSzPct val="75000"/>
              <a:buFont typeface="Symbol" charset="2"/>
              <a:buChar char=""/>
            </a:pPr>
            <a:r>
              <a:rPr b="0" lang="tr-TR" sz="2000" spc="-1" strike="noStrike">
                <a:solidFill>
                  <a:srgbClr val="000000"/>
                </a:solidFill>
                <a:uFill>
                  <a:solidFill>
                    <a:srgbClr val="ffffff"/>
                  </a:solidFill>
                </a:uFill>
                <a:latin typeface="Tw Cen MT"/>
              </a:rPr>
              <a:t>Fourth Outline Level</a:t>
            </a:r>
            <a:endParaRPr b="0" lang="tr-TR" sz="2000" spc="-1" strike="noStrike">
              <a:solidFill>
                <a:srgbClr val="000000"/>
              </a:solidFill>
              <a:uFill>
                <a:solidFill>
                  <a:srgbClr val="ffffff"/>
                </a:solidFill>
              </a:uFill>
              <a:latin typeface="Tw Cen MT"/>
            </a:endParaRPr>
          </a:p>
          <a:p>
            <a:pPr lvl="4" marL="2160000" indent="-216000">
              <a:buClr>
                <a:srgbClr val="000000"/>
              </a:buClr>
              <a:buSzPct val="45000"/>
              <a:buFont typeface="Wingdings" charset="2"/>
              <a:buChar char=""/>
            </a:pPr>
            <a:r>
              <a:rPr b="0" lang="tr-TR" sz="2000" spc="-1" strike="noStrike">
                <a:solidFill>
                  <a:srgbClr val="000000"/>
                </a:solidFill>
                <a:uFill>
                  <a:solidFill>
                    <a:srgbClr val="ffffff"/>
                  </a:solidFill>
                </a:uFill>
                <a:latin typeface="Tw Cen MT"/>
              </a:rPr>
              <a:t>Fifth Outline Level</a:t>
            </a:r>
            <a:endParaRPr b="0" lang="tr-TR" sz="2000" spc="-1" strike="noStrike">
              <a:solidFill>
                <a:srgbClr val="000000"/>
              </a:solidFill>
              <a:uFill>
                <a:solidFill>
                  <a:srgbClr val="ffffff"/>
                </a:solidFill>
              </a:uFill>
              <a:latin typeface="Tw Cen MT"/>
            </a:endParaRPr>
          </a:p>
          <a:p>
            <a:pPr lvl="5" marL="2592000" indent="-216000">
              <a:buClr>
                <a:srgbClr val="000000"/>
              </a:buClr>
              <a:buSzPct val="45000"/>
              <a:buFont typeface="Wingdings" charset="2"/>
              <a:buChar char=""/>
            </a:pPr>
            <a:r>
              <a:rPr b="0" lang="tr-TR" sz="2000" spc="-1" strike="noStrike">
                <a:solidFill>
                  <a:srgbClr val="000000"/>
                </a:solidFill>
                <a:uFill>
                  <a:solidFill>
                    <a:srgbClr val="ffffff"/>
                  </a:solidFill>
                </a:uFill>
                <a:latin typeface="Tw Cen MT"/>
              </a:rPr>
              <a:t>Sixth Outline Level</a:t>
            </a:r>
            <a:endParaRPr b="0" lang="tr-TR" sz="2000" spc="-1" strike="noStrike">
              <a:solidFill>
                <a:srgbClr val="000000"/>
              </a:solidFill>
              <a:uFill>
                <a:solidFill>
                  <a:srgbClr val="ffffff"/>
                </a:solidFill>
              </a:uFill>
              <a:latin typeface="Tw Cen MT"/>
            </a:endParaRPr>
          </a:p>
          <a:p>
            <a:pPr lvl="6" marL="3024000" indent="-216000">
              <a:buClr>
                <a:srgbClr val="000000"/>
              </a:buClr>
              <a:buSzPct val="45000"/>
              <a:buFont typeface="Wingdings" charset="2"/>
              <a:buChar char=""/>
            </a:pPr>
            <a:r>
              <a:rPr b="0" lang="tr-TR" sz="2000" spc="-1" strike="noStrike">
                <a:solidFill>
                  <a:srgbClr val="000000"/>
                </a:solidFill>
                <a:uFill>
                  <a:solidFill>
                    <a:srgbClr val="ffffff"/>
                  </a:solidFill>
                </a:uFill>
                <a:latin typeface="Tw Cen MT"/>
              </a:rPr>
              <a:t>Seventh Outline Level</a:t>
            </a:r>
            <a:endParaRPr b="0" lang="tr-TR" sz="2000" spc="-1" strike="noStrike">
              <a:solidFill>
                <a:srgbClr val="000000"/>
              </a:solidFill>
              <a:uFill>
                <a:solidFill>
                  <a:srgbClr val="ffffff"/>
                </a:solidFill>
              </a:uFill>
              <a:latin typeface="Tw Cen MT"/>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5" name="CustomShape 1"/>
          <p:cNvSpPr/>
          <p:nvPr/>
        </p:nvSpPr>
        <p:spPr>
          <a:xfrm>
            <a:off x="0" y="1234440"/>
            <a:ext cx="9143640" cy="319680"/>
          </a:xfrm>
          <a:prstGeom prst="rect">
            <a:avLst/>
          </a:prstGeom>
          <a:solidFill>
            <a:srgbClr val="ffffff"/>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226" name="CustomShape 2"/>
          <p:cNvSpPr/>
          <p:nvPr/>
        </p:nvSpPr>
        <p:spPr>
          <a:xfrm>
            <a:off x="0" y="1280160"/>
            <a:ext cx="533160" cy="228240"/>
          </a:xfrm>
          <a:prstGeom prst="rect">
            <a:avLst/>
          </a:prstGeom>
          <a:solidFill>
            <a:schemeClr val="accent2">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227" name="CustomShape 3"/>
          <p:cNvSpPr/>
          <p:nvPr/>
        </p:nvSpPr>
        <p:spPr>
          <a:xfrm>
            <a:off x="590400" y="1280160"/>
            <a:ext cx="8553240" cy="228240"/>
          </a:xfrm>
          <a:prstGeom prst="rect">
            <a:avLst/>
          </a:prstGeom>
          <a:solidFill>
            <a:schemeClr val="accent1">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228" name="PlaceHolder 4"/>
          <p:cNvSpPr>
            <a:spLocks noGrp="1"/>
          </p:cNvSpPr>
          <p:nvPr>
            <p:ph type="title"/>
          </p:nvPr>
        </p:nvSpPr>
        <p:spPr>
          <a:xfrm>
            <a:off x="609480" y="228600"/>
            <a:ext cx="8152920" cy="990360"/>
          </a:xfrm>
          <a:prstGeom prst="rect">
            <a:avLst/>
          </a:prstGeom>
        </p:spPr>
        <p:txBody>
          <a:bodyPr lIns="90000" rIns="90000" tIns="45000" bIns="45000" anchor="ctr"/>
          <a:p>
            <a:pPr>
              <a:lnSpc>
                <a:spcPct val="100000"/>
              </a:lnSpc>
            </a:pPr>
            <a:r>
              <a:rPr b="0" lang="tr-TR" sz="4400" spc="-1" strike="noStrike">
                <a:solidFill>
                  <a:srgbClr val="444d26"/>
                </a:solidFill>
                <a:uFill>
                  <a:solidFill>
                    <a:srgbClr val="ffffff"/>
                  </a:solidFill>
                </a:uFill>
                <a:latin typeface="Tw Cen MT"/>
              </a:rPr>
              <a:t>Click to edit Master title style</a:t>
            </a:r>
            <a:endParaRPr b="0" lang="tr-TR" sz="4400" spc="-1" strike="noStrike">
              <a:solidFill>
                <a:srgbClr val="000000"/>
              </a:solidFill>
              <a:uFill>
                <a:solidFill>
                  <a:srgbClr val="ffffff"/>
                </a:solidFill>
              </a:uFill>
              <a:latin typeface="Palatino Linotype"/>
            </a:endParaRPr>
          </a:p>
        </p:txBody>
      </p:sp>
      <p:sp>
        <p:nvSpPr>
          <p:cNvPr id="229" name="PlaceHolder 5"/>
          <p:cNvSpPr>
            <a:spLocks noGrp="1"/>
          </p:cNvSpPr>
          <p:nvPr>
            <p:ph type="dt"/>
          </p:nvPr>
        </p:nvSpPr>
        <p:spPr>
          <a:xfrm>
            <a:off x="6095880" y="6248520"/>
            <a:ext cx="2666520" cy="364680"/>
          </a:xfrm>
          <a:prstGeom prst="rect">
            <a:avLst/>
          </a:prstGeom>
        </p:spPr>
        <p:txBody>
          <a:bodyPr lIns="90000" rIns="90000" tIns="45000" bIns="45000" anchor="ctr"/>
          <a:p>
            <a:pPr>
              <a:lnSpc>
                <a:spcPct val="100000"/>
              </a:lnSpc>
            </a:pPr>
            <a:fld id="{E8A5B6D5-E2FD-4ACF-8C07-C6891696B8C6}" type="datetime1">
              <a:rPr b="0" lang="en-US" sz="1400" spc="-1" strike="noStrike">
                <a:solidFill>
                  <a:srgbClr val="444d26"/>
                </a:solidFill>
                <a:uFill>
                  <a:solidFill>
                    <a:srgbClr val="ffffff"/>
                  </a:solidFill>
                </a:uFill>
                <a:latin typeface="Palatino Linotype"/>
              </a:rPr>
              <a:t>02/17/2017</a:t>
            </a:fld>
            <a:endParaRPr b="0" lang="en-US" sz="1400" spc="-1" strike="noStrike">
              <a:solidFill>
                <a:srgbClr val="000000"/>
              </a:solidFill>
              <a:uFill>
                <a:solidFill>
                  <a:srgbClr val="ffffff"/>
                </a:solidFill>
              </a:uFill>
              <a:latin typeface="Times New Roman"/>
            </a:endParaRPr>
          </a:p>
        </p:txBody>
      </p:sp>
      <p:sp>
        <p:nvSpPr>
          <p:cNvPr id="230" name="PlaceHolder 6"/>
          <p:cNvSpPr>
            <a:spLocks noGrp="1"/>
          </p:cNvSpPr>
          <p:nvPr>
            <p:ph type="ftr"/>
          </p:nvPr>
        </p:nvSpPr>
        <p:spPr>
          <a:xfrm>
            <a:off x="609480" y="6248160"/>
            <a:ext cx="5420880" cy="364680"/>
          </a:xfrm>
          <a:prstGeom prst="rect">
            <a:avLst/>
          </a:prstGeom>
        </p:spPr>
        <p:txBody>
          <a:bodyPr lIns="90000" rIns="90000" tIns="45000" bIns="45000" anchor="ctr"/>
          <a:p>
            <a:pPr algn="r">
              <a:lnSpc>
                <a:spcPct val="100000"/>
              </a:lnSpc>
            </a:pPr>
            <a:r>
              <a:rPr b="0" lang="en-US" sz="1400" spc="-1" strike="noStrike">
                <a:solidFill>
                  <a:srgbClr val="444d26"/>
                </a:solidFill>
                <a:uFill>
                  <a:solidFill>
                    <a:srgbClr val="ffffff"/>
                  </a:solidFill>
                </a:uFill>
                <a:latin typeface="Palatino Linotype"/>
              </a:rPr>
              <a:t>Lecture Notes for E Alpaydın 2010 Introduction to Machine Learning 2e © The MIT Press (V1.0)</a:t>
            </a:r>
            <a:endParaRPr b="0" lang="en-US" sz="1400" spc="-1" strike="noStrike">
              <a:solidFill>
                <a:srgbClr val="000000"/>
              </a:solidFill>
              <a:uFill>
                <a:solidFill>
                  <a:srgbClr val="ffffff"/>
                </a:solidFill>
              </a:uFill>
              <a:latin typeface="Times New Roman"/>
            </a:endParaRPr>
          </a:p>
        </p:txBody>
      </p:sp>
      <p:sp>
        <p:nvSpPr>
          <p:cNvPr id="231" name="PlaceHolder 7"/>
          <p:cNvSpPr>
            <a:spLocks noGrp="1"/>
          </p:cNvSpPr>
          <p:nvPr>
            <p:ph type="sldNum"/>
          </p:nvPr>
        </p:nvSpPr>
        <p:spPr>
          <a:xfrm>
            <a:off x="0" y="1272240"/>
            <a:ext cx="533160" cy="244080"/>
          </a:xfrm>
          <a:prstGeom prst="rect">
            <a:avLst/>
          </a:prstGeom>
        </p:spPr>
        <p:txBody>
          <a:bodyPr lIns="90000" rIns="90000" tIns="45000" bIns="45000" anchor="ctr"/>
          <a:p>
            <a:pPr algn="ctr">
              <a:lnSpc>
                <a:spcPct val="100000"/>
              </a:lnSpc>
            </a:pPr>
            <a:fld id="{23D1D43B-D95B-4074-AD7F-356801659615}" type="slidenum">
              <a:rPr b="1" lang="en-US" sz="1400" spc="-1" strike="noStrike">
                <a:solidFill>
                  <a:srgbClr val="ffffff"/>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sp>
        <p:nvSpPr>
          <p:cNvPr id="232" name="PlaceHolder 8"/>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tr-TR" sz="2900" spc="-1" strike="noStrike">
                <a:solidFill>
                  <a:srgbClr val="000000"/>
                </a:solidFill>
                <a:uFill>
                  <a:solidFill>
                    <a:srgbClr val="ffffff"/>
                  </a:solidFill>
                </a:uFill>
                <a:latin typeface="Tw Cen MT"/>
              </a:rPr>
              <a:t>Click to edit the outline text format</a:t>
            </a:r>
            <a:endParaRPr b="0" lang="tr-TR" sz="2900" spc="-1" strike="noStrike">
              <a:solidFill>
                <a:srgbClr val="000000"/>
              </a:solidFill>
              <a:uFill>
                <a:solidFill>
                  <a:srgbClr val="ffffff"/>
                </a:solidFill>
              </a:uFill>
              <a:latin typeface="Tw Cen MT"/>
            </a:endParaRPr>
          </a:p>
          <a:p>
            <a:pPr lvl="1" marL="864000" indent="-324000">
              <a:buClr>
                <a:srgbClr val="000000"/>
              </a:buClr>
              <a:buSzPct val="75000"/>
              <a:buFont typeface="Symbol" charset="2"/>
              <a:buChar char=""/>
            </a:pPr>
            <a:r>
              <a:rPr b="0" lang="tr-TR" sz="2300" spc="-1" strike="noStrike">
                <a:solidFill>
                  <a:srgbClr val="000000"/>
                </a:solidFill>
                <a:uFill>
                  <a:solidFill>
                    <a:srgbClr val="ffffff"/>
                  </a:solidFill>
                </a:uFill>
                <a:latin typeface="Tw Cen MT"/>
              </a:rPr>
              <a:t>Second Outline Level</a:t>
            </a:r>
            <a:endParaRPr b="0" lang="tr-TR" sz="2300" spc="-1" strike="noStrike">
              <a:solidFill>
                <a:srgbClr val="000000"/>
              </a:solidFill>
              <a:uFill>
                <a:solidFill>
                  <a:srgbClr val="ffffff"/>
                </a:solidFill>
              </a:uFill>
              <a:latin typeface="Tw Cen MT"/>
            </a:endParaRPr>
          </a:p>
          <a:p>
            <a:pPr lvl="2" marL="1296000" indent="-288000">
              <a:buClr>
                <a:srgbClr val="000000"/>
              </a:buClr>
              <a:buSzPct val="45000"/>
              <a:buFont typeface="Wingdings" charset="2"/>
              <a:buChar char=""/>
            </a:pPr>
            <a:r>
              <a:rPr b="0" lang="tr-TR" sz="2000" spc="-1" strike="noStrike">
                <a:solidFill>
                  <a:srgbClr val="000000"/>
                </a:solidFill>
                <a:uFill>
                  <a:solidFill>
                    <a:srgbClr val="ffffff"/>
                  </a:solidFill>
                </a:uFill>
                <a:latin typeface="Tw Cen MT"/>
              </a:rPr>
              <a:t>Third Outline Level</a:t>
            </a:r>
            <a:endParaRPr b="0" lang="tr-TR" sz="2000" spc="-1" strike="noStrike">
              <a:solidFill>
                <a:srgbClr val="000000"/>
              </a:solidFill>
              <a:uFill>
                <a:solidFill>
                  <a:srgbClr val="ffffff"/>
                </a:solidFill>
              </a:uFill>
              <a:latin typeface="Tw Cen MT"/>
            </a:endParaRPr>
          </a:p>
          <a:p>
            <a:pPr lvl="3" marL="1728000" indent="-216000">
              <a:buClr>
                <a:srgbClr val="000000"/>
              </a:buClr>
              <a:buSzPct val="75000"/>
              <a:buFont typeface="Symbol" charset="2"/>
              <a:buChar char=""/>
            </a:pPr>
            <a:r>
              <a:rPr b="0" lang="tr-TR" sz="2000" spc="-1" strike="noStrike">
                <a:solidFill>
                  <a:srgbClr val="000000"/>
                </a:solidFill>
                <a:uFill>
                  <a:solidFill>
                    <a:srgbClr val="ffffff"/>
                  </a:solidFill>
                </a:uFill>
                <a:latin typeface="Tw Cen MT"/>
              </a:rPr>
              <a:t>Fourth Outline Level</a:t>
            </a:r>
            <a:endParaRPr b="0" lang="tr-TR" sz="2000" spc="-1" strike="noStrike">
              <a:solidFill>
                <a:srgbClr val="000000"/>
              </a:solidFill>
              <a:uFill>
                <a:solidFill>
                  <a:srgbClr val="ffffff"/>
                </a:solidFill>
              </a:uFill>
              <a:latin typeface="Tw Cen MT"/>
            </a:endParaRPr>
          </a:p>
          <a:p>
            <a:pPr lvl="4" marL="2160000" indent="-216000">
              <a:buClr>
                <a:srgbClr val="000000"/>
              </a:buClr>
              <a:buSzPct val="45000"/>
              <a:buFont typeface="Wingdings" charset="2"/>
              <a:buChar char=""/>
            </a:pPr>
            <a:r>
              <a:rPr b="0" lang="tr-TR" sz="2000" spc="-1" strike="noStrike">
                <a:solidFill>
                  <a:srgbClr val="000000"/>
                </a:solidFill>
                <a:uFill>
                  <a:solidFill>
                    <a:srgbClr val="ffffff"/>
                  </a:solidFill>
                </a:uFill>
                <a:latin typeface="Tw Cen MT"/>
              </a:rPr>
              <a:t>Fifth Outline Level</a:t>
            </a:r>
            <a:endParaRPr b="0" lang="tr-TR" sz="2000" spc="-1" strike="noStrike">
              <a:solidFill>
                <a:srgbClr val="000000"/>
              </a:solidFill>
              <a:uFill>
                <a:solidFill>
                  <a:srgbClr val="ffffff"/>
                </a:solidFill>
              </a:uFill>
              <a:latin typeface="Tw Cen MT"/>
            </a:endParaRPr>
          </a:p>
          <a:p>
            <a:pPr lvl="5" marL="2592000" indent="-216000">
              <a:buClr>
                <a:srgbClr val="000000"/>
              </a:buClr>
              <a:buSzPct val="45000"/>
              <a:buFont typeface="Wingdings" charset="2"/>
              <a:buChar char=""/>
            </a:pPr>
            <a:r>
              <a:rPr b="0" lang="tr-TR" sz="2000" spc="-1" strike="noStrike">
                <a:solidFill>
                  <a:srgbClr val="000000"/>
                </a:solidFill>
                <a:uFill>
                  <a:solidFill>
                    <a:srgbClr val="ffffff"/>
                  </a:solidFill>
                </a:uFill>
                <a:latin typeface="Tw Cen MT"/>
              </a:rPr>
              <a:t>Sixth Outline Level</a:t>
            </a:r>
            <a:endParaRPr b="0" lang="tr-TR" sz="2000" spc="-1" strike="noStrike">
              <a:solidFill>
                <a:srgbClr val="000000"/>
              </a:solidFill>
              <a:uFill>
                <a:solidFill>
                  <a:srgbClr val="ffffff"/>
                </a:solidFill>
              </a:uFill>
              <a:latin typeface="Tw Cen MT"/>
            </a:endParaRPr>
          </a:p>
          <a:p>
            <a:pPr lvl="6" marL="3024000" indent="-216000">
              <a:buClr>
                <a:srgbClr val="000000"/>
              </a:buClr>
              <a:buSzPct val="45000"/>
              <a:buFont typeface="Wingdings" charset="2"/>
              <a:buChar char=""/>
            </a:pPr>
            <a:r>
              <a:rPr b="0" lang="tr-TR" sz="2000" spc="-1" strike="noStrike">
                <a:solidFill>
                  <a:srgbClr val="000000"/>
                </a:solidFill>
                <a:uFill>
                  <a:solidFill>
                    <a:srgbClr val="ffffff"/>
                  </a:solidFill>
                </a:uFill>
                <a:latin typeface="Tw Cen MT"/>
              </a:rPr>
              <a:t>Seventh Outline Level</a:t>
            </a:r>
            <a:endParaRPr b="0" lang="tr-TR" sz="2000" spc="-1" strike="noStrike">
              <a:solidFill>
                <a:srgbClr val="000000"/>
              </a:solidFill>
              <a:uFill>
                <a:solidFill>
                  <a:srgbClr val="ffffff"/>
                </a:solidFill>
              </a:uFill>
              <a:latin typeface="Tw Cen MT"/>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2.wmf"/><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 Id="rId3" Type="http://schemas.openxmlformats.org/officeDocument/2006/relationships/slideLayout" Target="../slideLayouts/slideLayout44.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wmf"/><Relationship Id="rId3" Type="http://schemas.openxmlformats.org/officeDocument/2006/relationships/slideLayout" Target="../slideLayouts/slideLayout28.xml"/>
</Relationships>
</file>

<file path=ppt/slides/_rels/slide13.xml.rels><?xml version="1.0" encoding="UTF-8"?>
<Relationships xmlns="http://schemas.openxmlformats.org/package/2006/relationships"><Relationship Id="rId1" Type="http://schemas.openxmlformats.org/officeDocument/2006/relationships/image" Target="../media/image17.wmf"/><Relationship Id="rId2" Type="http://schemas.openxmlformats.org/officeDocument/2006/relationships/image" Target="../media/image18.wmf"/><Relationship Id="rId3" Type="http://schemas.openxmlformats.org/officeDocument/2006/relationships/slideLayout" Target="../slideLayouts/slideLayout44.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wmf"/><Relationship Id="rId3" Type="http://schemas.openxmlformats.org/officeDocument/2006/relationships/image" Target="../media/image23.wmf"/><Relationship Id="rId4"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5.wmf"/><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7.wmf"/><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6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49.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30.wmf"/><Relationship Id="rId2" Type="http://schemas.openxmlformats.org/officeDocument/2006/relationships/image" Target="../media/image31.wmf"/><Relationship Id="rId3" Type="http://schemas.openxmlformats.org/officeDocument/2006/relationships/image" Target="../media/image32.wmf"/><Relationship Id="rId4" Type="http://schemas.openxmlformats.org/officeDocument/2006/relationships/image" Target="../media/image33.wmf"/><Relationship Id="rId5"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34.wmf"/><Relationship Id="rId2" Type="http://schemas.openxmlformats.org/officeDocument/2006/relationships/image" Target="../media/image35.wmf"/><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wmf"/><Relationship Id="rId3" Type="http://schemas.openxmlformats.org/officeDocument/2006/relationships/slideLayout" Target="../slideLayouts/slideLayout13.xml"/><Relationship Id="rId4" Type="http://schemas.openxmlformats.org/officeDocument/2006/relationships/notesSlide" Target="../notesSlides/notesSlide25.xml"/>
</Relationships>
</file>

<file path=ppt/slides/_rels/slide3.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image" Target="../media/image3.wmf"/><Relationship Id="rId3"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4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wmf"/><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 Id="rId3" Type="http://schemas.openxmlformats.org/officeDocument/2006/relationships/image" Target="../media/image9.wmf"/><Relationship Id="rId4" Type="http://schemas.openxmlformats.org/officeDocument/2006/relationships/slideLayout" Target="../slideLayouts/slideLayout13.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2362320" y="4038480"/>
            <a:ext cx="6476760" cy="1828440"/>
          </a:xfrm>
          <a:prstGeom prst="rect">
            <a:avLst/>
          </a:prstGeom>
          <a:noFill/>
          <a:ln>
            <a:noFill/>
          </a:ln>
        </p:spPr>
        <p:txBody>
          <a:bodyPr lIns="90000" rIns="90000" tIns="45000" bIns="45000" anchor="b"/>
          <a:p>
            <a:pPr>
              <a:lnSpc>
                <a:spcPct val="100000"/>
              </a:lnSpc>
            </a:pPr>
            <a:r>
              <a:rPr b="0" lang="tr-TR" sz="2000" spc="-1" strike="noStrike" cap="all">
                <a:solidFill>
                  <a:srgbClr val="fefac9"/>
                </a:solidFill>
                <a:uFill>
                  <a:solidFill>
                    <a:srgbClr val="ffffff"/>
                  </a:solidFill>
                </a:uFill>
                <a:latin typeface="Tw Cen MT"/>
              </a:rPr>
              <a:t>CHAPTER 5:</a:t>
            </a:r>
            <a:r>
              <a:rPr b="0" lang="tr-TR" sz="2800" spc="-1" strike="noStrike" cap="all">
                <a:solidFill>
                  <a:srgbClr val="fefac9"/>
                </a:solidFill>
                <a:uFill>
                  <a:solidFill>
                    <a:srgbClr val="ffffff"/>
                  </a:solidFill>
                </a:uFill>
                <a:latin typeface="Tw Cen MT"/>
              </a:rPr>
              <a:t> </a:t>
            </a:r>
            <a:r>
              <a:rPr b="0" lang="tr-TR" sz="2800" spc="-1" strike="noStrike" cap="all">
                <a:solidFill>
                  <a:srgbClr val="fefac9"/>
                </a:solidFill>
                <a:uFill>
                  <a:solidFill>
                    <a:srgbClr val="ffffff"/>
                  </a:solidFill>
                </a:uFill>
                <a:latin typeface="Tw Cen MT"/>
              </a:rPr>
              <a:t>
</a:t>
            </a:r>
            <a:r>
              <a:rPr b="0" lang="tr-TR" sz="4400" spc="-1" strike="noStrike" cap="all">
                <a:solidFill>
                  <a:srgbClr val="fefac9"/>
                </a:solidFill>
                <a:uFill>
                  <a:solidFill>
                    <a:srgbClr val="ffffff"/>
                  </a:solidFill>
                </a:uFill>
                <a:latin typeface="Tw Cen MT"/>
              </a:rPr>
              <a:t>Multivariate Methods</a:t>
            </a:r>
            <a:endParaRPr b="0" lang="tr-TR" sz="3200" spc="-1" strike="noStrike">
              <a:solidFill>
                <a:srgbClr val="ffffff"/>
              </a:solidFill>
              <a:uFill>
                <a:solidFill>
                  <a:srgbClr val="ffffff"/>
                </a:solidFill>
              </a:uFill>
              <a:latin typeface="Palatino Linotype"/>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457200" y="1628640"/>
            <a:ext cx="8229240" cy="3885840"/>
          </a:xfrm>
          <a:prstGeom prst="rect">
            <a:avLst/>
          </a:prstGeom>
          <a:noFill/>
          <a:ln>
            <a:noFill/>
          </a:ln>
        </p:spPr>
        <p:txBody>
          <a:bodyPr lIns="90000" rIns="90000" tIns="45000" bIns="45000"/>
          <a:p>
            <a:pPr marL="320040" indent="-319680">
              <a:lnSpc>
                <a:spcPct val="100000"/>
              </a:lnSpc>
              <a:buClr>
                <a:srgbClr val="f3a447"/>
              </a:buClr>
              <a:buSzPct val="60000"/>
              <a:buFont typeface="Wingdings" charset="2"/>
              <a:buChar char=""/>
            </a:pPr>
            <a:r>
              <a:rPr b="0" lang="tr-TR" sz="2900" spc="-1" strike="noStrike">
                <a:solidFill>
                  <a:srgbClr val="444d26"/>
                </a:solidFill>
                <a:uFill>
                  <a:solidFill>
                    <a:srgbClr val="ffffff"/>
                  </a:solidFill>
                </a:uFill>
                <a:latin typeface="Tw Cen MT"/>
              </a:rPr>
              <a:t>If </a:t>
            </a:r>
            <a:r>
              <a:rPr b="0" i="1" lang="tr-TR" sz="2900" spc="-1" strike="noStrike">
                <a:solidFill>
                  <a:srgbClr val="444d26"/>
                </a:solidFill>
                <a:uFill>
                  <a:solidFill>
                    <a:srgbClr val="ffffff"/>
                  </a:solidFill>
                </a:uFill>
                <a:latin typeface="Tw Cen MT"/>
              </a:rPr>
              <a:t>x</a:t>
            </a:r>
            <a:r>
              <a:rPr b="0" i="1" lang="tr-TR" sz="2900" spc="-1" strike="noStrike" baseline="-25000">
                <a:solidFill>
                  <a:srgbClr val="444d26"/>
                </a:solidFill>
                <a:uFill>
                  <a:solidFill>
                    <a:srgbClr val="ffffff"/>
                  </a:solidFill>
                </a:uFill>
                <a:latin typeface="Tw Cen MT"/>
              </a:rPr>
              <a:t>i</a:t>
            </a:r>
            <a:r>
              <a:rPr b="0" lang="tr-TR" sz="2900" spc="-1" strike="noStrike">
                <a:solidFill>
                  <a:srgbClr val="444d26"/>
                </a:solidFill>
                <a:uFill>
                  <a:solidFill>
                    <a:srgbClr val="ffffff"/>
                  </a:solidFill>
                </a:uFill>
                <a:latin typeface="Tw Cen MT"/>
              </a:rPr>
              <a:t> are independent, offdiagonal values of </a:t>
            </a:r>
            <a:r>
              <a:rPr b="1" lang="tr-TR" sz="2800" spc="-1" strike="noStrike">
                <a:solidFill>
                  <a:srgbClr val="444d26"/>
                </a:solidFill>
                <a:uFill>
                  <a:solidFill>
                    <a:srgbClr val="ffffff"/>
                  </a:solidFill>
                </a:uFill>
                <a:latin typeface="Tw Cen MT"/>
              </a:rPr>
              <a:t>∑</a:t>
            </a:r>
            <a:r>
              <a:rPr b="0" lang="tr-TR" sz="2900" spc="-1" strike="noStrike">
                <a:solidFill>
                  <a:srgbClr val="444d26"/>
                </a:solidFill>
                <a:uFill>
                  <a:solidFill>
                    <a:srgbClr val="ffffff"/>
                  </a:solidFill>
                </a:uFill>
                <a:latin typeface="Tw Cen MT"/>
              </a:rPr>
              <a:t> are 0, Mahalanobis distance reduces to weighted (by 1/</a:t>
            </a:r>
            <a:r>
              <a:rPr b="0" i="1" lang="tr-TR" sz="2900" spc="-1" strike="noStrike">
                <a:solidFill>
                  <a:srgbClr val="444d26"/>
                </a:solidFill>
                <a:uFill>
                  <a:solidFill>
                    <a:srgbClr val="ffffff"/>
                  </a:solidFill>
                </a:uFill>
                <a:latin typeface="Tw Cen MT"/>
              </a:rPr>
              <a:t>σ</a:t>
            </a:r>
            <a:r>
              <a:rPr b="0" i="1" lang="tr-TR" sz="2900" spc="-1" strike="noStrike" baseline="-25000">
                <a:solidFill>
                  <a:srgbClr val="444d26"/>
                </a:solidFill>
                <a:uFill>
                  <a:solidFill>
                    <a:srgbClr val="ffffff"/>
                  </a:solidFill>
                </a:uFill>
                <a:latin typeface="Tw Cen MT"/>
              </a:rPr>
              <a:t>i</a:t>
            </a:r>
            <a:r>
              <a:rPr b="0" lang="tr-TR" sz="2900" spc="-1" strike="noStrike">
                <a:solidFill>
                  <a:srgbClr val="444d26"/>
                </a:solidFill>
                <a:uFill>
                  <a:solidFill>
                    <a:srgbClr val="ffffff"/>
                  </a:solidFill>
                </a:uFill>
                <a:latin typeface="Tw Cen MT"/>
              </a:rPr>
              <a:t>) Euclidean distance:</a:t>
            </a: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marL="320040" indent="-319680">
              <a:lnSpc>
                <a:spcPct val="100000"/>
              </a:lnSpc>
              <a:buClr>
                <a:srgbClr val="f3a447"/>
              </a:buClr>
              <a:buSzPct val="60000"/>
              <a:buFont typeface="Wingdings" charset="2"/>
              <a:buChar char=""/>
            </a:pPr>
            <a:r>
              <a:rPr b="0" lang="tr-TR" sz="2900" spc="-1" strike="noStrike">
                <a:solidFill>
                  <a:srgbClr val="444d26"/>
                </a:solidFill>
                <a:uFill>
                  <a:solidFill>
                    <a:srgbClr val="ffffff"/>
                  </a:solidFill>
                </a:uFill>
                <a:latin typeface="Tw Cen MT"/>
              </a:rPr>
              <a:t>If variances are also equal, reduces to Euclidean distance</a:t>
            </a:r>
            <a:endParaRPr b="0" lang="tr-TR" sz="2900" spc="-1" strike="noStrike">
              <a:solidFill>
                <a:srgbClr val="000000"/>
              </a:solidFill>
              <a:uFill>
                <a:solidFill>
                  <a:srgbClr val="ffffff"/>
                </a:solidFill>
              </a:uFill>
              <a:latin typeface="Tw Cen MT"/>
            </a:endParaRPr>
          </a:p>
          <a:p>
            <a:pPr marL="320040" indent="-319680">
              <a:lnSpc>
                <a:spcPct val="100000"/>
              </a:lnSpc>
            </a:pPr>
            <a:endParaRPr b="0" lang="tr-TR" sz="2900" spc="-1" strike="noStrike">
              <a:solidFill>
                <a:srgbClr val="000000"/>
              </a:solidFill>
              <a:uFill>
                <a:solidFill>
                  <a:srgbClr val="ffffff"/>
                </a:solidFill>
              </a:uFill>
              <a:latin typeface="Tw Cen MT"/>
            </a:endParaRPr>
          </a:p>
        </p:txBody>
      </p:sp>
      <p:sp>
        <p:nvSpPr>
          <p:cNvPr id="308" name="TextShape 2"/>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tr-TR" sz="4400" spc="-1" strike="noStrike">
                <a:solidFill>
                  <a:srgbClr val="444d26"/>
                </a:solidFill>
                <a:uFill>
                  <a:solidFill>
                    <a:srgbClr val="ffffff"/>
                  </a:solidFill>
                </a:uFill>
                <a:latin typeface="Tw Cen MT"/>
              </a:rPr>
              <a:t>Independent Inputs: Naive Bayes</a:t>
            </a:r>
            <a:endParaRPr b="0" lang="tr-TR" sz="3200" spc="-1" strike="noStrike">
              <a:solidFill>
                <a:srgbClr val="000000"/>
              </a:solidFill>
              <a:uFill>
                <a:solidFill>
                  <a:srgbClr val="ffffff"/>
                </a:solidFill>
              </a:uFill>
              <a:latin typeface="Palatino Linotype"/>
            </a:endParaRPr>
          </a:p>
        </p:txBody>
      </p:sp>
      <p:sp>
        <p:nvSpPr>
          <p:cNvPr id="309" name="TextShape 3"/>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0D546058-9C44-481E-B3A2-6D5798BF43D1}" type="slidenum">
              <a:rPr b="1" lang="en-US" sz="1400" spc="-1" strike="noStrike">
                <a:solidFill>
                  <a:srgbClr val="ffffff"/>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sp>
        <p:nvSpPr>
          <p:cNvPr id="310" name="CustomShape 4"/>
          <p:cNvSpPr/>
          <p:nvPr/>
        </p:nvSpPr>
        <p:spPr>
          <a:xfrm>
            <a:off x="163080" y="5581800"/>
            <a:ext cx="8817840" cy="109584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2200" spc="-1" strike="noStrike">
                <a:solidFill>
                  <a:srgbClr val="ff0000"/>
                </a:solidFill>
                <a:uFill>
                  <a:solidFill>
                    <a:srgbClr val="ffffff"/>
                  </a:solidFill>
                </a:uFill>
                <a:latin typeface="Tw Cen MT"/>
              </a:rPr>
              <a:t>The use of the term “Naïve Bayes” in this chapter is somewhat wrong </a:t>
            </a:r>
            <a:endParaRPr b="0" lang="en-US" sz="1800" spc="-1" strike="noStrike">
              <a:solidFill>
                <a:srgbClr val="000000"/>
              </a:solidFill>
              <a:uFill>
                <a:solidFill>
                  <a:srgbClr val="ffffff"/>
                </a:solidFill>
              </a:uFill>
              <a:latin typeface="Arial"/>
            </a:endParaRPr>
          </a:p>
          <a:p>
            <a:pPr algn="ctr">
              <a:lnSpc>
                <a:spcPct val="100000"/>
              </a:lnSpc>
            </a:pPr>
            <a:r>
              <a:rPr b="0" lang="en-US" sz="2200" spc="-1" strike="noStrike">
                <a:solidFill>
                  <a:srgbClr val="ff0000"/>
                </a:solidFill>
                <a:uFill>
                  <a:solidFill>
                    <a:srgbClr val="ffffff"/>
                  </a:solidFill>
                </a:uFill>
                <a:latin typeface="Tw Cen MT"/>
              </a:rPr>
              <a:t>Naïve Bayes assumes independence in the probability sense, </a:t>
            </a:r>
            <a:endParaRPr b="0" lang="en-US" sz="1800" spc="-1" strike="noStrike">
              <a:solidFill>
                <a:srgbClr val="000000"/>
              </a:solidFill>
              <a:uFill>
                <a:solidFill>
                  <a:srgbClr val="ffffff"/>
                </a:solidFill>
              </a:uFill>
              <a:latin typeface="Arial"/>
            </a:endParaRPr>
          </a:p>
          <a:p>
            <a:pPr algn="ctr">
              <a:lnSpc>
                <a:spcPct val="100000"/>
              </a:lnSpc>
            </a:pPr>
            <a:r>
              <a:rPr b="0" lang="en-US" sz="2200" spc="-1" strike="noStrike">
                <a:solidFill>
                  <a:srgbClr val="ff0000"/>
                </a:solidFill>
                <a:uFill>
                  <a:solidFill>
                    <a:srgbClr val="ffffff"/>
                  </a:solidFill>
                </a:uFill>
                <a:latin typeface="Tw Cen MT"/>
              </a:rPr>
              <a:t>not in the linear algebra sense </a:t>
            </a:r>
            <a:endParaRPr b="0" lang="en-US" sz="1800" spc="-1" strike="noStrike">
              <a:solidFill>
                <a:srgbClr val="000000"/>
              </a:solidFill>
              <a:uFill>
                <a:solidFill>
                  <a:srgbClr val="ffffff"/>
                </a:solidFill>
              </a:uFill>
              <a:latin typeface="Arial"/>
            </a:endParaRPr>
          </a:p>
        </p:txBody>
      </p:sp>
      <p:pic>
        <p:nvPicPr>
          <p:cNvPr id="311" name="" descr=""/>
          <p:cNvPicPr/>
          <p:nvPr/>
        </p:nvPicPr>
        <p:blipFill>
          <a:blip r:embed="rId1"/>
          <a:stretch/>
        </p:blipFill>
        <p:spPr>
          <a:xfrm>
            <a:off x="533520" y="2997360"/>
            <a:ext cx="7201080" cy="147312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611640" y="260640"/>
            <a:ext cx="8074800" cy="935640"/>
          </a:xfrm>
          <a:prstGeom prst="rect">
            <a:avLst/>
          </a:prstGeom>
          <a:noFill/>
          <a:ln>
            <a:noFill/>
          </a:ln>
        </p:spPr>
        <p:txBody>
          <a:bodyPr lIns="90000" rIns="90000" tIns="45000" bIns="45000" anchor="ctr"/>
          <a:p>
            <a:pPr>
              <a:lnSpc>
                <a:spcPct val="100000"/>
              </a:lnSpc>
            </a:pPr>
            <a:r>
              <a:rPr b="0" lang="tr-TR" sz="4400" spc="-1" strike="noStrike">
                <a:solidFill>
                  <a:srgbClr val="444d26"/>
                </a:solidFill>
                <a:uFill>
                  <a:solidFill>
                    <a:srgbClr val="ffffff"/>
                  </a:solidFill>
                </a:uFill>
                <a:latin typeface="Tw Cen MT"/>
              </a:rPr>
              <a:t>Parametric Classification</a:t>
            </a:r>
            <a:endParaRPr b="0" lang="tr-TR" sz="3200" spc="-1" strike="noStrike">
              <a:solidFill>
                <a:srgbClr val="000000"/>
              </a:solidFill>
              <a:uFill>
                <a:solidFill>
                  <a:srgbClr val="ffffff"/>
                </a:solidFill>
              </a:uFill>
              <a:latin typeface="Palatino Linotype"/>
            </a:endParaRPr>
          </a:p>
        </p:txBody>
      </p:sp>
      <p:sp>
        <p:nvSpPr>
          <p:cNvPr id="313" name="TextShape 2"/>
          <p:cNvSpPr txBox="1"/>
          <p:nvPr/>
        </p:nvSpPr>
        <p:spPr>
          <a:xfrm>
            <a:off x="457200" y="1981080"/>
            <a:ext cx="4038120" cy="3885840"/>
          </a:xfrm>
          <a:prstGeom prst="rect">
            <a:avLst/>
          </a:prstGeom>
          <a:noFill/>
          <a:ln>
            <a:noFill/>
          </a:ln>
        </p:spPr>
        <p:txBody>
          <a:bodyPr lIns="90000" rIns="90000" tIns="45000" bIns="45000"/>
          <a:p>
            <a:pPr marL="320040" indent="-319680">
              <a:lnSpc>
                <a:spcPct val="100000"/>
              </a:lnSpc>
              <a:buClr>
                <a:srgbClr val="f3a447"/>
              </a:buClr>
              <a:buSzPct val="60000"/>
              <a:buFont typeface="Wingdings" charset="2"/>
              <a:buChar char=""/>
            </a:pPr>
            <a:r>
              <a:rPr b="0" lang="tr-TR" sz="2400" spc="-1" strike="noStrike">
                <a:solidFill>
                  <a:srgbClr val="444d26"/>
                </a:solidFill>
                <a:uFill>
                  <a:solidFill>
                    <a:srgbClr val="ffffff"/>
                  </a:solidFill>
                </a:uFill>
                <a:latin typeface="Tw Cen MT"/>
              </a:rPr>
              <a:t>If </a:t>
            </a:r>
            <a:r>
              <a:rPr b="0" i="1" lang="tr-TR" sz="2400" spc="-1" strike="noStrike">
                <a:solidFill>
                  <a:srgbClr val="444d26"/>
                </a:solidFill>
                <a:uFill>
                  <a:solidFill>
                    <a:srgbClr val="ffffff"/>
                  </a:solidFill>
                </a:uFill>
                <a:latin typeface="Tw Cen MT"/>
              </a:rPr>
              <a:t>p </a:t>
            </a:r>
            <a:r>
              <a:rPr b="0" lang="tr-TR" sz="2400" spc="-1" strike="noStrike">
                <a:solidFill>
                  <a:srgbClr val="444d26"/>
                </a:solidFill>
                <a:uFill>
                  <a:solidFill>
                    <a:srgbClr val="ffffff"/>
                  </a:solidFill>
                </a:uFill>
                <a:latin typeface="Tw Cen MT"/>
              </a:rPr>
              <a:t>(</a:t>
            </a:r>
            <a:r>
              <a:rPr b="1" i="1" lang="tr-TR" sz="2400" spc="-1" strike="noStrike">
                <a:solidFill>
                  <a:srgbClr val="444d26"/>
                </a:solidFill>
                <a:uFill>
                  <a:solidFill>
                    <a:srgbClr val="ffffff"/>
                  </a:solidFill>
                </a:uFill>
                <a:latin typeface="Tw Cen MT"/>
              </a:rPr>
              <a:t>x</a:t>
            </a:r>
            <a:r>
              <a:rPr b="0" i="1" lang="tr-TR" sz="2400" spc="-1" strike="noStrike">
                <a:solidFill>
                  <a:srgbClr val="444d26"/>
                </a:solidFill>
                <a:uFill>
                  <a:solidFill>
                    <a:srgbClr val="ffffff"/>
                  </a:solidFill>
                </a:uFill>
                <a:latin typeface="Tw Cen MT"/>
              </a:rPr>
              <a:t> </a:t>
            </a:r>
            <a:r>
              <a:rPr b="0" lang="tr-TR" sz="2400" spc="-1" strike="noStrike">
                <a:solidFill>
                  <a:srgbClr val="444d26"/>
                </a:solidFill>
                <a:uFill>
                  <a:solidFill>
                    <a:srgbClr val="ffffff"/>
                  </a:solidFill>
                </a:uFill>
                <a:latin typeface="Tw Cen MT"/>
              </a:rPr>
              <a:t>| </a:t>
            </a:r>
            <a:r>
              <a:rPr b="0" i="1" lang="tr-TR" sz="2400" spc="-1" strike="noStrike">
                <a:solidFill>
                  <a:srgbClr val="444d26"/>
                </a:solidFill>
                <a:uFill>
                  <a:solidFill>
                    <a:srgbClr val="ffffff"/>
                  </a:solidFill>
                </a:uFill>
                <a:latin typeface="Tw Cen MT"/>
              </a:rPr>
              <a:t>C</a:t>
            </a:r>
            <a:r>
              <a:rPr b="0" i="1" lang="tr-TR" sz="2400" spc="-1" strike="noStrike" baseline="-25000">
                <a:solidFill>
                  <a:srgbClr val="444d26"/>
                </a:solidFill>
                <a:uFill>
                  <a:solidFill>
                    <a:srgbClr val="ffffff"/>
                  </a:solidFill>
                </a:uFill>
                <a:latin typeface="Tw Cen MT"/>
              </a:rPr>
              <a:t>i </a:t>
            </a:r>
            <a:r>
              <a:rPr b="0" lang="tr-TR" sz="2400" spc="-1" strike="noStrike">
                <a:solidFill>
                  <a:srgbClr val="444d26"/>
                </a:solidFill>
                <a:uFill>
                  <a:solidFill>
                    <a:srgbClr val="ffffff"/>
                  </a:solidFill>
                </a:uFill>
                <a:latin typeface="Tw Cen MT"/>
              </a:rPr>
              <a:t>) ~ N ( </a:t>
            </a:r>
            <a:r>
              <a:rPr b="1" i="1" lang="tr-TR" sz="2400" spc="-1" strike="noStrike">
                <a:solidFill>
                  <a:srgbClr val="444d26"/>
                </a:solidFill>
                <a:uFill>
                  <a:solidFill>
                    <a:srgbClr val="ffffff"/>
                  </a:solidFill>
                </a:uFill>
                <a:latin typeface="Tw Cen MT"/>
              </a:rPr>
              <a:t>μ</a:t>
            </a:r>
            <a:r>
              <a:rPr b="0" i="1" lang="tr-TR" sz="2400" spc="-1" strike="noStrike" baseline="-25000">
                <a:solidFill>
                  <a:srgbClr val="444d26"/>
                </a:solidFill>
                <a:uFill>
                  <a:solidFill>
                    <a:srgbClr val="ffffff"/>
                  </a:solidFill>
                </a:uFill>
                <a:latin typeface="Tw Cen MT"/>
              </a:rPr>
              <a:t>i</a:t>
            </a:r>
            <a:r>
              <a:rPr b="0" lang="tr-TR" sz="2400" spc="-1" strike="noStrike">
                <a:solidFill>
                  <a:srgbClr val="444d26"/>
                </a:solidFill>
                <a:uFill>
                  <a:solidFill>
                    <a:srgbClr val="ffffff"/>
                  </a:solidFill>
                </a:uFill>
                <a:latin typeface="Tw Cen MT"/>
              </a:rPr>
              <a:t> , </a:t>
            </a:r>
            <a:r>
              <a:rPr b="1" lang="tr-TR" sz="2400" spc="-1" strike="noStrike">
                <a:solidFill>
                  <a:srgbClr val="444d26"/>
                </a:solidFill>
                <a:uFill>
                  <a:solidFill>
                    <a:srgbClr val="ffffff"/>
                  </a:solidFill>
                </a:uFill>
                <a:latin typeface="Tw Cen MT"/>
              </a:rPr>
              <a:t>∑</a:t>
            </a:r>
            <a:r>
              <a:rPr b="0" i="1" lang="tr-TR" sz="2400" spc="-1" strike="noStrike" baseline="-25000">
                <a:solidFill>
                  <a:srgbClr val="444d26"/>
                </a:solidFill>
                <a:uFill>
                  <a:solidFill>
                    <a:srgbClr val="ffffff"/>
                  </a:solidFill>
                </a:uFill>
                <a:latin typeface="Tw Cen MT"/>
              </a:rPr>
              <a:t>i </a:t>
            </a:r>
            <a:r>
              <a:rPr b="0" lang="tr-TR" sz="2400" spc="-1" strike="noStrike">
                <a:solidFill>
                  <a:srgbClr val="444d26"/>
                </a:solidFill>
                <a:uFill>
                  <a:solidFill>
                    <a:srgbClr val="ffffff"/>
                  </a:solidFill>
                </a:uFill>
                <a:latin typeface="Tw Cen MT"/>
              </a:rPr>
              <a:t>)</a:t>
            </a: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marL="320040" indent="-319680">
              <a:lnSpc>
                <a:spcPct val="100000"/>
              </a:lnSpc>
              <a:buClr>
                <a:srgbClr val="f3a447"/>
              </a:buClr>
              <a:buSzPct val="60000"/>
              <a:buFont typeface="Wingdings" charset="2"/>
              <a:buChar char=""/>
            </a:pPr>
            <a:r>
              <a:rPr b="0" lang="tr-TR" sz="2400" spc="-1" strike="noStrike">
                <a:solidFill>
                  <a:srgbClr val="444d26"/>
                </a:solidFill>
                <a:uFill>
                  <a:solidFill>
                    <a:srgbClr val="ffffff"/>
                  </a:solidFill>
                </a:uFill>
                <a:latin typeface="Tw Cen MT"/>
              </a:rPr>
              <a:t>Discriminant functions</a:t>
            </a:r>
            <a:endParaRPr b="0" lang="tr-TR" sz="2900" spc="-1" strike="noStrike">
              <a:solidFill>
                <a:srgbClr val="000000"/>
              </a:solidFill>
              <a:uFill>
                <a:solidFill>
                  <a:srgbClr val="ffffff"/>
                </a:solidFill>
              </a:uFill>
              <a:latin typeface="Tw Cen MT"/>
            </a:endParaRPr>
          </a:p>
        </p:txBody>
      </p:sp>
      <p:sp>
        <p:nvSpPr>
          <p:cNvPr id="314" name="TextShape 3"/>
          <p:cNvSpPr txBox="1"/>
          <p:nvPr/>
        </p:nvSpPr>
        <p:spPr>
          <a:xfrm>
            <a:off x="6588000" y="6237360"/>
            <a:ext cx="2133360" cy="456840"/>
          </a:xfrm>
          <a:prstGeom prst="rect">
            <a:avLst/>
          </a:prstGeom>
          <a:noFill/>
          <a:ln>
            <a:noFill/>
          </a:ln>
        </p:spPr>
        <p:txBody>
          <a:bodyPr lIns="90000" rIns="90000" tIns="45000" bIns="45000" anchor="ctr"/>
          <a:p>
            <a:pPr algn="ctr">
              <a:lnSpc>
                <a:spcPct val="100000"/>
              </a:lnSpc>
            </a:pPr>
            <a:fld id="{CC928D28-4E48-47BC-8030-366754D5372C}" type="slidenum">
              <a:rPr b="1" lang="en-US" sz="1400" spc="-1" strike="noStrike">
                <a:solidFill>
                  <a:srgbClr val="ffffff"/>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pic>
        <p:nvPicPr>
          <p:cNvPr id="315" name="" descr=""/>
          <p:cNvPicPr/>
          <p:nvPr/>
        </p:nvPicPr>
        <p:blipFill>
          <a:blip r:embed="rId1"/>
          <a:stretch/>
        </p:blipFill>
        <p:spPr>
          <a:xfrm>
            <a:off x="1066680" y="2425680"/>
            <a:ext cx="7023240" cy="1015920"/>
          </a:xfrm>
          <a:prstGeom prst="rect">
            <a:avLst/>
          </a:prstGeom>
          <a:ln>
            <a:noFill/>
          </a:ln>
        </p:spPr>
      </p:pic>
      <p:pic>
        <p:nvPicPr>
          <p:cNvPr id="316" name="" descr=""/>
          <p:cNvPicPr/>
          <p:nvPr/>
        </p:nvPicPr>
        <p:blipFill>
          <a:blip r:embed="rId2"/>
          <a:stretch/>
        </p:blipFill>
        <p:spPr>
          <a:xfrm>
            <a:off x="635040" y="4152960"/>
            <a:ext cx="7886880" cy="127008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609480" y="228600"/>
            <a:ext cx="8152920" cy="990360"/>
          </a:xfrm>
          <a:prstGeom prst="rect">
            <a:avLst/>
          </a:prstGeom>
          <a:noFill/>
          <a:ln>
            <a:noFill/>
          </a:ln>
        </p:spPr>
        <p:txBody>
          <a:bodyPr lIns="90000" rIns="90000" tIns="45000" bIns="45000" anchor="ctr"/>
          <a:p>
            <a:pPr>
              <a:lnSpc>
                <a:spcPct val="100000"/>
              </a:lnSpc>
            </a:pPr>
            <a:r>
              <a:rPr b="0" lang="tr-TR" sz="4400" spc="-1" strike="noStrike">
                <a:solidFill>
                  <a:srgbClr val="444d26"/>
                </a:solidFill>
                <a:uFill>
                  <a:solidFill>
                    <a:srgbClr val="ffffff"/>
                  </a:solidFill>
                </a:uFill>
                <a:latin typeface="Tw Cen MT"/>
              </a:rPr>
              <a:t>Estimation of Parameters </a:t>
            </a:r>
            <a:r>
              <a:rPr b="0" lang="tr-TR" sz="2800" spc="-1" strike="noStrike">
                <a:solidFill>
                  <a:srgbClr val="4e75a3"/>
                </a:solidFill>
                <a:uFill>
                  <a:solidFill>
                    <a:srgbClr val="ffffff"/>
                  </a:solidFill>
                </a:uFill>
                <a:latin typeface="Tw Cen MT"/>
              </a:rPr>
              <a:t>from data sample X</a:t>
            </a:r>
            <a:endParaRPr b="0" lang="tr-TR" sz="3200" spc="-1" strike="noStrike">
              <a:solidFill>
                <a:srgbClr val="000000"/>
              </a:solidFill>
              <a:uFill>
                <a:solidFill>
                  <a:srgbClr val="ffffff"/>
                </a:solidFill>
              </a:uFill>
              <a:latin typeface="Palatino Linotype"/>
            </a:endParaRPr>
          </a:p>
        </p:txBody>
      </p:sp>
      <p:sp>
        <p:nvSpPr>
          <p:cNvPr id="318"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F96FAC59-6F17-4697-B730-151BA3107A59}" type="slidenum">
              <a:rPr b="1" lang="en-US" sz="1400" spc="-1" strike="noStrike">
                <a:solidFill>
                  <a:srgbClr val="ffffff"/>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pic>
        <p:nvPicPr>
          <p:cNvPr id="319" name="" descr=""/>
          <p:cNvPicPr/>
          <p:nvPr/>
        </p:nvPicPr>
        <p:blipFill>
          <a:blip r:embed="rId1"/>
          <a:stretch/>
        </p:blipFill>
        <p:spPr>
          <a:xfrm>
            <a:off x="1066680" y="2070000"/>
            <a:ext cx="4203720" cy="3225960"/>
          </a:xfrm>
          <a:prstGeom prst="rect">
            <a:avLst/>
          </a:prstGeom>
          <a:ln>
            <a:noFill/>
          </a:ln>
        </p:spPr>
      </p:pic>
      <p:pic>
        <p:nvPicPr>
          <p:cNvPr id="320" name="" descr=""/>
          <p:cNvPicPr/>
          <p:nvPr/>
        </p:nvPicPr>
        <p:blipFill>
          <a:blip r:embed="rId2"/>
          <a:stretch/>
        </p:blipFill>
        <p:spPr>
          <a:xfrm>
            <a:off x="1206360" y="5346720"/>
            <a:ext cx="6896160" cy="83808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611640" y="260640"/>
            <a:ext cx="8074800" cy="935640"/>
          </a:xfrm>
          <a:prstGeom prst="rect">
            <a:avLst/>
          </a:prstGeom>
          <a:noFill/>
          <a:ln>
            <a:noFill/>
          </a:ln>
        </p:spPr>
        <p:txBody>
          <a:bodyPr lIns="90000" rIns="90000" tIns="45000" bIns="45000" anchor="ctr"/>
          <a:p>
            <a:pPr>
              <a:lnSpc>
                <a:spcPct val="100000"/>
              </a:lnSpc>
            </a:pPr>
            <a:r>
              <a:rPr b="0" lang="tr-TR" sz="4400" spc="-1" strike="noStrike">
                <a:solidFill>
                  <a:srgbClr val="444d26"/>
                </a:solidFill>
                <a:uFill>
                  <a:solidFill>
                    <a:srgbClr val="ffffff"/>
                  </a:solidFill>
                </a:uFill>
                <a:latin typeface="Tw Cen MT"/>
              </a:rPr>
              <a:t>Assuming a different </a:t>
            </a:r>
            <a:r>
              <a:rPr b="1" lang="tr-TR" sz="4400" spc="-1" strike="noStrike">
                <a:solidFill>
                  <a:srgbClr val="444d26"/>
                </a:solidFill>
                <a:uFill>
                  <a:solidFill>
                    <a:srgbClr val="ffffff"/>
                  </a:solidFill>
                </a:uFill>
                <a:latin typeface="Tw Cen MT"/>
              </a:rPr>
              <a:t>S</a:t>
            </a:r>
            <a:r>
              <a:rPr b="0" lang="tr-TR" sz="4400" spc="-1" strike="noStrike" baseline="-25000">
                <a:solidFill>
                  <a:srgbClr val="444d26"/>
                </a:solidFill>
                <a:uFill>
                  <a:solidFill>
                    <a:srgbClr val="ffffff"/>
                  </a:solidFill>
                </a:uFill>
                <a:latin typeface="Tw Cen MT"/>
              </a:rPr>
              <a:t>i </a:t>
            </a:r>
            <a:r>
              <a:rPr b="0" lang="tr-TR" sz="4400" spc="-1" strike="noStrike">
                <a:solidFill>
                  <a:srgbClr val="444d26"/>
                </a:solidFill>
                <a:uFill>
                  <a:solidFill>
                    <a:srgbClr val="ffffff"/>
                  </a:solidFill>
                </a:uFill>
                <a:latin typeface="Tw Cen MT"/>
              </a:rPr>
              <a:t> for each C</a:t>
            </a:r>
            <a:r>
              <a:rPr b="0" lang="tr-TR" sz="4400" spc="-1" strike="noStrike" baseline="-25000">
                <a:solidFill>
                  <a:srgbClr val="444d26"/>
                </a:solidFill>
                <a:uFill>
                  <a:solidFill>
                    <a:srgbClr val="ffffff"/>
                  </a:solidFill>
                </a:uFill>
                <a:latin typeface="Tw Cen MT"/>
              </a:rPr>
              <a:t>i</a:t>
            </a:r>
            <a:r>
              <a:rPr b="0" lang="tr-TR" sz="4400" spc="-1" strike="noStrike">
                <a:solidFill>
                  <a:srgbClr val="444d26"/>
                </a:solidFill>
                <a:uFill>
                  <a:solidFill>
                    <a:srgbClr val="ffffff"/>
                  </a:solidFill>
                </a:uFill>
                <a:latin typeface="Tw Cen MT"/>
              </a:rPr>
              <a:t> </a:t>
            </a:r>
            <a:endParaRPr b="0" lang="tr-TR" sz="3200" spc="-1" strike="noStrike">
              <a:solidFill>
                <a:srgbClr val="000000"/>
              </a:solidFill>
              <a:uFill>
                <a:solidFill>
                  <a:srgbClr val="ffffff"/>
                </a:solidFill>
              </a:uFill>
              <a:latin typeface="Palatino Linotype"/>
            </a:endParaRPr>
          </a:p>
        </p:txBody>
      </p:sp>
      <p:sp>
        <p:nvSpPr>
          <p:cNvPr id="322" name="TextShape 2"/>
          <p:cNvSpPr txBox="1"/>
          <p:nvPr/>
        </p:nvSpPr>
        <p:spPr>
          <a:xfrm>
            <a:off x="457200" y="1981080"/>
            <a:ext cx="8074800" cy="4687920"/>
          </a:xfrm>
          <a:prstGeom prst="rect">
            <a:avLst/>
          </a:prstGeom>
          <a:noFill/>
          <a:ln>
            <a:noFill/>
          </a:ln>
        </p:spPr>
        <p:txBody>
          <a:bodyPr lIns="90000" rIns="90000" tIns="45000" bIns="45000"/>
          <a:p>
            <a:pPr marL="320040" indent="-319680">
              <a:lnSpc>
                <a:spcPct val="100000"/>
              </a:lnSpc>
              <a:buClr>
                <a:srgbClr val="f3a447"/>
              </a:buClr>
              <a:buSzPct val="60000"/>
              <a:buFont typeface="Wingdings" charset="2"/>
              <a:buChar char=""/>
            </a:pPr>
            <a:r>
              <a:rPr b="0" lang="tr-TR" sz="2400" spc="-1" strike="noStrike">
                <a:solidFill>
                  <a:srgbClr val="444d26"/>
                </a:solidFill>
                <a:uFill>
                  <a:solidFill>
                    <a:srgbClr val="ffffff"/>
                  </a:solidFill>
                </a:uFill>
                <a:latin typeface="Tw Cen MT"/>
              </a:rPr>
              <a:t>Quadratic discriminant. </a:t>
            </a:r>
            <a:r>
              <a:rPr b="0" lang="tr-TR" sz="2000" spc="-1" strike="noStrike">
                <a:solidFill>
                  <a:srgbClr val="4e75a3"/>
                </a:solidFill>
                <a:uFill>
                  <a:solidFill>
                    <a:srgbClr val="ffffff"/>
                  </a:solidFill>
                </a:uFill>
                <a:latin typeface="Tw Cen MT"/>
              </a:rPr>
              <a:t>Expanding the formula on previous slide: </a:t>
            </a: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a:lnSpc>
                <a:spcPct val="100000"/>
              </a:lnSpc>
            </a:pPr>
            <a:r>
              <a:rPr b="0" lang="tr-TR" sz="2000" spc="-1" strike="noStrike">
                <a:solidFill>
                  <a:srgbClr val="a5b592"/>
                </a:solidFill>
                <a:uFill>
                  <a:solidFill>
                    <a:srgbClr val="ffffff"/>
                  </a:solidFill>
                </a:uFill>
                <a:latin typeface="Tw Cen MT"/>
              </a:rPr>
              <a:t>                                                        </a:t>
            </a:r>
            <a:r>
              <a:rPr b="0" lang="tr-TR" sz="2000" spc="-1" strike="noStrike">
                <a:solidFill>
                  <a:srgbClr val="4e75a3"/>
                </a:solidFill>
                <a:uFill>
                  <a:solidFill>
                    <a:srgbClr val="ffffff"/>
                  </a:solidFill>
                </a:uFill>
                <a:latin typeface="Tw Cen MT"/>
              </a:rPr>
              <a:t>has the form of a quadratic formula</a:t>
            </a: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a:lnSpc>
                <a:spcPct val="100000"/>
              </a:lnSpc>
            </a:pPr>
            <a:r>
              <a:rPr b="0" lang="tr-TR" sz="2000" spc="-1" strike="noStrike">
                <a:solidFill>
                  <a:srgbClr val="4e75a3"/>
                </a:solidFill>
                <a:uFill>
                  <a:solidFill>
                    <a:srgbClr val="ffffff"/>
                  </a:solidFill>
                </a:uFill>
                <a:latin typeface="Tw Cen MT"/>
              </a:rPr>
              <a:t>See figure on next slide</a:t>
            </a: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p:txBody>
      </p:sp>
      <p:sp>
        <p:nvSpPr>
          <p:cNvPr id="323" name="TextShape 3"/>
          <p:cNvSpPr txBox="1"/>
          <p:nvPr/>
        </p:nvSpPr>
        <p:spPr>
          <a:xfrm>
            <a:off x="6588000" y="6237360"/>
            <a:ext cx="2133360" cy="456840"/>
          </a:xfrm>
          <a:prstGeom prst="rect">
            <a:avLst/>
          </a:prstGeom>
          <a:noFill/>
          <a:ln>
            <a:noFill/>
          </a:ln>
        </p:spPr>
        <p:txBody>
          <a:bodyPr lIns="90000" rIns="90000" tIns="45000" bIns="45000" anchor="ctr"/>
          <a:p>
            <a:pPr algn="ctr">
              <a:lnSpc>
                <a:spcPct val="100000"/>
              </a:lnSpc>
            </a:pPr>
            <a:fld id="{3D22CEA3-0622-4E56-A425-0B42675CB5F8}" type="slidenum">
              <a:rPr b="1" lang="en-US" sz="1400" spc="-1" strike="noStrike">
                <a:solidFill>
                  <a:srgbClr val="ffffff"/>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pic>
        <p:nvPicPr>
          <p:cNvPr id="324" name="" descr=""/>
          <p:cNvPicPr/>
          <p:nvPr/>
        </p:nvPicPr>
        <p:blipFill>
          <a:blip r:embed="rId1"/>
          <a:stretch/>
        </p:blipFill>
        <p:spPr>
          <a:xfrm>
            <a:off x="6603840" y="2806560"/>
            <a:ext cx="114480" cy="216000"/>
          </a:xfrm>
          <a:prstGeom prst="rect">
            <a:avLst/>
          </a:prstGeom>
          <a:ln>
            <a:noFill/>
          </a:ln>
        </p:spPr>
      </p:pic>
      <p:pic>
        <p:nvPicPr>
          <p:cNvPr id="325" name="" descr=""/>
          <p:cNvPicPr/>
          <p:nvPr/>
        </p:nvPicPr>
        <p:blipFill>
          <a:blip r:embed="rId2"/>
          <a:stretch/>
        </p:blipFill>
        <p:spPr>
          <a:xfrm>
            <a:off x="1079640" y="2514600"/>
            <a:ext cx="7327800" cy="359424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TextShape 1"/>
          <p:cNvSpPr txBox="1"/>
          <p:nvPr/>
        </p:nvSpPr>
        <p:spPr>
          <a:xfrm>
            <a:off x="0" y="6248520"/>
            <a:ext cx="533160" cy="380520"/>
          </a:xfrm>
          <a:prstGeom prst="rect">
            <a:avLst/>
          </a:prstGeom>
          <a:noFill/>
          <a:ln>
            <a:noFill/>
          </a:ln>
        </p:spPr>
        <p:txBody>
          <a:bodyPr lIns="90000" rIns="90000" tIns="45000" bIns="45000" anchor="ctr"/>
          <a:p>
            <a:pPr algn="ctr">
              <a:lnSpc>
                <a:spcPct val="100000"/>
              </a:lnSpc>
            </a:pPr>
            <a:fld id="{4D8DB9A8-9DBA-4235-A103-7BFE45042638}" type="slidenum">
              <a:rPr b="1" lang="en-US" sz="1400" spc="-1" strike="noStrike">
                <a:solidFill>
                  <a:srgbClr val="444d26"/>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pic>
        <p:nvPicPr>
          <p:cNvPr id="327" name="Picture 8" descr=""/>
          <p:cNvPicPr/>
          <p:nvPr/>
        </p:nvPicPr>
        <p:blipFill>
          <a:blip r:embed="rId1"/>
          <a:stretch/>
        </p:blipFill>
        <p:spPr>
          <a:xfrm>
            <a:off x="468360" y="476280"/>
            <a:ext cx="5086080" cy="3847680"/>
          </a:xfrm>
          <a:prstGeom prst="rect">
            <a:avLst/>
          </a:prstGeom>
          <a:ln w="9360">
            <a:noFill/>
          </a:ln>
        </p:spPr>
      </p:pic>
      <p:pic>
        <p:nvPicPr>
          <p:cNvPr id="328" name="Picture 9" descr=""/>
          <p:cNvPicPr/>
          <p:nvPr/>
        </p:nvPicPr>
        <p:blipFill>
          <a:blip r:embed="rId2"/>
          <a:stretch/>
        </p:blipFill>
        <p:spPr>
          <a:xfrm>
            <a:off x="4716360" y="3284640"/>
            <a:ext cx="3676320" cy="2876040"/>
          </a:xfrm>
          <a:prstGeom prst="rect">
            <a:avLst/>
          </a:prstGeom>
          <a:ln w="9360">
            <a:noFill/>
          </a:ln>
        </p:spPr>
      </p:pic>
      <p:sp>
        <p:nvSpPr>
          <p:cNvPr id="329" name="CustomShape 2"/>
          <p:cNvSpPr/>
          <p:nvPr/>
        </p:nvSpPr>
        <p:spPr>
          <a:xfrm>
            <a:off x="213480" y="1916280"/>
            <a:ext cx="124200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b="0" i="1" lang="en-US" sz="1800" spc="-1" strike="noStrike">
                <a:solidFill>
                  <a:srgbClr val="444d26"/>
                </a:solidFill>
                <a:uFill>
                  <a:solidFill>
                    <a:srgbClr val="ffffff"/>
                  </a:solidFill>
                </a:uFill>
                <a:latin typeface="Tw Cen MT"/>
              </a:rPr>
              <a:t>likelihoods</a:t>
            </a:r>
            <a:endParaRPr b="0" lang="en-US" sz="1800" spc="-1" strike="noStrike">
              <a:solidFill>
                <a:srgbClr val="000000"/>
              </a:solidFill>
              <a:uFill>
                <a:solidFill>
                  <a:srgbClr val="ffffff"/>
                </a:solidFill>
              </a:uFill>
              <a:latin typeface="Arial"/>
            </a:endParaRPr>
          </a:p>
        </p:txBody>
      </p:sp>
      <p:sp>
        <p:nvSpPr>
          <p:cNvPr id="330" name="CustomShape 3"/>
          <p:cNvSpPr/>
          <p:nvPr/>
        </p:nvSpPr>
        <p:spPr>
          <a:xfrm>
            <a:off x="197640" y="4292640"/>
            <a:ext cx="1698840" cy="401400"/>
          </a:xfrm>
          <a:prstGeom prst="rect">
            <a:avLst/>
          </a:prstGeom>
          <a:noFill/>
          <a:ln w="9360">
            <a:noFill/>
          </a:ln>
        </p:spPr>
        <p:style>
          <a:lnRef idx="0"/>
          <a:fillRef idx="0"/>
          <a:effectRef idx="0"/>
          <a:fontRef idx="minor"/>
        </p:style>
        <p:txBody>
          <a:bodyPr wrap="none" lIns="90000" rIns="90000" tIns="45000" bIns="45000"/>
          <a:p>
            <a:pPr>
              <a:lnSpc>
                <a:spcPct val="100000"/>
              </a:lnSpc>
            </a:pPr>
            <a:r>
              <a:rPr b="0" i="1" lang="en-US" sz="1800" spc="-1" strike="noStrike">
                <a:solidFill>
                  <a:srgbClr val="444d26"/>
                </a:solidFill>
                <a:uFill>
                  <a:solidFill>
                    <a:srgbClr val="ffffff"/>
                  </a:solidFill>
                </a:uFill>
                <a:latin typeface="Tw Cen MT"/>
              </a:rPr>
              <a:t>posterior for C</a:t>
            </a:r>
            <a:r>
              <a:rPr b="0" i="1" lang="en-US" sz="1800" spc="-1" strike="noStrike" baseline="-25000">
                <a:solidFill>
                  <a:srgbClr val="444d26"/>
                </a:solidFill>
                <a:uFill>
                  <a:solidFill>
                    <a:srgbClr val="ffffff"/>
                  </a:solidFill>
                </a:uFill>
                <a:latin typeface="Tw Cen MT"/>
              </a:rPr>
              <a:t>1</a:t>
            </a:r>
            <a:endParaRPr b="0" lang="en-US" sz="1800" spc="-1" strike="noStrike">
              <a:solidFill>
                <a:srgbClr val="000000"/>
              </a:solidFill>
              <a:uFill>
                <a:solidFill>
                  <a:srgbClr val="ffffff"/>
                </a:solidFill>
              </a:uFill>
              <a:latin typeface="Arial"/>
            </a:endParaRPr>
          </a:p>
        </p:txBody>
      </p:sp>
      <p:sp>
        <p:nvSpPr>
          <p:cNvPr id="331" name="CustomShape 4"/>
          <p:cNvSpPr/>
          <p:nvPr/>
        </p:nvSpPr>
        <p:spPr>
          <a:xfrm>
            <a:off x="6363000" y="1773360"/>
            <a:ext cx="1776960" cy="741240"/>
          </a:xfrm>
          <a:prstGeom prst="rect">
            <a:avLst/>
          </a:prstGeom>
          <a:noFill/>
          <a:ln w="9360">
            <a:noFill/>
          </a:ln>
        </p:spPr>
        <p:style>
          <a:lnRef idx="0"/>
          <a:fillRef idx="0"/>
          <a:effectRef idx="0"/>
          <a:fontRef idx="minor"/>
        </p:style>
        <p:txBody>
          <a:bodyPr wrap="none" lIns="90000" rIns="90000" tIns="45000" bIns="45000"/>
          <a:p>
            <a:pPr>
              <a:lnSpc>
                <a:spcPct val="100000"/>
              </a:lnSpc>
            </a:pPr>
            <a:r>
              <a:rPr b="0" i="1" lang="en-US" sz="2000" spc="-1" strike="noStrike">
                <a:solidFill>
                  <a:srgbClr val="444d26"/>
                </a:solidFill>
                <a:uFill>
                  <a:solidFill>
                    <a:srgbClr val="ffffff"/>
                  </a:solidFill>
                </a:uFill>
                <a:latin typeface="Tw Cen MT"/>
              </a:rPr>
              <a:t>discriminant:</a:t>
            </a:r>
            <a:r>
              <a:rPr b="0" lang="en-US" sz="2000" spc="-1" strike="noStrike">
                <a:solidFill>
                  <a:srgbClr val="444d26"/>
                </a:solidFill>
                <a:uFill>
                  <a:solidFill>
                    <a:srgbClr val="ffffff"/>
                  </a:solidFill>
                </a:uFill>
                <a:latin typeface="Tw Cen MT"/>
              </a:rPr>
              <a:t> </a:t>
            </a:r>
            <a:endParaRPr b="0" lang="en-US" sz="1800" spc="-1" strike="noStrike">
              <a:solidFill>
                <a:srgbClr val="000000"/>
              </a:solidFill>
              <a:uFill>
                <a:solidFill>
                  <a:srgbClr val="ffffff"/>
                </a:solidFill>
              </a:uFill>
              <a:latin typeface="Arial"/>
            </a:endParaRPr>
          </a:p>
          <a:p>
            <a:pPr>
              <a:lnSpc>
                <a:spcPct val="100000"/>
              </a:lnSpc>
            </a:pPr>
            <a:r>
              <a:rPr b="0" i="1" lang="en-US" sz="2000" spc="-1" strike="noStrike">
                <a:solidFill>
                  <a:srgbClr val="444d26"/>
                </a:solidFill>
                <a:uFill>
                  <a:solidFill>
                    <a:srgbClr val="ffffff"/>
                  </a:solidFill>
                </a:uFill>
                <a:latin typeface="Tw Cen MT"/>
              </a:rPr>
              <a:t>P</a:t>
            </a:r>
            <a:r>
              <a:rPr b="0" lang="en-US" sz="2000" spc="-1" strike="noStrike">
                <a:solidFill>
                  <a:srgbClr val="444d26"/>
                </a:solidFill>
                <a:uFill>
                  <a:solidFill>
                    <a:srgbClr val="ffffff"/>
                  </a:solidFill>
                </a:uFill>
                <a:latin typeface="Tw Cen MT"/>
              </a:rPr>
              <a:t> (</a:t>
            </a:r>
            <a:r>
              <a:rPr b="0" i="1" lang="en-US" sz="2000" spc="-1" strike="noStrike">
                <a:solidFill>
                  <a:srgbClr val="444d26"/>
                </a:solidFill>
                <a:uFill>
                  <a:solidFill>
                    <a:srgbClr val="ffffff"/>
                  </a:solidFill>
                </a:uFill>
                <a:latin typeface="Tw Cen MT"/>
              </a:rPr>
              <a:t>C</a:t>
            </a:r>
            <a:r>
              <a:rPr b="0" lang="en-US" sz="2000" spc="-1" strike="noStrike" baseline="-25000">
                <a:solidFill>
                  <a:srgbClr val="444d26"/>
                </a:solidFill>
                <a:uFill>
                  <a:solidFill>
                    <a:srgbClr val="ffffff"/>
                  </a:solidFill>
                </a:uFill>
                <a:latin typeface="Tw Cen MT"/>
              </a:rPr>
              <a:t>1</a:t>
            </a:r>
            <a:r>
              <a:rPr b="0" lang="en-US" sz="2000" spc="-1" strike="noStrike">
                <a:solidFill>
                  <a:srgbClr val="444d26"/>
                </a:solidFill>
                <a:uFill>
                  <a:solidFill>
                    <a:srgbClr val="ffffff"/>
                  </a:solidFill>
                </a:uFill>
                <a:latin typeface="Tw Cen MT"/>
              </a:rPr>
              <a:t>|</a:t>
            </a:r>
            <a:r>
              <a:rPr b="1" i="1" lang="en-US" sz="2000" spc="-1" strike="noStrike">
                <a:solidFill>
                  <a:srgbClr val="444d26"/>
                </a:solidFill>
                <a:uFill>
                  <a:solidFill>
                    <a:srgbClr val="ffffff"/>
                  </a:solidFill>
                </a:uFill>
                <a:latin typeface="Tw Cen MT"/>
              </a:rPr>
              <a:t>x </a:t>
            </a:r>
            <a:r>
              <a:rPr b="0" lang="en-US" sz="2000" spc="-1" strike="noStrike">
                <a:solidFill>
                  <a:srgbClr val="444d26"/>
                </a:solidFill>
                <a:uFill>
                  <a:solidFill>
                    <a:srgbClr val="ffffff"/>
                  </a:solidFill>
                </a:uFill>
                <a:latin typeface="Tw Cen MT"/>
              </a:rPr>
              <a:t>) = 0.5</a:t>
            </a:r>
            <a:endParaRPr b="0" lang="en-US" sz="1800" spc="-1" strike="noStrike">
              <a:solidFill>
                <a:srgbClr val="000000"/>
              </a:solidFill>
              <a:uFill>
                <a:solidFill>
                  <a:srgbClr val="ffffff"/>
                </a:solidFill>
              </a:uFill>
              <a:latin typeface="Arial"/>
            </a:endParaRPr>
          </a:p>
        </p:txBody>
      </p:sp>
      <p:sp>
        <p:nvSpPr>
          <p:cNvPr id="332" name="Line 5"/>
          <p:cNvSpPr/>
          <p:nvPr/>
        </p:nvSpPr>
        <p:spPr>
          <a:xfrm>
            <a:off x="7019640" y="2707920"/>
            <a:ext cx="289080" cy="721080"/>
          </a:xfrm>
          <a:prstGeom prst="line">
            <a:avLst/>
          </a:prstGeom>
          <a:ln w="9360">
            <a:solidFill>
              <a:schemeClr val="tx2"/>
            </a:solidFill>
            <a:round/>
            <a:tailEnd len="med" type="triangle" w="med"/>
          </a:ln>
        </p:spPr>
        <p:style>
          <a:lnRef idx="0"/>
          <a:fillRef idx="0"/>
          <a:effectRef idx="0"/>
          <a:fontRef idx="minor"/>
        </p:style>
      </p:sp>
      <p:sp>
        <p:nvSpPr>
          <p:cNvPr id="333" name="Line 6"/>
          <p:cNvSpPr/>
          <p:nvPr/>
        </p:nvSpPr>
        <p:spPr>
          <a:xfrm flipH="1">
            <a:off x="3995640" y="2707920"/>
            <a:ext cx="2663640" cy="649440"/>
          </a:xfrm>
          <a:prstGeom prst="line">
            <a:avLst/>
          </a:prstGeom>
          <a:ln w="9360">
            <a:solidFill>
              <a:schemeClr val="tx2"/>
            </a:solidFill>
            <a:round/>
            <a:tailEnd len="med" type="triangle" w="med"/>
          </a:ln>
        </p:spPr>
        <p:style>
          <a:lnRef idx="0"/>
          <a:fillRef idx="0"/>
          <a:effectRef idx="0"/>
          <a:fontRef idx="minor"/>
        </p:style>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tr-TR" sz="4400" spc="-1" strike="noStrike">
                <a:solidFill>
                  <a:srgbClr val="444d26"/>
                </a:solidFill>
                <a:uFill>
                  <a:solidFill>
                    <a:srgbClr val="ffffff"/>
                  </a:solidFill>
                </a:uFill>
                <a:latin typeface="Tw Cen MT"/>
              </a:rPr>
              <a:t>Assuming Common Covariance Matrix </a:t>
            </a:r>
            <a:r>
              <a:rPr b="1" lang="tr-TR" sz="4400" spc="-1" strike="noStrike">
                <a:solidFill>
                  <a:srgbClr val="444d26"/>
                </a:solidFill>
                <a:uFill>
                  <a:solidFill>
                    <a:srgbClr val="ffffff"/>
                  </a:solidFill>
                </a:uFill>
                <a:latin typeface="Tw Cen MT"/>
              </a:rPr>
              <a:t>S</a:t>
            </a:r>
            <a:endParaRPr b="0" lang="tr-TR" sz="3200" spc="-1" strike="noStrike">
              <a:solidFill>
                <a:srgbClr val="000000"/>
              </a:solidFill>
              <a:uFill>
                <a:solidFill>
                  <a:srgbClr val="ffffff"/>
                </a:solidFill>
              </a:uFill>
              <a:latin typeface="Palatino Linotype"/>
            </a:endParaRPr>
          </a:p>
        </p:txBody>
      </p:sp>
      <p:sp>
        <p:nvSpPr>
          <p:cNvPr id="335"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ABA1BB16-3B30-417E-A9E6-20CF49DAC64C}" type="slidenum">
              <a:rPr b="1" lang="en-US" sz="1400" spc="-1" strike="noStrike">
                <a:solidFill>
                  <a:srgbClr val="ffffff"/>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sp>
        <p:nvSpPr>
          <p:cNvPr id="336" name="TextShape 3"/>
          <p:cNvSpPr txBox="1"/>
          <p:nvPr/>
        </p:nvSpPr>
        <p:spPr>
          <a:xfrm>
            <a:off x="611640" y="1700640"/>
            <a:ext cx="8229240" cy="3885840"/>
          </a:xfrm>
          <a:prstGeom prst="rect">
            <a:avLst/>
          </a:prstGeom>
          <a:noFill/>
          <a:ln>
            <a:noFill/>
          </a:ln>
        </p:spPr>
        <p:txBody>
          <a:bodyPr lIns="90000" rIns="90000" tIns="45000" bIns="45000"/>
          <a:p>
            <a:pPr marL="320040" indent="-319680">
              <a:lnSpc>
                <a:spcPct val="100000"/>
              </a:lnSpc>
              <a:buClr>
                <a:srgbClr val="f3a447"/>
              </a:buClr>
              <a:buSzPct val="60000"/>
              <a:buFont typeface="Wingdings" charset="2"/>
              <a:buChar char=""/>
            </a:pPr>
            <a:r>
              <a:rPr b="0" lang="tr-TR" sz="2900" spc="-1" strike="noStrike">
                <a:solidFill>
                  <a:srgbClr val="444d26"/>
                </a:solidFill>
                <a:uFill>
                  <a:solidFill>
                    <a:srgbClr val="ffffff"/>
                  </a:solidFill>
                </a:uFill>
                <a:latin typeface="Tw Cen MT"/>
              </a:rPr>
              <a:t>Shared common sample covariance </a:t>
            </a:r>
            <a:r>
              <a:rPr b="1" lang="tr-TR" sz="2900" spc="-1" strike="noStrike">
                <a:solidFill>
                  <a:srgbClr val="444d26"/>
                </a:solidFill>
                <a:uFill>
                  <a:solidFill>
                    <a:srgbClr val="ffffff"/>
                  </a:solidFill>
                </a:uFill>
                <a:latin typeface="Tw Cen MT"/>
              </a:rPr>
              <a:t>S</a:t>
            </a: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marL="320040" indent="-319680">
              <a:lnSpc>
                <a:spcPct val="100000"/>
              </a:lnSpc>
              <a:buClr>
                <a:srgbClr val="f3a447"/>
              </a:buClr>
              <a:buSzPct val="60000"/>
              <a:buFont typeface="Wingdings" charset="2"/>
              <a:buChar char=""/>
            </a:pPr>
            <a:r>
              <a:rPr b="0" lang="tr-TR" sz="2900" spc="-1" strike="noStrike">
                <a:solidFill>
                  <a:srgbClr val="444d26"/>
                </a:solidFill>
                <a:uFill>
                  <a:solidFill>
                    <a:srgbClr val="ffffff"/>
                  </a:solidFill>
                </a:uFill>
                <a:latin typeface="Tw Cen MT"/>
              </a:rPr>
              <a:t>Discriminant reduces to</a:t>
            </a:r>
            <a:endParaRPr b="0" lang="tr-TR" sz="2900" spc="-1" strike="noStrike">
              <a:solidFill>
                <a:srgbClr val="000000"/>
              </a:solidFill>
              <a:uFill>
                <a:solidFill>
                  <a:srgbClr val="ffffff"/>
                </a:solidFill>
              </a:uFill>
              <a:latin typeface="Tw Cen MT"/>
            </a:endParaRPr>
          </a:p>
          <a:p>
            <a:endParaRPr b="0" lang="tr-TR" sz="2900" spc="-1" strike="noStrike">
              <a:solidFill>
                <a:srgbClr val="000000"/>
              </a:solidFill>
              <a:uFill>
                <a:solidFill>
                  <a:srgbClr val="ffffff"/>
                </a:solidFill>
              </a:uFill>
              <a:latin typeface="Tw Cen MT"/>
            </a:endParaRPr>
          </a:p>
          <a:p>
            <a:endParaRPr b="0" lang="tr-TR" sz="2900" spc="-1" strike="noStrike">
              <a:solidFill>
                <a:srgbClr val="000000"/>
              </a:solidFill>
              <a:uFill>
                <a:solidFill>
                  <a:srgbClr val="ffffff"/>
                </a:solidFill>
              </a:uFill>
              <a:latin typeface="Tw Cen MT"/>
            </a:endParaRPr>
          </a:p>
          <a:p>
            <a:r>
              <a:rPr b="0" lang="tr-TR" sz="2600" spc="-1" strike="noStrike">
                <a:solidFill>
                  <a:srgbClr val="444d26"/>
                </a:solidFill>
                <a:uFill>
                  <a:solidFill>
                    <a:srgbClr val="ffffff"/>
                  </a:solidFill>
                </a:uFill>
                <a:latin typeface="Tw Cen MT"/>
              </a:rPr>
              <a:t>which is a linear discriminant</a:t>
            </a:r>
            <a:endParaRPr b="0" lang="tr-TR" sz="2900" spc="-1" strike="noStrike">
              <a:solidFill>
                <a:srgbClr val="000000"/>
              </a:solidFill>
              <a:uFill>
                <a:solidFill>
                  <a:srgbClr val="ffffff"/>
                </a:solidFill>
              </a:uFill>
              <a:latin typeface="Tw Cen MT"/>
            </a:endParaRPr>
          </a:p>
        </p:txBody>
      </p:sp>
      <p:pic>
        <p:nvPicPr>
          <p:cNvPr id="337" name="" descr=""/>
          <p:cNvPicPr/>
          <p:nvPr/>
        </p:nvPicPr>
        <p:blipFill>
          <a:blip r:embed="rId1"/>
          <a:stretch/>
        </p:blipFill>
        <p:spPr>
          <a:xfrm>
            <a:off x="4495680" y="2425680"/>
            <a:ext cx="1866960" cy="698400"/>
          </a:xfrm>
          <a:prstGeom prst="rect">
            <a:avLst/>
          </a:prstGeom>
          <a:ln>
            <a:noFill/>
          </a:ln>
        </p:spPr>
      </p:pic>
      <p:pic>
        <p:nvPicPr>
          <p:cNvPr id="338" name="" descr=""/>
          <p:cNvPicPr/>
          <p:nvPr/>
        </p:nvPicPr>
        <p:blipFill>
          <a:blip r:embed="rId2"/>
          <a:stretch/>
        </p:blipFill>
        <p:spPr>
          <a:xfrm>
            <a:off x="2260440" y="3429000"/>
            <a:ext cx="5600880" cy="774720"/>
          </a:xfrm>
          <a:prstGeom prst="rect">
            <a:avLst/>
          </a:prstGeom>
          <a:ln>
            <a:noFill/>
          </a:ln>
        </p:spPr>
      </p:pic>
      <p:pic>
        <p:nvPicPr>
          <p:cNvPr id="339" name="" descr=""/>
          <p:cNvPicPr/>
          <p:nvPr/>
        </p:nvPicPr>
        <p:blipFill>
          <a:blip r:embed="rId3"/>
          <a:stretch/>
        </p:blipFill>
        <p:spPr>
          <a:xfrm>
            <a:off x="2120760" y="4788000"/>
            <a:ext cx="5587920" cy="185436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tr-TR" sz="4400" spc="-1" strike="noStrike">
                <a:solidFill>
                  <a:srgbClr val="444d26"/>
                </a:solidFill>
                <a:uFill>
                  <a:solidFill>
                    <a:srgbClr val="ffffff"/>
                  </a:solidFill>
                </a:uFill>
                <a:latin typeface="Tw Cen MT"/>
              </a:rPr>
              <a:t>Common Covariance Matrix </a:t>
            </a:r>
            <a:r>
              <a:rPr b="1" lang="tr-TR" sz="4400" spc="-1" strike="noStrike">
                <a:solidFill>
                  <a:srgbClr val="444d26"/>
                </a:solidFill>
                <a:uFill>
                  <a:solidFill>
                    <a:srgbClr val="ffffff"/>
                  </a:solidFill>
                </a:uFill>
                <a:latin typeface="Tw Cen MT"/>
              </a:rPr>
              <a:t>S</a:t>
            </a:r>
            <a:endParaRPr b="0" lang="tr-TR" sz="3200" spc="-1" strike="noStrike">
              <a:solidFill>
                <a:srgbClr val="000000"/>
              </a:solidFill>
              <a:uFill>
                <a:solidFill>
                  <a:srgbClr val="ffffff"/>
                </a:solidFill>
              </a:uFill>
              <a:latin typeface="Palatino Linotype"/>
            </a:endParaRPr>
          </a:p>
        </p:txBody>
      </p:sp>
      <p:sp>
        <p:nvSpPr>
          <p:cNvPr id="341"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61B9162C-C5B1-45BF-A6F4-F39C1368AAE2}" type="slidenum">
              <a:rPr b="1" lang="en-US" sz="1400" spc="-1" strike="noStrike">
                <a:solidFill>
                  <a:srgbClr val="ffffff"/>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pic>
        <p:nvPicPr>
          <p:cNvPr id="342" name="Picture 4" descr=""/>
          <p:cNvPicPr/>
          <p:nvPr/>
        </p:nvPicPr>
        <p:blipFill>
          <a:blip r:embed="rId1"/>
          <a:stretch/>
        </p:blipFill>
        <p:spPr>
          <a:xfrm>
            <a:off x="2411280" y="2133720"/>
            <a:ext cx="4457520" cy="3561840"/>
          </a:xfrm>
          <a:prstGeom prst="rect">
            <a:avLst/>
          </a:prstGeom>
          <a:ln w="9360">
            <a:noFill/>
          </a:ln>
        </p:spPr>
      </p:pic>
      <p:sp>
        <p:nvSpPr>
          <p:cNvPr id="343" name="CustomShape 3"/>
          <p:cNvSpPr/>
          <p:nvPr/>
        </p:nvSpPr>
        <p:spPr>
          <a:xfrm>
            <a:off x="1492200" y="5864040"/>
            <a:ext cx="615996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4e75a3"/>
                </a:solidFill>
                <a:uFill>
                  <a:solidFill>
                    <a:srgbClr val="ffffff"/>
                  </a:solidFill>
                </a:uFill>
                <a:latin typeface="Tw Cen MT"/>
              </a:rPr>
              <a:t>Arbitrary covariances but shared by classes </a:t>
            </a:r>
            <a:endParaRPr b="0" lang="en-US" sz="18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tr-TR" sz="4400" spc="-1" strike="noStrike">
                <a:solidFill>
                  <a:srgbClr val="444d26"/>
                </a:solidFill>
                <a:uFill>
                  <a:solidFill>
                    <a:srgbClr val="ffffff"/>
                  </a:solidFill>
                </a:uFill>
                <a:latin typeface="Tw Cen MT"/>
              </a:rPr>
              <a:t>Assuming Common Covariance Matrix </a:t>
            </a:r>
            <a:r>
              <a:rPr b="1" lang="tr-TR" sz="4400" spc="-1" strike="noStrike">
                <a:solidFill>
                  <a:srgbClr val="444d26"/>
                </a:solidFill>
                <a:uFill>
                  <a:solidFill>
                    <a:srgbClr val="ffffff"/>
                  </a:solidFill>
                </a:uFill>
                <a:latin typeface="Tw Cen MT"/>
              </a:rPr>
              <a:t>S </a:t>
            </a:r>
            <a:r>
              <a:rPr b="0" lang="tr-TR" sz="4400" spc="-1" strike="noStrike">
                <a:solidFill>
                  <a:srgbClr val="444d26"/>
                </a:solidFill>
                <a:uFill>
                  <a:solidFill>
                    <a:srgbClr val="ffffff"/>
                  </a:solidFill>
                </a:uFill>
                <a:latin typeface="Tw Cen MT"/>
              </a:rPr>
              <a:t>is Diagonal</a:t>
            </a:r>
            <a:endParaRPr b="0" lang="tr-TR" sz="3200" spc="-1" strike="noStrike">
              <a:solidFill>
                <a:srgbClr val="000000"/>
              </a:solidFill>
              <a:uFill>
                <a:solidFill>
                  <a:srgbClr val="ffffff"/>
                </a:solidFill>
              </a:uFill>
              <a:latin typeface="Palatino Linotype"/>
            </a:endParaRPr>
          </a:p>
        </p:txBody>
      </p:sp>
      <p:sp>
        <p:nvSpPr>
          <p:cNvPr id="345"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A2B2517A-4282-47FA-8CEA-DF52CDD0CCC5}" type="slidenum">
              <a:rPr b="1" lang="en-US" sz="1400" spc="-1" strike="noStrike">
                <a:solidFill>
                  <a:srgbClr val="ffffff"/>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sp>
        <p:nvSpPr>
          <p:cNvPr id="346" name="TextShape 3"/>
          <p:cNvSpPr txBox="1"/>
          <p:nvPr/>
        </p:nvSpPr>
        <p:spPr>
          <a:xfrm>
            <a:off x="914400" y="2000160"/>
            <a:ext cx="8229240" cy="3885840"/>
          </a:xfrm>
          <a:prstGeom prst="rect">
            <a:avLst/>
          </a:prstGeom>
          <a:noFill/>
          <a:ln>
            <a:noFill/>
          </a:ln>
        </p:spPr>
        <p:txBody>
          <a:bodyPr lIns="90000" rIns="90000" tIns="45000" bIns="45000"/>
          <a:p>
            <a:pPr marL="320040" indent="-319680">
              <a:lnSpc>
                <a:spcPct val="100000"/>
              </a:lnSpc>
              <a:buClr>
                <a:srgbClr val="f3a447"/>
              </a:buClr>
              <a:buSzPct val="60000"/>
              <a:buFont typeface="Wingdings" charset="2"/>
              <a:buChar char=""/>
            </a:pPr>
            <a:r>
              <a:rPr b="0" lang="tr-TR" sz="2900" spc="-1" strike="noStrike">
                <a:solidFill>
                  <a:srgbClr val="444d26"/>
                </a:solidFill>
                <a:uFill>
                  <a:solidFill>
                    <a:srgbClr val="ffffff"/>
                  </a:solidFill>
                </a:uFill>
                <a:latin typeface="Tw Cen MT"/>
              </a:rPr>
              <a:t>When </a:t>
            </a:r>
            <a:r>
              <a:rPr b="0" i="1" lang="tr-TR" sz="2900" spc="-1" strike="noStrike">
                <a:solidFill>
                  <a:srgbClr val="444d26"/>
                </a:solidFill>
                <a:uFill>
                  <a:solidFill>
                    <a:srgbClr val="ffffff"/>
                  </a:solidFill>
                </a:uFill>
                <a:latin typeface="Tw Cen MT"/>
              </a:rPr>
              <a:t>x</a:t>
            </a:r>
            <a:r>
              <a:rPr b="0" i="1" lang="tr-TR" sz="2900" spc="-1" strike="noStrike" baseline="-25000">
                <a:solidFill>
                  <a:srgbClr val="444d26"/>
                </a:solidFill>
                <a:uFill>
                  <a:solidFill>
                    <a:srgbClr val="ffffff"/>
                  </a:solidFill>
                </a:uFill>
                <a:latin typeface="Tw Cen MT"/>
              </a:rPr>
              <a:t>j</a:t>
            </a:r>
            <a:r>
              <a:rPr b="0" lang="tr-TR" sz="2900" spc="-1" strike="noStrike">
                <a:solidFill>
                  <a:srgbClr val="444d26"/>
                </a:solidFill>
                <a:uFill>
                  <a:solidFill>
                    <a:srgbClr val="ffffff"/>
                  </a:solidFill>
                </a:uFill>
                <a:latin typeface="Tw Cen MT"/>
              </a:rPr>
              <a:t> </a:t>
            </a:r>
            <a:r>
              <a:rPr b="0" i="1" lang="tr-TR" sz="2900" spc="-1" strike="noStrike">
                <a:solidFill>
                  <a:srgbClr val="444d26"/>
                </a:solidFill>
                <a:uFill>
                  <a:solidFill>
                    <a:srgbClr val="ffffff"/>
                  </a:solidFill>
                </a:uFill>
                <a:latin typeface="Tw Cen MT"/>
              </a:rPr>
              <a:t>j </a:t>
            </a:r>
            <a:r>
              <a:rPr b="0" lang="tr-TR" sz="2900" spc="-1" strike="noStrike">
                <a:solidFill>
                  <a:srgbClr val="444d26"/>
                </a:solidFill>
                <a:uFill>
                  <a:solidFill>
                    <a:srgbClr val="ffffff"/>
                  </a:solidFill>
                </a:uFill>
                <a:latin typeface="Tw Cen MT"/>
              </a:rPr>
              <a:t>= 1,..</a:t>
            </a:r>
            <a:r>
              <a:rPr b="0" i="1" lang="tr-TR" sz="2900" spc="-1" strike="noStrike">
                <a:solidFill>
                  <a:srgbClr val="444d26"/>
                </a:solidFill>
                <a:uFill>
                  <a:solidFill>
                    <a:srgbClr val="ffffff"/>
                  </a:solidFill>
                </a:uFill>
                <a:latin typeface="Tw Cen MT"/>
              </a:rPr>
              <a:t>d</a:t>
            </a:r>
            <a:r>
              <a:rPr b="0" lang="tr-TR" sz="2900" spc="-1" strike="noStrike">
                <a:solidFill>
                  <a:srgbClr val="444d26"/>
                </a:solidFill>
                <a:uFill>
                  <a:solidFill>
                    <a:srgbClr val="ffffff"/>
                  </a:solidFill>
                </a:uFill>
                <a:latin typeface="Tw Cen MT"/>
              </a:rPr>
              <a:t>, are independent, </a:t>
            </a:r>
            <a:r>
              <a:rPr b="0" lang="tr-TR" sz="2800" spc="-1" strike="noStrike">
                <a:solidFill>
                  <a:srgbClr val="444d26"/>
                </a:solidFill>
                <a:uFill>
                  <a:solidFill>
                    <a:srgbClr val="ffffff"/>
                  </a:solidFill>
                </a:uFill>
                <a:latin typeface="Tw Cen MT"/>
              </a:rPr>
              <a:t>∑</a:t>
            </a:r>
            <a:r>
              <a:rPr b="0" lang="tr-TR" sz="2900" spc="-1" strike="noStrike">
                <a:solidFill>
                  <a:srgbClr val="444d26"/>
                </a:solidFill>
                <a:uFill>
                  <a:solidFill>
                    <a:srgbClr val="ffffff"/>
                  </a:solidFill>
                </a:uFill>
                <a:latin typeface="Tw Cen MT"/>
              </a:rPr>
              <a:t> is diagonal</a:t>
            </a:r>
            <a:endParaRPr b="0" lang="tr-TR" sz="2900" spc="-1" strike="noStrike">
              <a:solidFill>
                <a:srgbClr val="000000"/>
              </a:solidFill>
              <a:uFill>
                <a:solidFill>
                  <a:srgbClr val="ffffff"/>
                </a:solidFill>
              </a:uFill>
              <a:latin typeface="Tw Cen MT"/>
            </a:endParaRPr>
          </a:p>
          <a:p>
            <a:pPr marL="320040" indent="-319680">
              <a:lnSpc>
                <a:spcPct val="100000"/>
              </a:lnSpc>
            </a:pPr>
            <a:r>
              <a:rPr b="0" i="1" lang="tr-TR" sz="2900" spc="-1" strike="noStrike">
                <a:solidFill>
                  <a:srgbClr val="444d26"/>
                </a:solidFill>
                <a:uFill>
                  <a:solidFill>
                    <a:srgbClr val="ffffff"/>
                  </a:solidFill>
                </a:uFill>
                <a:latin typeface="Tw Cen MT"/>
              </a:rPr>
              <a:t>	</a:t>
            </a:r>
            <a:r>
              <a:rPr b="0" i="1" lang="tr-TR" sz="2900" spc="-1" strike="noStrike">
                <a:solidFill>
                  <a:srgbClr val="444d26"/>
                </a:solidFill>
                <a:uFill>
                  <a:solidFill>
                    <a:srgbClr val="ffffff"/>
                  </a:solidFill>
                </a:uFill>
                <a:latin typeface="Tw Cen MT"/>
              </a:rPr>
              <a:t>p </a:t>
            </a:r>
            <a:r>
              <a:rPr b="0" lang="tr-TR" sz="2900" spc="-1" strike="noStrike">
                <a:solidFill>
                  <a:srgbClr val="444d26"/>
                </a:solidFill>
                <a:uFill>
                  <a:solidFill>
                    <a:srgbClr val="ffffff"/>
                  </a:solidFill>
                </a:uFill>
                <a:latin typeface="Tw Cen MT"/>
              </a:rPr>
              <a:t>(</a:t>
            </a:r>
            <a:r>
              <a:rPr b="1" i="1" lang="tr-TR" sz="2900" spc="-1" strike="noStrike">
                <a:solidFill>
                  <a:srgbClr val="444d26"/>
                </a:solidFill>
                <a:uFill>
                  <a:solidFill>
                    <a:srgbClr val="ffffff"/>
                  </a:solidFill>
                </a:uFill>
                <a:latin typeface="Tw Cen MT"/>
              </a:rPr>
              <a:t>x</a:t>
            </a:r>
            <a:r>
              <a:rPr b="0" lang="tr-TR" sz="2900" spc="-1" strike="noStrike">
                <a:solidFill>
                  <a:srgbClr val="444d26"/>
                </a:solidFill>
                <a:uFill>
                  <a:solidFill>
                    <a:srgbClr val="ffffff"/>
                  </a:solidFill>
                </a:uFill>
                <a:latin typeface="Tw Cen MT"/>
              </a:rPr>
              <a:t>|</a:t>
            </a:r>
            <a:r>
              <a:rPr b="0" i="1" lang="tr-TR" sz="2900" spc="-1" strike="noStrike">
                <a:solidFill>
                  <a:srgbClr val="444d26"/>
                </a:solidFill>
                <a:uFill>
                  <a:solidFill>
                    <a:srgbClr val="ffffff"/>
                  </a:solidFill>
                </a:uFill>
                <a:latin typeface="Tw Cen MT"/>
              </a:rPr>
              <a:t>C</a:t>
            </a:r>
            <a:r>
              <a:rPr b="0" i="1" lang="tr-TR" sz="2900" spc="-1" strike="noStrike" baseline="-25000">
                <a:solidFill>
                  <a:srgbClr val="444d26"/>
                </a:solidFill>
                <a:uFill>
                  <a:solidFill>
                    <a:srgbClr val="ffffff"/>
                  </a:solidFill>
                </a:uFill>
                <a:latin typeface="Tw Cen MT"/>
              </a:rPr>
              <a:t>i</a:t>
            </a:r>
            <a:r>
              <a:rPr b="0" lang="tr-TR" sz="2900" spc="-1" strike="noStrike">
                <a:solidFill>
                  <a:srgbClr val="444d26"/>
                </a:solidFill>
                <a:uFill>
                  <a:solidFill>
                    <a:srgbClr val="ffffff"/>
                  </a:solidFill>
                </a:uFill>
                <a:latin typeface="Tw Cen MT"/>
              </a:rPr>
              <a:t>) = ∏</a:t>
            </a:r>
            <a:r>
              <a:rPr b="0" i="1" lang="tr-TR" sz="2900" spc="-1" strike="noStrike" baseline="-40000">
                <a:solidFill>
                  <a:srgbClr val="444d26"/>
                </a:solidFill>
                <a:uFill>
                  <a:solidFill>
                    <a:srgbClr val="ffffff"/>
                  </a:solidFill>
                </a:uFill>
                <a:latin typeface="Tw Cen MT"/>
              </a:rPr>
              <a:t>j</a:t>
            </a:r>
            <a:r>
              <a:rPr b="0" lang="tr-TR" sz="2900" spc="-1" strike="noStrike">
                <a:solidFill>
                  <a:srgbClr val="444d26"/>
                </a:solidFill>
                <a:uFill>
                  <a:solidFill>
                    <a:srgbClr val="ffffff"/>
                  </a:solidFill>
                </a:uFill>
                <a:latin typeface="Tw Cen MT"/>
              </a:rPr>
              <a:t> </a:t>
            </a:r>
            <a:r>
              <a:rPr b="0" i="1" lang="tr-TR" sz="2900" spc="-1" strike="noStrike">
                <a:solidFill>
                  <a:srgbClr val="444d26"/>
                </a:solidFill>
                <a:uFill>
                  <a:solidFill>
                    <a:srgbClr val="ffffff"/>
                  </a:solidFill>
                </a:uFill>
                <a:latin typeface="Tw Cen MT"/>
              </a:rPr>
              <a:t>p</a:t>
            </a:r>
            <a:r>
              <a:rPr b="0" lang="tr-TR" sz="2900" spc="-1" strike="noStrike">
                <a:solidFill>
                  <a:srgbClr val="444d26"/>
                </a:solidFill>
                <a:uFill>
                  <a:solidFill>
                    <a:srgbClr val="ffffff"/>
                  </a:solidFill>
                </a:uFill>
                <a:latin typeface="Tw Cen MT"/>
              </a:rPr>
              <a:t> (</a:t>
            </a:r>
            <a:r>
              <a:rPr b="0" i="1" lang="tr-TR" sz="2900" spc="-1" strike="noStrike">
                <a:solidFill>
                  <a:srgbClr val="444d26"/>
                </a:solidFill>
                <a:uFill>
                  <a:solidFill>
                    <a:srgbClr val="ffffff"/>
                  </a:solidFill>
                </a:uFill>
                <a:latin typeface="Tw Cen MT"/>
              </a:rPr>
              <a:t>x</a:t>
            </a:r>
            <a:r>
              <a:rPr b="0" i="1" lang="tr-TR" sz="2900" spc="-1" strike="noStrike" baseline="-25000">
                <a:solidFill>
                  <a:srgbClr val="444d26"/>
                </a:solidFill>
                <a:uFill>
                  <a:solidFill>
                    <a:srgbClr val="ffffff"/>
                  </a:solidFill>
                </a:uFill>
                <a:latin typeface="Tw Cen MT"/>
              </a:rPr>
              <a:t>j </a:t>
            </a:r>
            <a:r>
              <a:rPr b="0" lang="tr-TR" sz="2900" spc="-1" strike="noStrike">
                <a:solidFill>
                  <a:srgbClr val="444d26"/>
                </a:solidFill>
                <a:uFill>
                  <a:solidFill>
                    <a:srgbClr val="ffffff"/>
                  </a:solidFill>
                </a:uFill>
                <a:latin typeface="Tw Cen MT"/>
              </a:rPr>
              <a:t>|</a:t>
            </a:r>
            <a:r>
              <a:rPr b="0" i="1" lang="tr-TR" sz="2900" spc="-1" strike="noStrike">
                <a:solidFill>
                  <a:srgbClr val="444d26"/>
                </a:solidFill>
                <a:uFill>
                  <a:solidFill>
                    <a:srgbClr val="ffffff"/>
                  </a:solidFill>
                </a:uFill>
                <a:latin typeface="Tw Cen MT"/>
              </a:rPr>
              <a:t>C</a:t>
            </a:r>
            <a:r>
              <a:rPr b="0" i="1" lang="tr-TR" sz="2900" spc="-1" strike="noStrike" baseline="-25000">
                <a:solidFill>
                  <a:srgbClr val="444d26"/>
                </a:solidFill>
                <a:uFill>
                  <a:solidFill>
                    <a:srgbClr val="ffffff"/>
                  </a:solidFill>
                </a:uFill>
                <a:latin typeface="Tw Cen MT"/>
              </a:rPr>
              <a:t>i</a:t>
            </a:r>
            <a:r>
              <a:rPr b="0" lang="tr-TR" sz="2900" spc="-1" strike="noStrike">
                <a:solidFill>
                  <a:srgbClr val="444d26"/>
                </a:solidFill>
                <a:uFill>
                  <a:solidFill>
                    <a:srgbClr val="ffffff"/>
                  </a:solidFill>
                </a:uFill>
                <a:latin typeface="Tw Cen MT"/>
              </a:rPr>
              <a:t>)</a:t>
            </a:r>
            <a:r>
              <a:rPr b="0" lang="tr-TR" sz="2900" spc="-1" strike="noStrike">
                <a:solidFill>
                  <a:srgbClr val="444d26"/>
                </a:solidFill>
                <a:uFill>
                  <a:solidFill>
                    <a:srgbClr val="ffffff"/>
                  </a:solidFill>
                </a:uFill>
                <a:latin typeface="Tw Cen MT"/>
              </a:rPr>
              <a:t>	</a:t>
            </a:r>
            <a:r>
              <a:rPr b="0" lang="tr-TR" sz="2900" spc="-1" strike="noStrike">
                <a:solidFill>
                  <a:srgbClr val="444d26"/>
                </a:solidFill>
                <a:uFill>
                  <a:solidFill>
                    <a:srgbClr val="ffffff"/>
                  </a:solidFill>
                </a:uFill>
                <a:latin typeface="Tw Cen MT"/>
              </a:rPr>
              <a:t>(Naive Bayes’ assumption)</a:t>
            </a:r>
            <a:endParaRPr b="0" lang="tr-TR" sz="2900" spc="-1" strike="noStrike">
              <a:solidFill>
                <a:srgbClr val="000000"/>
              </a:solidFill>
              <a:uFill>
                <a:solidFill>
                  <a:srgbClr val="ffffff"/>
                </a:solidFill>
              </a:uFill>
              <a:latin typeface="Tw Cen MT"/>
            </a:endParaRPr>
          </a:p>
          <a:p>
            <a:pPr marL="320040" indent="-319680">
              <a:lnSpc>
                <a:spcPct val="100000"/>
              </a:lnSpc>
            </a:pPr>
            <a:endParaRPr b="0" lang="tr-TR" sz="2900" spc="-1" strike="noStrike">
              <a:solidFill>
                <a:srgbClr val="000000"/>
              </a:solidFill>
              <a:uFill>
                <a:solidFill>
                  <a:srgbClr val="ffffff"/>
                </a:solidFill>
              </a:uFill>
              <a:latin typeface="Tw Cen MT"/>
            </a:endParaRPr>
          </a:p>
          <a:p>
            <a:pPr marL="320040" indent="-319680">
              <a:lnSpc>
                <a:spcPct val="100000"/>
              </a:lnSpc>
            </a:pPr>
            <a:endParaRPr b="0" lang="tr-TR" sz="2900" spc="-1" strike="noStrike">
              <a:solidFill>
                <a:srgbClr val="000000"/>
              </a:solidFill>
              <a:uFill>
                <a:solidFill>
                  <a:srgbClr val="ffffff"/>
                </a:solidFill>
              </a:uFill>
              <a:latin typeface="Tw Cen MT"/>
            </a:endParaRPr>
          </a:p>
          <a:p>
            <a:pPr marL="320040" indent="-319680">
              <a:lnSpc>
                <a:spcPct val="100000"/>
              </a:lnSpc>
            </a:pPr>
            <a:endParaRPr b="0" lang="tr-TR" sz="2900" spc="-1" strike="noStrike">
              <a:solidFill>
                <a:srgbClr val="000000"/>
              </a:solidFill>
              <a:uFill>
                <a:solidFill>
                  <a:srgbClr val="ffffff"/>
                </a:solidFill>
              </a:uFill>
              <a:latin typeface="Tw Cen MT"/>
            </a:endParaRPr>
          </a:p>
          <a:p>
            <a:pPr marL="320040" indent="-319680">
              <a:lnSpc>
                <a:spcPct val="100000"/>
              </a:lnSpc>
            </a:pPr>
            <a:endParaRPr b="0" lang="tr-TR" sz="2900" spc="-1" strike="noStrike">
              <a:solidFill>
                <a:srgbClr val="000000"/>
              </a:solidFill>
              <a:uFill>
                <a:solidFill>
                  <a:srgbClr val="ffffff"/>
                </a:solidFill>
              </a:uFill>
              <a:latin typeface="Tw Cen MT"/>
            </a:endParaRPr>
          </a:p>
          <a:p>
            <a:pPr marL="320040" indent="-319680">
              <a:lnSpc>
                <a:spcPct val="100000"/>
              </a:lnSpc>
            </a:pPr>
            <a:r>
              <a:rPr b="0" lang="tr-TR" sz="2900" spc="-1" strike="noStrike">
                <a:solidFill>
                  <a:srgbClr val="444d26"/>
                </a:solidFill>
                <a:uFill>
                  <a:solidFill>
                    <a:srgbClr val="ffffff"/>
                  </a:solidFill>
                </a:uFill>
                <a:latin typeface="Tw Cen MT"/>
              </a:rPr>
              <a:t>	</a:t>
            </a:r>
            <a:r>
              <a:rPr b="0" lang="tr-TR" sz="2900" spc="-1" strike="noStrike">
                <a:solidFill>
                  <a:srgbClr val="444d26"/>
                </a:solidFill>
                <a:uFill>
                  <a:solidFill>
                    <a:srgbClr val="ffffff"/>
                  </a:solidFill>
                </a:uFill>
                <a:latin typeface="Tw Cen MT"/>
              </a:rPr>
              <a:t>Classify based on weighted Euclidean distance (in </a:t>
            </a:r>
            <a:r>
              <a:rPr b="0" i="1" lang="tr-TR" sz="2900" spc="-1" strike="noStrike">
                <a:solidFill>
                  <a:srgbClr val="444d26"/>
                </a:solidFill>
                <a:uFill>
                  <a:solidFill>
                    <a:srgbClr val="ffffff"/>
                  </a:solidFill>
                </a:uFill>
                <a:latin typeface="Tw Cen MT"/>
              </a:rPr>
              <a:t>s</a:t>
            </a:r>
            <a:r>
              <a:rPr b="0" i="1" lang="tr-TR" sz="2900" spc="-1" strike="noStrike" baseline="-25000">
                <a:solidFill>
                  <a:srgbClr val="444d26"/>
                </a:solidFill>
                <a:uFill>
                  <a:solidFill>
                    <a:srgbClr val="ffffff"/>
                  </a:solidFill>
                </a:uFill>
                <a:latin typeface="Tw Cen MT"/>
              </a:rPr>
              <a:t>j</a:t>
            </a:r>
            <a:r>
              <a:rPr b="0" lang="tr-TR" sz="2900" spc="-1" strike="noStrike">
                <a:solidFill>
                  <a:srgbClr val="444d26"/>
                </a:solidFill>
                <a:uFill>
                  <a:solidFill>
                    <a:srgbClr val="ffffff"/>
                  </a:solidFill>
                </a:uFill>
                <a:latin typeface="Tw Cen MT"/>
              </a:rPr>
              <a:t> units) to the nearest mean</a:t>
            </a:r>
            <a:endParaRPr b="0" lang="tr-TR" sz="2900" spc="-1" strike="noStrike">
              <a:solidFill>
                <a:srgbClr val="000000"/>
              </a:solidFill>
              <a:uFill>
                <a:solidFill>
                  <a:srgbClr val="ffffff"/>
                </a:solidFill>
              </a:uFill>
              <a:latin typeface="Tw Cen MT"/>
            </a:endParaRPr>
          </a:p>
        </p:txBody>
      </p:sp>
      <p:pic>
        <p:nvPicPr>
          <p:cNvPr id="347" name="" descr=""/>
          <p:cNvPicPr/>
          <p:nvPr/>
        </p:nvPicPr>
        <p:blipFill>
          <a:blip r:embed="rId1"/>
          <a:stretch/>
        </p:blipFill>
        <p:spPr>
          <a:xfrm>
            <a:off x="1917720" y="3111480"/>
            <a:ext cx="4863960" cy="118116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tr-TR" sz="4000" spc="-1" strike="noStrike">
                <a:solidFill>
                  <a:srgbClr val="444d26"/>
                </a:solidFill>
                <a:uFill>
                  <a:solidFill>
                    <a:srgbClr val="ffffff"/>
                  </a:solidFill>
                </a:uFill>
                <a:latin typeface="Tw Cen MT"/>
              </a:rPr>
              <a:t>Assuming Common Covariance Matrix </a:t>
            </a:r>
            <a:r>
              <a:rPr b="1" lang="tr-TR" sz="4000" spc="-1" strike="noStrike">
                <a:solidFill>
                  <a:srgbClr val="444d26"/>
                </a:solidFill>
                <a:uFill>
                  <a:solidFill>
                    <a:srgbClr val="ffffff"/>
                  </a:solidFill>
                </a:uFill>
                <a:latin typeface="Tw Cen MT"/>
              </a:rPr>
              <a:t>S </a:t>
            </a:r>
            <a:r>
              <a:rPr b="0" lang="tr-TR" sz="4000" spc="-1" strike="noStrike">
                <a:solidFill>
                  <a:srgbClr val="444d26"/>
                </a:solidFill>
                <a:uFill>
                  <a:solidFill>
                    <a:srgbClr val="ffffff"/>
                  </a:solidFill>
                </a:uFill>
                <a:latin typeface="Tw Cen MT"/>
              </a:rPr>
              <a:t>is Diagonal</a:t>
            </a:r>
            <a:endParaRPr b="0" lang="tr-TR" sz="3200" spc="-1" strike="noStrike">
              <a:solidFill>
                <a:srgbClr val="000000"/>
              </a:solidFill>
              <a:uFill>
                <a:solidFill>
                  <a:srgbClr val="ffffff"/>
                </a:solidFill>
              </a:uFill>
              <a:latin typeface="Palatino Linotype"/>
            </a:endParaRPr>
          </a:p>
        </p:txBody>
      </p:sp>
      <p:sp>
        <p:nvSpPr>
          <p:cNvPr id="349"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B1E3D2CF-09B9-424F-BF3B-EDFAA29597E1}" type="slidenum">
              <a:rPr b="1" lang="en-US" sz="1400" spc="-1" strike="noStrike">
                <a:solidFill>
                  <a:srgbClr val="ffffff"/>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pic>
        <p:nvPicPr>
          <p:cNvPr id="350" name="Picture 4" descr=""/>
          <p:cNvPicPr/>
          <p:nvPr/>
        </p:nvPicPr>
        <p:blipFill>
          <a:blip r:embed="rId1"/>
          <a:stretch/>
        </p:blipFill>
        <p:spPr>
          <a:xfrm>
            <a:off x="2340000" y="1844640"/>
            <a:ext cx="4428720" cy="3600000"/>
          </a:xfrm>
          <a:prstGeom prst="rect">
            <a:avLst/>
          </a:prstGeom>
          <a:ln w="9360">
            <a:noFill/>
          </a:ln>
        </p:spPr>
      </p:pic>
      <p:sp>
        <p:nvSpPr>
          <p:cNvPr id="351" name="CustomShape 3"/>
          <p:cNvSpPr/>
          <p:nvPr/>
        </p:nvSpPr>
        <p:spPr>
          <a:xfrm>
            <a:off x="6394320" y="3716280"/>
            <a:ext cx="1784160" cy="639000"/>
          </a:xfrm>
          <a:prstGeom prst="rect">
            <a:avLst/>
          </a:prstGeom>
          <a:noFill/>
          <a:ln w="9360">
            <a:noFill/>
          </a:ln>
        </p:spPr>
        <p:style>
          <a:lnRef idx="0"/>
          <a:fillRef idx="0"/>
          <a:effectRef idx="0"/>
          <a:fontRef idx="minor"/>
        </p:style>
        <p:txBody>
          <a:bodyPr wrap="none" lIns="90000" rIns="90000" tIns="45000" bIns="45000"/>
          <a:p>
            <a:pPr>
              <a:lnSpc>
                <a:spcPct val="100000"/>
              </a:lnSpc>
            </a:pPr>
            <a:r>
              <a:rPr b="0" i="1" lang="en-US" sz="1800" spc="-1" strike="noStrike">
                <a:solidFill>
                  <a:srgbClr val="444d26"/>
                </a:solidFill>
                <a:uFill>
                  <a:solidFill>
                    <a:srgbClr val="ffffff"/>
                  </a:solidFill>
                </a:uFill>
                <a:latin typeface="Lucida Bright"/>
              </a:rPr>
              <a:t>variances may be</a:t>
            </a:r>
            <a:endParaRPr b="0" lang="en-US" sz="1800" spc="-1" strike="noStrike">
              <a:solidFill>
                <a:srgbClr val="000000"/>
              </a:solidFill>
              <a:uFill>
                <a:solidFill>
                  <a:srgbClr val="ffffff"/>
                </a:solidFill>
              </a:uFill>
              <a:latin typeface="Arial"/>
            </a:endParaRPr>
          </a:p>
          <a:p>
            <a:pPr>
              <a:lnSpc>
                <a:spcPct val="100000"/>
              </a:lnSpc>
            </a:pPr>
            <a:r>
              <a:rPr b="0" i="1" lang="en-US" sz="1800" spc="-1" strike="noStrike">
                <a:solidFill>
                  <a:srgbClr val="444d26"/>
                </a:solidFill>
                <a:uFill>
                  <a:solidFill>
                    <a:srgbClr val="ffffff"/>
                  </a:solidFill>
                </a:uFill>
                <a:latin typeface="Lucida Bright"/>
              </a:rPr>
              <a:t>different</a:t>
            </a:r>
            <a:endParaRPr b="0" lang="en-US" sz="1800" spc="-1" strike="noStrike">
              <a:solidFill>
                <a:srgbClr val="000000"/>
              </a:solidFill>
              <a:uFill>
                <a:solidFill>
                  <a:srgbClr val="ffffff"/>
                </a:solidFill>
              </a:uFill>
              <a:latin typeface="Arial"/>
            </a:endParaRPr>
          </a:p>
        </p:txBody>
      </p:sp>
      <p:sp>
        <p:nvSpPr>
          <p:cNvPr id="352" name="Line 4"/>
          <p:cNvSpPr/>
          <p:nvPr/>
        </p:nvSpPr>
        <p:spPr>
          <a:xfrm>
            <a:off x="5724360" y="3429000"/>
            <a:ext cx="360" cy="1439640"/>
          </a:xfrm>
          <a:prstGeom prst="line">
            <a:avLst/>
          </a:prstGeom>
          <a:ln w="9360">
            <a:solidFill>
              <a:schemeClr val="tx2"/>
            </a:solidFill>
            <a:round/>
            <a:headEnd len="med" type="triangle" w="med"/>
            <a:tailEnd len="med" type="triangle" w="med"/>
          </a:ln>
        </p:spPr>
        <p:style>
          <a:lnRef idx="0"/>
          <a:fillRef idx="0"/>
          <a:effectRef idx="0"/>
          <a:fontRef idx="minor"/>
        </p:style>
      </p:sp>
      <p:sp>
        <p:nvSpPr>
          <p:cNvPr id="353" name="Line 5"/>
          <p:cNvSpPr/>
          <p:nvPr/>
        </p:nvSpPr>
        <p:spPr>
          <a:xfrm flipH="1">
            <a:off x="4572000" y="5157720"/>
            <a:ext cx="1008000" cy="360"/>
          </a:xfrm>
          <a:prstGeom prst="line">
            <a:avLst/>
          </a:prstGeom>
          <a:ln w="9360">
            <a:solidFill>
              <a:schemeClr val="tx2"/>
            </a:solidFill>
            <a:round/>
            <a:headEnd len="med" type="triangle" w="med"/>
            <a:tailEnd len="med" type="triangle" w="med"/>
          </a:ln>
        </p:spPr>
        <p:style>
          <a:lnRef idx="0"/>
          <a:fillRef idx="0"/>
          <a:effectRef idx="0"/>
          <a:fontRef idx="minor"/>
        </p:style>
      </p:sp>
      <p:sp>
        <p:nvSpPr>
          <p:cNvPr id="354" name="CustomShape 6"/>
          <p:cNvSpPr/>
          <p:nvPr/>
        </p:nvSpPr>
        <p:spPr>
          <a:xfrm>
            <a:off x="89640" y="5714280"/>
            <a:ext cx="922140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4e75a3"/>
                </a:solidFill>
                <a:uFill>
                  <a:solidFill>
                    <a:srgbClr val="ffffff"/>
                  </a:solidFill>
                </a:uFill>
                <a:latin typeface="Tw Cen MT"/>
              </a:rPr>
              <a:t>Covariances are 0, so ellipsoid axes are parallel to coordinate axes</a:t>
            </a:r>
            <a:endParaRPr b="0" lang="en-US" sz="18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tr-TR" sz="3600" spc="-1" strike="noStrike">
                <a:solidFill>
                  <a:srgbClr val="444d26"/>
                </a:solidFill>
                <a:uFill>
                  <a:solidFill>
                    <a:srgbClr val="ffffff"/>
                  </a:solidFill>
                </a:uFill>
                <a:latin typeface="Tw Cen MT"/>
              </a:rPr>
              <a:t>Assuming Common Covariance Matrix </a:t>
            </a:r>
            <a:r>
              <a:rPr b="1" lang="tr-TR" sz="3600" spc="-1" strike="noStrike">
                <a:solidFill>
                  <a:srgbClr val="444d26"/>
                </a:solidFill>
                <a:uFill>
                  <a:solidFill>
                    <a:srgbClr val="ffffff"/>
                  </a:solidFill>
                </a:uFill>
                <a:latin typeface="Tw Cen MT"/>
              </a:rPr>
              <a:t>S </a:t>
            </a:r>
            <a:r>
              <a:rPr b="0" lang="tr-TR" sz="3600" spc="-1" strike="noStrike">
                <a:solidFill>
                  <a:srgbClr val="444d26"/>
                </a:solidFill>
                <a:uFill>
                  <a:solidFill>
                    <a:srgbClr val="ffffff"/>
                  </a:solidFill>
                </a:uFill>
                <a:latin typeface="Tw Cen MT"/>
              </a:rPr>
              <a:t>is Diagonal and variances are equal</a:t>
            </a:r>
            <a:endParaRPr b="0" lang="tr-TR" sz="3200" spc="-1" strike="noStrike">
              <a:solidFill>
                <a:srgbClr val="000000"/>
              </a:solidFill>
              <a:uFill>
                <a:solidFill>
                  <a:srgbClr val="ffffff"/>
                </a:solidFill>
              </a:uFill>
              <a:latin typeface="Palatino Linotype"/>
            </a:endParaRPr>
          </a:p>
        </p:txBody>
      </p:sp>
      <p:sp>
        <p:nvSpPr>
          <p:cNvPr id="356"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F8DA576C-7A42-4C85-8D3A-E1A7E6A1F42F}" type="slidenum">
              <a:rPr b="1" lang="en-US" sz="1400" spc="-1" strike="noStrike">
                <a:solidFill>
                  <a:srgbClr val="ffffff"/>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sp>
        <p:nvSpPr>
          <p:cNvPr id="357" name="TextShape 3"/>
          <p:cNvSpPr txBox="1"/>
          <p:nvPr/>
        </p:nvSpPr>
        <p:spPr>
          <a:xfrm>
            <a:off x="914400" y="2000160"/>
            <a:ext cx="8229240" cy="3885840"/>
          </a:xfrm>
          <a:prstGeom prst="rect">
            <a:avLst/>
          </a:prstGeom>
          <a:noFill/>
          <a:ln>
            <a:noFill/>
          </a:ln>
        </p:spPr>
        <p:txBody>
          <a:bodyPr lIns="90000" rIns="90000" tIns="45000" bIns="45000"/>
          <a:p>
            <a:pPr marL="320040" indent="-319680">
              <a:lnSpc>
                <a:spcPct val="100000"/>
              </a:lnSpc>
              <a:buClr>
                <a:srgbClr val="f3a447"/>
              </a:buClr>
              <a:buSzPct val="60000"/>
              <a:buFont typeface="Wingdings" charset="2"/>
              <a:buChar char=""/>
            </a:pPr>
            <a:r>
              <a:rPr b="0" lang="tr-TR" sz="2900" spc="-1" strike="noStrike">
                <a:solidFill>
                  <a:srgbClr val="a5b592"/>
                </a:solidFill>
                <a:uFill>
                  <a:solidFill>
                    <a:srgbClr val="ffffff"/>
                  </a:solidFill>
                </a:uFill>
                <a:latin typeface="Tw Cen MT"/>
              </a:rPr>
              <a:t>Nearest mean classifier: </a:t>
            </a:r>
            <a:r>
              <a:rPr b="0" lang="tr-TR" sz="2900" spc="-1" strike="noStrike">
                <a:solidFill>
                  <a:srgbClr val="444d26"/>
                </a:solidFill>
                <a:uFill>
                  <a:solidFill>
                    <a:srgbClr val="ffffff"/>
                  </a:solidFill>
                </a:uFill>
                <a:latin typeface="Tw Cen MT"/>
              </a:rPr>
              <a:t>Classify based on Euclidean distance to the nearest mean</a:t>
            </a: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marL="320040" indent="-319680">
              <a:lnSpc>
                <a:spcPct val="100000"/>
              </a:lnSpc>
              <a:buClr>
                <a:srgbClr val="f3a447"/>
              </a:buClr>
              <a:buSzPct val="60000"/>
              <a:buFont typeface="Wingdings" charset="2"/>
              <a:buChar char=""/>
            </a:pPr>
            <a:r>
              <a:rPr b="0" lang="tr-TR" sz="2900" spc="-1" strike="noStrike">
                <a:solidFill>
                  <a:srgbClr val="444d26"/>
                </a:solidFill>
                <a:uFill>
                  <a:solidFill>
                    <a:srgbClr val="ffffff"/>
                  </a:solidFill>
                </a:uFill>
                <a:latin typeface="Tw Cen MT"/>
              </a:rPr>
              <a:t>Each mean can be considered a prototype or template and this is </a:t>
            </a:r>
            <a:r>
              <a:rPr b="0" lang="tr-TR" sz="2900" spc="-1" strike="noStrike">
                <a:solidFill>
                  <a:srgbClr val="a5b592"/>
                </a:solidFill>
                <a:uFill>
                  <a:solidFill>
                    <a:srgbClr val="ffffff"/>
                  </a:solidFill>
                </a:uFill>
                <a:latin typeface="Tw Cen MT"/>
              </a:rPr>
              <a:t>template matching</a:t>
            </a:r>
            <a:endParaRPr b="0" lang="tr-TR" sz="2900" spc="-1" strike="noStrike">
              <a:solidFill>
                <a:srgbClr val="000000"/>
              </a:solidFill>
              <a:uFill>
                <a:solidFill>
                  <a:srgbClr val="ffffff"/>
                </a:solidFill>
              </a:uFill>
              <a:latin typeface="Tw Cen MT"/>
            </a:endParaRPr>
          </a:p>
        </p:txBody>
      </p:sp>
      <p:pic>
        <p:nvPicPr>
          <p:cNvPr id="358" name="" descr=""/>
          <p:cNvPicPr/>
          <p:nvPr/>
        </p:nvPicPr>
        <p:blipFill>
          <a:blip r:embed="rId1"/>
          <a:stretch/>
        </p:blipFill>
        <p:spPr>
          <a:xfrm>
            <a:off x="1917720" y="2844720"/>
            <a:ext cx="4927680" cy="207000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tr-TR" sz="4400" spc="-1" strike="noStrike">
                <a:solidFill>
                  <a:srgbClr val="444d26"/>
                </a:solidFill>
                <a:uFill>
                  <a:solidFill>
                    <a:srgbClr val="ffffff"/>
                  </a:solidFill>
                </a:uFill>
                <a:latin typeface="Tw Cen MT"/>
              </a:rPr>
              <a:t>Multivariate Data</a:t>
            </a:r>
            <a:endParaRPr b="0" lang="tr-TR" sz="3200" spc="-1" strike="noStrike">
              <a:solidFill>
                <a:srgbClr val="000000"/>
              </a:solidFill>
              <a:uFill>
                <a:solidFill>
                  <a:srgbClr val="ffffff"/>
                </a:solidFill>
              </a:uFill>
              <a:latin typeface="Palatino Linotype"/>
            </a:endParaRPr>
          </a:p>
        </p:txBody>
      </p:sp>
      <p:sp>
        <p:nvSpPr>
          <p:cNvPr id="276"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118AA2CD-1DE1-44A4-A7C2-E4E52EBB9E8D}" type="slidenum">
              <a:rPr b="1" lang="en-US" sz="1400" spc="-1" strike="noStrike">
                <a:solidFill>
                  <a:srgbClr val="ffffff"/>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sp>
        <p:nvSpPr>
          <p:cNvPr id="277" name="TextShape 3"/>
          <p:cNvSpPr txBox="1"/>
          <p:nvPr/>
        </p:nvSpPr>
        <p:spPr>
          <a:xfrm>
            <a:off x="611640" y="1700640"/>
            <a:ext cx="8229240" cy="3885840"/>
          </a:xfrm>
          <a:prstGeom prst="rect">
            <a:avLst/>
          </a:prstGeom>
          <a:noFill/>
          <a:ln>
            <a:noFill/>
          </a:ln>
        </p:spPr>
        <p:txBody>
          <a:bodyPr lIns="90000" rIns="90000" tIns="45000" bIns="45000"/>
          <a:p>
            <a:pPr marL="320040" indent="-319680">
              <a:lnSpc>
                <a:spcPct val="100000"/>
              </a:lnSpc>
              <a:buClr>
                <a:srgbClr val="f3a447"/>
              </a:buClr>
              <a:buSzPct val="60000"/>
              <a:buFont typeface="Wingdings" charset="2"/>
              <a:buChar char=""/>
            </a:pPr>
            <a:r>
              <a:rPr b="0" lang="tr-TR" sz="2900" spc="-1" strike="noStrike">
                <a:solidFill>
                  <a:srgbClr val="444d26"/>
                </a:solidFill>
                <a:uFill>
                  <a:solidFill>
                    <a:srgbClr val="ffffff"/>
                  </a:solidFill>
                </a:uFill>
                <a:latin typeface="Tw Cen MT"/>
              </a:rPr>
              <a:t>Multiple measurements (sensors)</a:t>
            </a:r>
            <a:endParaRPr b="0" lang="tr-TR" sz="2900" spc="-1" strike="noStrike">
              <a:solidFill>
                <a:srgbClr val="000000"/>
              </a:solidFill>
              <a:uFill>
                <a:solidFill>
                  <a:srgbClr val="ffffff"/>
                </a:solidFill>
              </a:uFill>
              <a:latin typeface="Tw Cen MT"/>
            </a:endParaRPr>
          </a:p>
          <a:p>
            <a:pPr marL="320040" indent="-319680">
              <a:lnSpc>
                <a:spcPct val="100000"/>
              </a:lnSpc>
              <a:buClr>
                <a:srgbClr val="f3a447"/>
              </a:buClr>
              <a:buSzPct val="60000"/>
              <a:buFont typeface="Wingdings" charset="2"/>
              <a:buChar char=""/>
            </a:pPr>
            <a:r>
              <a:rPr b="0" i="1" lang="tr-TR" sz="2900" spc="-1" strike="noStrike">
                <a:solidFill>
                  <a:srgbClr val="a5b592"/>
                </a:solidFill>
                <a:uFill>
                  <a:solidFill>
                    <a:srgbClr val="ffffff"/>
                  </a:solidFill>
                </a:uFill>
                <a:latin typeface="Tw Cen MT"/>
              </a:rPr>
              <a:t>d</a:t>
            </a:r>
            <a:r>
              <a:rPr b="0" lang="tr-TR" sz="2900" spc="-1" strike="noStrike">
                <a:solidFill>
                  <a:srgbClr val="444d26"/>
                </a:solidFill>
                <a:uFill>
                  <a:solidFill>
                    <a:srgbClr val="ffffff"/>
                  </a:solidFill>
                </a:uFill>
                <a:latin typeface="Tw Cen MT"/>
              </a:rPr>
              <a:t> inputs/features/attributes: </a:t>
            </a:r>
            <a:r>
              <a:rPr b="0" i="1" lang="tr-TR" sz="2900" spc="-1" strike="noStrike">
                <a:solidFill>
                  <a:srgbClr val="444d26"/>
                </a:solidFill>
                <a:uFill>
                  <a:solidFill>
                    <a:srgbClr val="ffffff"/>
                  </a:solidFill>
                </a:uFill>
                <a:latin typeface="Tw Cen MT"/>
              </a:rPr>
              <a:t>d</a:t>
            </a:r>
            <a:r>
              <a:rPr b="0" lang="tr-TR" sz="2900" spc="-1" strike="noStrike">
                <a:solidFill>
                  <a:srgbClr val="444d26"/>
                </a:solidFill>
                <a:uFill>
                  <a:solidFill>
                    <a:srgbClr val="ffffff"/>
                  </a:solidFill>
                </a:uFill>
                <a:latin typeface="Tw Cen MT"/>
              </a:rPr>
              <a:t>-variate </a:t>
            </a:r>
            <a:endParaRPr b="0" lang="tr-TR" sz="2900" spc="-1" strike="noStrike">
              <a:solidFill>
                <a:srgbClr val="000000"/>
              </a:solidFill>
              <a:uFill>
                <a:solidFill>
                  <a:srgbClr val="ffffff"/>
                </a:solidFill>
              </a:uFill>
              <a:latin typeface="Tw Cen MT"/>
            </a:endParaRPr>
          </a:p>
          <a:p>
            <a:pPr marL="320040" indent="-319680">
              <a:lnSpc>
                <a:spcPct val="100000"/>
              </a:lnSpc>
              <a:buClr>
                <a:srgbClr val="f3a447"/>
              </a:buClr>
              <a:buSzPct val="60000"/>
              <a:buFont typeface="Wingdings" charset="2"/>
              <a:buChar char=""/>
            </a:pPr>
            <a:r>
              <a:rPr b="0" i="1" lang="tr-TR" sz="2900" spc="-1" strike="noStrike">
                <a:solidFill>
                  <a:srgbClr val="a5b592"/>
                </a:solidFill>
                <a:uFill>
                  <a:solidFill>
                    <a:srgbClr val="ffffff"/>
                  </a:solidFill>
                </a:uFill>
                <a:latin typeface="Tw Cen MT"/>
              </a:rPr>
              <a:t>N</a:t>
            </a:r>
            <a:r>
              <a:rPr b="0" lang="tr-TR" sz="2900" spc="-1" strike="noStrike">
                <a:solidFill>
                  <a:srgbClr val="444d26"/>
                </a:solidFill>
                <a:uFill>
                  <a:solidFill>
                    <a:srgbClr val="ffffff"/>
                  </a:solidFill>
                </a:uFill>
                <a:latin typeface="Tw Cen MT"/>
              </a:rPr>
              <a:t> instances/observations/examples</a:t>
            </a:r>
            <a:endParaRPr b="0" lang="tr-TR" sz="2900" spc="-1" strike="noStrike">
              <a:solidFill>
                <a:srgbClr val="000000"/>
              </a:solidFill>
              <a:uFill>
                <a:solidFill>
                  <a:srgbClr val="ffffff"/>
                </a:solidFill>
              </a:uFill>
              <a:latin typeface="Tw Cen MT"/>
            </a:endParaRPr>
          </a:p>
        </p:txBody>
      </p:sp>
      <p:pic>
        <p:nvPicPr>
          <p:cNvPr id="278" name="" descr=""/>
          <p:cNvPicPr/>
          <p:nvPr/>
        </p:nvPicPr>
        <p:blipFill>
          <a:blip r:embed="rId1"/>
          <a:stretch/>
        </p:blipFill>
        <p:spPr>
          <a:xfrm>
            <a:off x="2044800" y="3492360"/>
            <a:ext cx="4038480" cy="246384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TextShape 1"/>
          <p:cNvSpPr txBox="1"/>
          <p:nvPr/>
        </p:nvSpPr>
        <p:spPr>
          <a:xfrm>
            <a:off x="609480" y="228600"/>
            <a:ext cx="8152920" cy="990360"/>
          </a:xfrm>
          <a:prstGeom prst="rect">
            <a:avLst/>
          </a:prstGeom>
          <a:noFill/>
          <a:ln>
            <a:noFill/>
          </a:ln>
        </p:spPr>
        <p:txBody>
          <a:bodyPr lIns="90000" rIns="90000" tIns="45000" bIns="45000" anchor="ctr"/>
          <a:p>
            <a:pPr>
              <a:lnSpc>
                <a:spcPct val="100000"/>
              </a:lnSpc>
            </a:pPr>
            <a:r>
              <a:rPr b="0" lang="tr-TR" sz="4400" spc="-1" strike="noStrike">
                <a:solidFill>
                  <a:srgbClr val="444d26"/>
                </a:solidFill>
                <a:uFill>
                  <a:solidFill>
                    <a:srgbClr val="ffffff"/>
                  </a:solidFill>
                </a:uFill>
                <a:latin typeface="Tw Cen MT"/>
              </a:rPr>
              <a:t>Assuming Common Covariance Matrix </a:t>
            </a:r>
            <a:r>
              <a:rPr b="1" lang="tr-TR" sz="4400" spc="-1" strike="noStrike">
                <a:solidFill>
                  <a:srgbClr val="444d26"/>
                </a:solidFill>
                <a:uFill>
                  <a:solidFill>
                    <a:srgbClr val="ffffff"/>
                  </a:solidFill>
                </a:uFill>
                <a:latin typeface="Tw Cen MT"/>
              </a:rPr>
              <a:t>S </a:t>
            </a:r>
            <a:r>
              <a:rPr b="0" lang="tr-TR" sz="4400" spc="-1" strike="noStrike">
                <a:solidFill>
                  <a:srgbClr val="444d26"/>
                </a:solidFill>
                <a:uFill>
                  <a:solidFill>
                    <a:srgbClr val="ffffff"/>
                  </a:solidFill>
                </a:uFill>
                <a:latin typeface="Tw Cen MT"/>
              </a:rPr>
              <a:t>is Diagonal and variances are equal</a:t>
            </a:r>
            <a:endParaRPr b="0" lang="tr-TR" sz="3200" spc="-1" strike="noStrike">
              <a:solidFill>
                <a:srgbClr val="000000"/>
              </a:solidFill>
              <a:uFill>
                <a:solidFill>
                  <a:srgbClr val="ffffff"/>
                </a:solidFill>
              </a:uFill>
              <a:latin typeface="Palatino Linotype"/>
            </a:endParaRPr>
          </a:p>
        </p:txBody>
      </p:sp>
      <p:sp>
        <p:nvSpPr>
          <p:cNvPr id="360"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242D2D13-74F9-4A8E-8697-C085F532531A}" type="slidenum">
              <a:rPr b="1" lang="en-US" sz="1400" spc="-1" strike="noStrike">
                <a:solidFill>
                  <a:srgbClr val="ffffff"/>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pic>
        <p:nvPicPr>
          <p:cNvPr id="361" name="Picture 5" descr=""/>
          <p:cNvPicPr/>
          <p:nvPr/>
        </p:nvPicPr>
        <p:blipFill>
          <a:blip r:embed="rId1"/>
          <a:stretch/>
        </p:blipFill>
        <p:spPr>
          <a:xfrm>
            <a:off x="2411280" y="1916280"/>
            <a:ext cx="4333680" cy="3790440"/>
          </a:xfrm>
          <a:prstGeom prst="rect">
            <a:avLst/>
          </a:prstGeom>
          <a:ln w="9360">
            <a:noFill/>
          </a:ln>
        </p:spPr>
      </p:pic>
      <p:sp>
        <p:nvSpPr>
          <p:cNvPr id="362" name="CustomShape 3"/>
          <p:cNvSpPr/>
          <p:nvPr/>
        </p:nvSpPr>
        <p:spPr>
          <a:xfrm>
            <a:off x="4213080" y="2133720"/>
            <a:ext cx="339480" cy="57780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3200" spc="-1" strike="noStrike">
                <a:solidFill>
                  <a:srgbClr val="444d26"/>
                </a:solidFill>
                <a:uFill>
                  <a:solidFill>
                    <a:srgbClr val="ffffff"/>
                  </a:solidFill>
                </a:uFill>
                <a:latin typeface="Palatino Linotype"/>
              </a:rPr>
              <a:t>*</a:t>
            </a:r>
            <a:endParaRPr b="0" lang="en-US" sz="1800" spc="-1" strike="noStrike">
              <a:solidFill>
                <a:srgbClr val="000000"/>
              </a:solidFill>
              <a:uFill>
                <a:solidFill>
                  <a:srgbClr val="ffffff"/>
                </a:solidFill>
              </a:uFill>
              <a:latin typeface="Arial"/>
            </a:endParaRPr>
          </a:p>
        </p:txBody>
      </p:sp>
      <p:sp>
        <p:nvSpPr>
          <p:cNvPr id="363" name="Line 4"/>
          <p:cNvSpPr/>
          <p:nvPr/>
        </p:nvSpPr>
        <p:spPr>
          <a:xfrm flipV="1">
            <a:off x="3779640" y="2420640"/>
            <a:ext cx="576360" cy="1008360"/>
          </a:xfrm>
          <a:prstGeom prst="line">
            <a:avLst/>
          </a:prstGeom>
          <a:ln cap="rnd" w="9360">
            <a:solidFill>
              <a:schemeClr val="tx2"/>
            </a:solidFill>
            <a:custDash>
              <a:ds d="100000" sp="100000"/>
            </a:custDash>
            <a:round/>
          </a:ln>
        </p:spPr>
        <p:style>
          <a:lnRef idx="0"/>
          <a:fillRef idx="0"/>
          <a:effectRef idx="0"/>
          <a:fontRef idx="minor"/>
        </p:style>
      </p:sp>
      <p:sp>
        <p:nvSpPr>
          <p:cNvPr id="364" name="Line 5"/>
          <p:cNvSpPr/>
          <p:nvPr/>
        </p:nvSpPr>
        <p:spPr>
          <a:xfrm flipH="1" flipV="1">
            <a:off x="4356000" y="2349360"/>
            <a:ext cx="360360" cy="2087640"/>
          </a:xfrm>
          <a:prstGeom prst="line">
            <a:avLst/>
          </a:prstGeom>
          <a:ln cap="rnd" w="9360">
            <a:solidFill>
              <a:schemeClr val="tx2"/>
            </a:solidFill>
            <a:custDash>
              <a:ds d="100000" sp="100000"/>
            </a:custDash>
            <a:round/>
          </a:ln>
        </p:spPr>
        <p:style>
          <a:lnRef idx="0"/>
          <a:fillRef idx="0"/>
          <a:effectRef idx="0"/>
          <a:fontRef idx="minor"/>
        </p:style>
      </p:sp>
      <p:sp>
        <p:nvSpPr>
          <p:cNvPr id="365" name="CustomShape 6"/>
          <p:cNvSpPr/>
          <p:nvPr/>
        </p:nvSpPr>
        <p:spPr>
          <a:xfrm>
            <a:off x="4435920" y="2043000"/>
            <a:ext cx="362520" cy="57780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3200" spc="-1" strike="noStrike">
                <a:solidFill>
                  <a:srgbClr val="444d26"/>
                </a:solidFill>
                <a:uFill>
                  <a:solidFill>
                    <a:srgbClr val="ffffff"/>
                  </a:solidFill>
                </a:uFill>
                <a:latin typeface="Lucida Bright"/>
              </a:rPr>
              <a:t>?</a:t>
            </a:r>
            <a:endParaRPr b="0" lang="en-US" sz="1800" spc="-1" strike="noStrike">
              <a:solidFill>
                <a:srgbClr val="000000"/>
              </a:solidFill>
              <a:uFill>
                <a:solidFill>
                  <a:srgbClr val="ffffff"/>
                </a:solidFill>
              </a:uFill>
              <a:latin typeface="Arial"/>
            </a:endParaRPr>
          </a:p>
        </p:txBody>
      </p:sp>
      <p:sp>
        <p:nvSpPr>
          <p:cNvPr id="366" name="CustomShape 7"/>
          <p:cNvSpPr/>
          <p:nvPr/>
        </p:nvSpPr>
        <p:spPr>
          <a:xfrm>
            <a:off x="79200" y="5714280"/>
            <a:ext cx="9306720" cy="821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4e75a3"/>
                </a:solidFill>
                <a:uFill>
                  <a:solidFill>
                    <a:srgbClr val="ffffff"/>
                  </a:solidFill>
                </a:uFill>
                <a:latin typeface="Tw Cen MT"/>
              </a:rPr>
              <a:t>Covariances are 0, so ellipsoid axes are parallel to coordinate axes.</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4e75a3"/>
                </a:solidFill>
                <a:uFill>
                  <a:solidFill>
                    <a:srgbClr val="ffffff"/>
                  </a:solidFill>
                </a:uFill>
                <a:latin typeface="Tw Cen MT"/>
              </a:rPr>
              <a:t>Variances are the same, so ellipsoids become circles.</a:t>
            </a:r>
            <a:endParaRPr b="0" lang="en-US" sz="1800" spc="-1" strike="noStrike">
              <a:solidFill>
                <a:srgbClr val="000000"/>
              </a:solidFill>
              <a:uFill>
                <a:solidFill>
                  <a:srgbClr val="ffffff"/>
                </a:solidFill>
              </a:uFill>
              <a:latin typeface="Arial"/>
            </a:endParaRPr>
          </a:p>
        </p:txBody>
      </p:sp>
      <p:sp>
        <p:nvSpPr>
          <p:cNvPr id="367" name="CustomShape 8"/>
          <p:cNvSpPr/>
          <p:nvPr/>
        </p:nvSpPr>
        <p:spPr>
          <a:xfrm>
            <a:off x="3579840" y="1581480"/>
            <a:ext cx="47030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4e75a3"/>
                </a:solidFill>
                <a:uFill>
                  <a:solidFill>
                    <a:srgbClr val="ffffff"/>
                  </a:solidFill>
                </a:uFill>
                <a:latin typeface="Tw Cen MT"/>
              </a:rPr>
              <a:t>Classifier looks for nearest mean </a:t>
            </a:r>
            <a:endParaRPr b="0" lang="en-US" sz="1800" spc="-1" strike="noStrike">
              <a:solidFill>
                <a:srgbClr val="000000"/>
              </a:solidFill>
              <a:uFill>
                <a:solidFill>
                  <a:srgbClr val="ffffff"/>
                </a:solidFill>
              </a:u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tr-TR" sz="4400" spc="-1" strike="noStrike">
                <a:solidFill>
                  <a:srgbClr val="444d26"/>
                </a:solidFill>
                <a:uFill>
                  <a:solidFill>
                    <a:srgbClr val="ffffff"/>
                  </a:solidFill>
                </a:uFill>
                <a:latin typeface="Tw Cen MT"/>
              </a:rPr>
              <a:t>Model Selection</a:t>
            </a:r>
            <a:endParaRPr b="0" lang="tr-TR" sz="3200" spc="-1" strike="noStrike">
              <a:solidFill>
                <a:srgbClr val="000000"/>
              </a:solidFill>
              <a:uFill>
                <a:solidFill>
                  <a:srgbClr val="ffffff"/>
                </a:solidFill>
              </a:uFill>
              <a:latin typeface="Palatino Linotype"/>
            </a:endParaRPr>
          </a:p>
        </p:txBody>
      </p:sp>
      <p:sp>
        <p:nvSpPr>
          <p:cNvPr id="369"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286C83CE-A294-4C0C-8A01-2AFC3269EAD3}" type="slidenum">
              <a:rPr b="1" lang="en-US" sz="1400" spc="-1" strike="noStrike">
                <a:solidFill>
                  <a:srgbClr val="ffffff"/>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graphicFrame>
        <p:nvGraphicFramePr>
          <p:cNvPr id="370" name="Table 3"/>
          <p:cNvGraphicFramePr/>
          <p:nvPr/>
        </p:nvGraphicFramePr>
        <p:xfrm>
          <a:off x="324000" y="1773360"/>
          <a:ext cx="8569080" cy="2045880"/>
        </p:xfrm>
        <a:graphic>
          <a:graphicData uri="http://schemas.openxmlformats.org/drawingml/2006/table">
            <a:tbl>
              <a:tblPr/>
              <a:tblGrid>
                <a:gridCol w="3498840"/>
                <a:gridCol w="2549520"/>
                <a:gridCol w="2520720"/>
              </a:tblGrid>
              <a:tr h="375120">
                <a:tc>
                  <a:txBody>
                    <a:bodyPr/>
                    <a:p>
                      <a:pPr algn="ctr">
                        <a:lnSpc>
                          <a:spcPct val="100000"/>
                        </a:lnSpc>
                      </a:pPr>
                      <a:r>
                        <a:rPr b="0" i="1" lang="en-US" sz="2000" spc="-1" strike="noStrike">
                          <a:solidFill>
                            <a:srgbClr val="444d26"/>
                          </a:solidFill>
                          <a:uFill>
                            <a:solidFill>
                              <a:srgbClr val="ffffff"/>
                            </a:solidFill>
                          </a:uFill>
                          <a:latin typeface="Tw Cen MT"/>
                        </a:rPr>
                        <a:t>Assumption</a:t>
                      </a:r>
                      <a:endParaRPr b="0" lang="en-US" sz="1800" spc="-1" strike="noStrike">
                        <a:solidFill>
                          <a:srgbClr val="000000"/>
                        </a:solidFill>
                        <a:uFill>
                          <a:solidFill>
                            <a:srgbClr val="ffffff"/>
                          </a:solidFill>
                        </a:uFill>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pPr>
                      <a:r>
                        <a:rPr b="0" i="1" lang="en-US" sz="2000" spc="-1" strike="noStrike">
                          <a:solidFill>
                            <a:srgbClr val="444d26"/>
                          </a:solidFill>
                          <a:uFill>
                            <a:solidFill>
                              <a:srgbClr val="ffffff"/>
                            </a:solidFill>
                          </a:uFill>
                          <a:latin typeface="Tw Cen MT"/>
                        </a:rPr>
                        <a:t>Covariance matrix</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pPr>
                      <a:r>
                        <a:rPr b="0" i="1" lang="en-US" sz="2000" spc="-1" strike="noStrike">
                          <a:solidFill>
                            <a:srgbClr val="444d26"/>
                          </a:solidFill>
                          <a:uFill>
                            <a:solidFill>
                              <a:srgbClr val="ffffff"/>
                            </a:solidFill>
                          </a:uFill>
                          <a:latin typeface="Tw Cen MT"/>
                        </a:rPr>
                        <a:t>No of parameters</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464760">
                <a:tc>
                  <a:txBody>
                    <a:bodyPr/>
                    <a:p>
                      <a:pPr>
                        <a:lnSpc>
                          <a:spcPct val="100000"/>
                        </a:lnSpc>
                      </a:pPr>
                      <a:r>
                        <a:rPr b="0" lang="en-US" sz="2000" spc="-1" strike="noStrike">
                          <a:solidFill>
                            <a:srgbClr val="444d26"/>
                          </a:solidFill>
                          <a:uFill>
                            <a:solidFill>
                              <a:srgbClr val="ffffff"/>
                            </a:solidFill>
                          </a:uFill>
                          <a:latin typeface="Tw Cen MT"/>
                        </a:rPr>
                        <a:t>Shared, Hyperspheric</a:t>
                      </a:r>
                      <a:endParaRPr b="0" lang="en-US" sz="1800" spc="-1" strike="noStrike">
                        <a:solidFill>
                          <a:srgbClr val="000000"/>
                        </a:solidFill>
                        <a:uFill>
                          <a:solidFill>
                            <a:srgbClr val="ffffff"/>
                          </a:solidFill>
                        </a:uFill>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1" lang="en-US" sz="2000" spc="-1" strike="noStrike">
                          <a:solidFill>
                            <a:srgbClr val="444d26"/>
                          </a:solidFill>
                          <a:uFill>
                            <a:solidFill>
                              <a:srgbClr val="ffffff"/>
                            </a:solidFill>
                          </a:uFill>
                          <a:latin typeface="Tw Cen MT"/>
                        </a:rPr>
                        <a:t>S</a:t>
                      </a:r>
                      <a:r>
                        <a:rPr b="0" i="1" lang="en-US" sz="2000" spc="-1" strike="noStrike" baseline="-25000">
                          <a:solidFill>
                            <a:srgbClr val="444d26"/>
                          </a:solidFill>
                          <a:uFill>
                            <a:solidFill>
                              <a:srgbClr val="ffffff"/>
                            </a:solidFill>
                          </a:uFill>
                          <a:latin typeface="Tw Cen MT"/>
                        </a:rPr>
                        <a:t>i</a:t>
                      </a:r>
                      <a:r>
                        <a:rPr b="0" lang="en-US" sz="2000" spc="-1" strike="noStrike">
                          <a:solidFill>
                            <a:srgbClr val="444d26"/>
                          </a:solidFill>
                          <a:uFill>
                            <a:solidFill>
                              <a:srgbClr val="ffffff"/>
                            </a:solidFill>
                          </a:uFill>
                          <a:latin typeface="Tw Cen MT"/>
                        </a:rPr>
                        <a:t>=</a:t>
                      </a:r>
                      <a:r>
                        <a:rPr b="1" lang="en-US" sz="2000" spc="-1" strike="noStrike">
                          <a:solidFill>
                            <a:srgbClr val="444d26"/>
                          </a:solidFill>
                          <a:uFill>
                            <a:solidFill>
                              <a:srgbClr val="ffffff"/>
                            </a:solidFill>
                          </a:uFill>
                          <a:latin typeface="Tw Cen MT"/>
                        </a:rPr>
                        <a:t>S</a:t>
                      </a:r>
                      <a:r>
                        <a:rPr b="0" lang="en-US" sz="2000" spc="-1" strike="noStrike">
                          <a:solidFill>
                            <a:srgbClr val="444d26"/>
                          </a:solidFill>
                          <a:uFill>
                            <a:solidFill>
                              <a:srgbClr val="ffffff"/>
                            </a:solidFill>
                          </a:uFill>
                          <a:latin typeface="Tw Cen MT"/>
                        </a:rPr>
                        <a:t>=</a:t>
                      </a:r>
                      <a:r>
                        <a:rPr b="0" i="1" lang="en-US" sz="2000" spc="-1" strike="noStrike">
                          <a:solidFill>
                            <a:srgbClr val="444d26"/>
                          </a:solidFill>
                          <a:uFill>
                            <a:solidFill>
                              <a:srgbClr val="ffffff"/>
                            </a:solidFill>
                          </a:uFill>
                          <a:latin typeface="Tw Cen MT"/>
                        </a:rPr>
                        <a:t>s</a:t>
                      </a:r>
                      <a:r>
                        <a:rPr b="0" lang="en-US" sz="2000" spc="-1" strike="noStrike" baseline="30000">
                          <a:solidFill>
                            <a:srgbClr val="444d26"/>
                          </a:solidFill>
                          <a:uFill>
                            <a:solidFill>
                              <a:srgbClr val="ffffff"/>
                            </a:solidFill>
                          </a:uFill>
                          <a:latin typeface="Tw Cen MT"/>
                        </a:rPr>
                        <a:t>2</a:t>
                      </a:r>
                      <a:r>
                        <a:rPr b="1" lang="en-US" sz="2000" spc="-1" strike="noStrike">
                          <a:solidFill>
                            <a:srgbClr val="444d26"/>
                          </a:solidFill>
                          <a:uFill>
                            <a:solidFill>
                              <a:srgbClr val="ffffff"/>
                            </a:solidFill>
                          </a:uFill>
                          <a:latin typeface="Tw Cen MT"/>
                        </a:rPr>
                        <a:t>I</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r">
                        <a:lnSpc>
                          <a:spcPct val="100000"/>
                        </a:lnSpc>
                      </a:pPr>
                      <a:r>
                        <a:rPr b="0" lang="en-US" sz="2000" spc="-1" strike="noStrike">
                          <a:solidFill>
                            <a:srgbClr val="444d26"/>
                          </a:solidFill>
                          <a:uFill>
                            <a:solidFill>
                              <a:srgbClr val="ffffff"/>
                            </a:solidFill>
                          </a:uFill>
                          <a:latin typeface="Tw Cen MT"/>
                        </a:rPr>
                        <a:t>1</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64760">
                <a:tc>
                  <a:txBody>
                    <a:bodyPr/>
                    <a:p>
                      <a:pPr>
                        <a:lnSpc>
                          <a:spcPct val="100000"/>
                        </a:lnSpc>
                      </a:pPr>
                      <a:r>
                        <a:rPr b="0" lang="en-US" sz="2000" spc="-1" strike="noStrike">
                          <a:solidFill>
                            <a:srgbClr val="444d26"/>
                          </a:solidFill>
                          <a:uFill>
                            <a:solidFill>
                              <a:srgbClr val="ffffff"/>
                            </a:solidFill>
                          </a:uFill>
                          <a:latin typeface="Tw Cen MT"/>
                        </a:rPr>
                        <a:t>Shared, Axis-aligned</a:t>
                      </a:r>
                      <a:endParaRPr b="0" lang="en-US" sz="1800" spc="-1" strike="noStrike">
                        <a:solidFill>
                          <a:srgbClr val="000000"/>
                        </a:solidFill>
                        <a:uFill>
                          <a:solidFill>
                            <a:srgbClr val="ffffff"/>
                          </a:solidFill>
                        </a:uFill>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1" lang="en-US" sz="2000" spc="-1" strike="noStrike">
                          <a:solidFill>
                            <a:srgbClr val="444d26"/>
                          </a:solidFill>
                          <a:uFill>
                            <a:solidFill>
                              <a:srgbClr val="ffffff"/>
                            </a:solidFill>
                          </a:uFill>
                          <a:latin typeface="Tw Cen MT"/>
                        </a:rPr>
                        <a:t>S</a:t>
                      </a:r>
                      <a:r>
                        <a:rPr b="0" i="1" lang="en-US" sz="2000" spc="-1" strike="noStrike" baseline="-25000">
                          <a:solidFill>
                            <a:srgbClr val="444d26"/>
                          </a:solidFill>
                          <a:uFill>
                            <a:solidFill>
                              <a:srgbClr val="ffffff"/>
                            </a:solidFill>
                          </a:uFill>
                          <a:latin typeface="Tw Cen MT"/>
                        </a:rPr>
                        <a:t>i</a:t>
                      </a:r>
                      <a:r>
                        <a:rPr b="0" lang="en-US" sz="2000" spc="-1" strike="noStrike">
                          <a:solidFill>
                            <a:srgbClr val="444d26"/>
                          </a:solidFill>
                          <a:uFill>
                            <a:solidFill>
                              <a:srgbClr val="ffffff"/>
                            </a:solidFill>
                          </a:uFill>
                          <a:latin typeface="Tw Cen MT"/>
                        </a:rPr>
                        <a:t>=</a:t>
                      </a:r>
                      <a:r>
                        <a:rPr b="1" lang="en-US" sz="2000" spc="-1" strike="noStrike">
                          <a:solidFill>
                            <a:srgbClr val="444d26"/>
                          </a:solidFill>
                          <a:uFill>
                            <a:solidFill>
                              <a:srgbClr val="ffffff"/>
                            </a:solidFill>
                          </a:uFill>
                          <a:latin typeface="Tw Cen MT"/>
                        </a:rPr>
                        <a:t>S</a:t>
                      </a:r>
                      <a:r>
                        <a:rPr b="0" lang="en-US" sz="2000" spc="-1" strike="noStrike">
                          <a:solidFill>
                            <a:srgbClr val="444d26"/>
                          </a:solidFill>
                          <a:uFill>
                            <a:solidFill>
                              <a:srgbClr val="ffffff"/>
                            </a:solidFill>
                          </a:uFill>
                          <a:latin typeface="Tw Cen MT"/>
                        </a:rPr>
                        <a:t>, with </a:t>
                      </a:r>
                      <a:r>
                        <a:rPr b="0" i="1" lang="en-US" sz="2000" spc="-1" strike="noStrike">
                          <a:solidFill>
                            <a:srgbClr val="444d26"/>
                          </a:solidFill>
                          <a:uFill>
                            <a:solidFill>
                              <a:srgbClr val="ffffff"/>
                            </a:solidFill>
                          </a:uFill>
                          <a:latin typeface="Tw Cen MT"/>
                        </a:rPr>
                        <a:t>s</a:t>
                      </a:r>
                      <a:r>
                        <a:rPr b="0" i="1" lang="en-US" sz="2000" spc="-1" strike="noStrike" baseline="-25000">
                          <a:solidFill>
                            <a:srgbClr val="444d26"/>
                          </a:solidFill>
                          <a:uFill>
                            <a:solidFill>
                              <a:srgbClr val="ffffff"/>
                            </a:solidFill>
                          </a:uFill>
                          <a:latin typeface="Tw Cen MT"/>
                        </a:rPr>
                        <a:t>ij</a:t>
                      </a:r>
                      <a:r>
                        <a:rPr b="0" lang="en-US" sz="2000" spc="-1" strike="noStrike">
                          <a:solidFill>
                            <a:srgbClr val="444d26"/>
                          </a:solidFill>
                          <a:uFill>
                            <a:solidFill>
                              <a:srgbClr val="ffffff"/>
                            </a:solidFill>
                          </a:uFill>
                          <a:latin typeface="Tw Cen MT"/>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r">
                        <a:lnSpc>
                          <a:spcPct val="100000"/>
                        </a:lnSpc>
                      </a:pPr>
                      <a:r>
                        <a:rPr b="0" i="1" lang="en-US" sz="2000" spc="-1" strike="noStrike">
                          <a:solidFill>
                            <a:srgbClr val="444d26"/>
                          </a:solidFill>
                          <a:uFill>
                            <a:solidFill>
                              <a:srgbClr val="ffffff"/>
                            </a:solidFill>
                          </a:uFill>
                          <a:latin typeface="Tw Cen MT"/>
                        </a:rPr>
                        <a:t>d</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64760">
                <a:tc>
                  <a:txBody>
                    <a:bodyPr/>
                    <a:p>
                      <a:pPr>
                        <a:lnSpc>
                          <a:spcPct val="100000"/>
                        </a:lnSpc>
                      </a:pPr>
                      <a:r>
                        <a:rPr b="0" lang="en-US" sz="2000" spc="-1" strike="noStrike">
                          <a:solidFill>
                            <a:srgbClr val="444d26"/>
                          </a:solidFill>
                          <a:uFill>
                            <a:solidFill>
                              <a:srgbClr val="ffffff"/>
                            </a:solidFill>
                          </a:uFill>
                          <a:latin typeface="Tw Cen MT"/>
                        </a:rPr>
                        <a:t>Shared, Hyperellipsoidal</a:t>
                      </a:r>
                      <a:endParaRPr b="0" lang="en-US" sz="1800" spc="-1" strike="noStrike">
                        <a:solidFill>
                          <a:srgbClr val="000000"/>
                        </a:solidFill>
                        <a:uFill>
                          <a:solidFill>
                            <a:srgbClr val="ffffff"/>
                          </a:solidFill>
                        </a:uFill>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1" lang="en-US" sz="2000" spc="-1" strike="noStrike">
                          <a:solidFill>
                            <a:srgbClr val="444d26"/>
                          </a:solidFill>
                          <a:uFill>
                            <a:solidFill>
                              <a:srgbClr val="ffffff"/>
                            </a:solidFill>
                          </a:uFill>
                          <a:latin typeface="Tw Cen MT"/>
                        </a:rPr>
                        <a:t>S</a:t>
                      </a:r>
                      <a:r>
                        <a:rPr b="0" i="1" lang="en-US" sz="2000" spc="-1" strike="noStrike" baseline="-25000">
                          <a:solidFill>
                            <a:srgbClr val="444d26"/>
                          </a:solidFill>
                          <a:uFill>
                            <a:solidFill>
                              <a:srgbClr val="ffffff"/>
                            </a:solidFill>
                          </a:uFill>
                          <a:latin typeface="Tw Cen MT"/>
                        </a:rPr>
                        <a:t>i</a:t>
                      </a:r>
                      <a:r>
                        <a:rPr b="0" lang="en-US" sz="2000" spc="-1" strike="noStrike">
                          <a:solidFill>
                            <a:srgbClr val="444d26"/>
                          </a:solidFill>
                          <a:uFill>
                            <a:solidFill>
                              <a:srgbClr val="ffffff"/>
                            </a:solidFill>
                          </a:uFill>
                          <a:latin typeface="Tw Cen MT"/>
                        </a:rPr>
                        <a:t>=</a:t>
                      </a:r>
                      <a:r>
                        <a:rPr b="1" lang="en-US" sz="2000" spc="-1" strike="noStrike">
                          <a:solidFill>
                            <a:srgbClr val="444d26"/>
                          </a:solidFill>
                          <a:uFill>
                            <a:solidFill>
                              <a:srgbClr val="ffffff"/>
                            </a:solidFill>
                          </a:uFill>
                          <a:latin typeface="Tw Cen MT"/>
                        </a:rPr>
                        <a:t>S</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r">
                        <a:lnSpc>
                          <a:spcPct val="100000"/>
                        </a:lnSpc>
                      </a:pPr>
                      <a:r>
                        <a:rPr b="0" i="1" lang="en-US" sz="2000" spc="-1" strike="noStrike">
                          <a:solidFill>
                            <a:srgbClr val="444d26"/>
                          </a:solidFill>
                          <a:uFill>
                            <a:solidFill>
                              <a:srgbClr val="ffffff"/>
                            </a:solidFill>
                          </a:uFill>
                          <a:latin typeface="Tw Cen MT"/>
                        </a:rPr>
                        <a:t>d</a:t>
                      </a:r>
                      <a:r>
                        <a:rPr b="0" lang="en-US" sz="2000" spc="-1" strike="noStrike">
                          <a:solidFill>
                            <a:srgbClr val="444d26"/>
                          </a:solidFill>
                          <a:uFill>
                            <a:solidFill>
                              <a:srgbClr val="ffffff"/>
                            </a:solidFill>
                          </a:uFill>
                          <a:latin typeface="Tw Cen MT"/>
                        </a:rPr>
                        <a:t>(</a:t>
                      </a:r>
                      <a:r>
                        <a:rPr b="0" i="1" lang="en-US" sz="2000" spc="-1" strike="noStrike">
                          <a:solidFill>
                            <a:srgbClr val="444d26"/>
                          </a:solidFill>
                          <a:uFill>
                            <a:solidFill>
                              <a:srgbClr val="ffffff"/>
                            </a:solidFill>
                          </a:uFill>
                          <a:latin typeface="Tw Cen MT"/>
                        </a:rPr>
                        <a:t>d</a:t>
                      </a:r>
                      <a:r>
                        <a:rPr b="0" lang="en-US" sz="2000" spc="-1" strike="noStrike">
                          <a:solidFill>
                            <a:srgbClr val="444d26"/>
                          </a:solidFill>
                          <a:uFill>
                            <a:solidFill>
                              <a:srgbClr val="ffffff"/>
                            </a:solidFill>
                          </a:uFill>
                          <a:latin typeface="Tw Cen MT"/>
                        </a:rPr>
                        <a:t>+1)/2</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64760">
                <a:tc>
                  <a:txBody>
                    <a:bodyPr/>
                    <a:p>
                      <a:pPr>
                        <a:lnSpc>
                          <a:spcPct val="100000"/>
                        </a:lnSpc>
                      </a:pPr>
                      <a:r>
                        <a:rPr b="0" lang="en-US" sz="2000" spc="-1" strike="noStrike">
                          <a:solidFill>
                            <a:srgbClr val="444d26"/>
                          </a:solidFill>
                          <a:uFill>
                            <a:solidFill>
                              <a:srgbClr val="ffffff"/>
                            </a:solidFill>
                          </a:uFill>
                          <a:latin typeface="Tw Cen MT"/>
                        </a:rPr>
                        <a:t>Different, Hyperellipsoidal</a:t>
                      </a:r>
                      <a:endParaRPr b="0" lang="en-US" sz="1800" spc="-1" strike="noStrike">
                        <a:solidFill>
                          <a:srgbClr val="000000"/>
                        </a:solidFill>
                        <a:uFill>
                          <a:solidFill>
                            <a:srgbClr val="ffffff"/>
                          </a:solidFill>
                        </a:uFill>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pPr>
                      <a:r>
                        <a:rPr b="1" lang="en-US" sz="2000" spc="-1" strike="noStrike">
                          <a:solidFill>
                            <a:srgbClr val="444d26"/>
                          </a:solidFill>
                          <a:uFill>
                            <a:solidFill>
                              <a:srgbClr val="ffffff"/>
                            </a:solidFill>
                          </a:uFill>
                          <a:latin typeface="Tw Cen MT"/>
                        </a:rPr>
                        <a:t>S</a:t>
                      </a:r>
                      <a:r>
                        <a:rPr b="0" i="1" lang="en-US" sz="2000" spc="-1" strike="noStrike" baseline="-25000">
                          <a:solidFill>
                            <a:srgbClr val="444d26"/>
                          </a:solidFill>
                          <a:uFill>
                            <a:solidFill>
                              <a:srgbClr val="ffffff"/>
                            </a:solidFill>
                          </a:uFill>
                          <a:latin typeface="Tw Cen MT"/>
                        </a:rPr>
                        <a:t>i</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gn="r">
                        <a:lnSpc>
                          <a:spcPct val="100000"/>
                        </a:lnSpc>
                      </a:pPr>
                      <a:r>
                        <a:rPr b="0" i="1" lang="en-US" sz="2000" spc="-1" strike="noStrike">
                          <a:solidFill>
                            <a:srgbClr val="444d26"/>
                          </a:solidFill>
                          <a:uFill>
                            <a:solidFill>
                              <a:srgbClr val="ffffff"/>
                            </a:solidFill>
                          </a:uFill>
                          <a:latin typeface="Tw Cen MT"/>
                        </a:rPr>
                        <a:t>K d</a:t>
                      </a:r>
                      <a:r>
                        <a:rPr b="0" lang="en-US" sz="2000" spc="-1" strike="noStrike">
                          <a:solidFill>
                            <a:srgbClr val="444d26"/>
                          </a:solidFill>
                          <a:uFill>
                            <a:solidFill>
                              <a:srgbClr val="ffffff"/>
                            </a:solidFill>
                          </a:uFill>
                          <a:latin typeface="Tw Cen MT"/>
                        </a:rPr>
                        <a:t>(</a:t>
                      </a:r>
                      <a:r>
                        <a:rPr b="0" i="1" lang="en-US" sz="2000" spc="-1" strike="noStrike">
                          <a:solidFill>
                            <a:srgbClr val="444d26"/>
                          </a:solidFill>
                          <a:uFill>
                            <a:solidFill>
                              <a:srgbClr val="ffffff"/>
                            </a:solidFill>
                          </a:uFill>
                          <a:latin typeface="Tw Cen MT"/>
                        </a:rPr>
                        <a:t>d</a:t>
                      </a:r>
                      <a:r>
                        <a:rPr b="0" lang="en-US" sz="2000" spc="-1" strike="noStrike">
                          <a:solidFill>
                            <a:srgbClr val="444d26"/>
                          </a:solidFill>
                          <a:uFill>
                            <a:solidFill>
                              <a:srgbClr val="ffffff"/>
                            </a:solidFill>
                          </a:uFill>
                          <a:latin typeface="Tw Cen MT"/>
                        </a:rPr>
                        <a:t>+1)/2</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371" name="TextShape 4"/>
          <p:cNvSpPr txBox="1"/>
          <p:nvPr/>
        </p:nvSpPr>
        <p:spPr>
          <a:xfrm>
            <a:off x="914400" y="2000160"/>
            <a:ext cx="8229240" cy="3885840"/>
          </a:xfrm>
          <a:prstGeom prst="rect">
            <a:avLst/>
          </a:prstGeom>
          <a:noFill/>
          <a:ln>
            <a:noFill/>
          </a:ln>
        </p:spPr>
        <p:txBody>
          <a:bodyPr lIns="90000" rIns="90000" tIns="45000" bIns="45000"/>
          <a:p>
            <a:pPr>
              <a:lnSpc>
                <a:spcPct val="100000"/>
              </a:lnSpc>
            </a:pP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a:lnSpc>
                <a:spcPct val="100000"/>
              </a:lnSpc>
            </a:pPr>
            <a:endParaRPr b="0" lang="tr-TR" sz="2900" spc="-1" strike="noStrike">
              <a:solidFill>
                <a:srgbClr val="000000"/>
              </a:solidFill>
              <a:uFill>
                <a:solidFill>
                  <a:srgbClr val="ffffff"/>
                </a:solidFill>
              </a:uFill>
              <a:latin typeface="Tw Cen MT"/>
            </a:endParaRPr>
          </a:p>
          <a:p>
            <a:pPr marL="320040" indent="-319680">
              <a:lnSpc>
                <a:spcPct val="100000"/>
              </a:lnSpc>
              <a:buClr>
                <a:srgbClr val="f3a447"/>
              </a:buClr>
              <a:buSzPct val="60000"/>
              <a:buFont typeface="Wingdings" charset="2"/>
              <a:buChar char=""/>
            </a:pPr>
            <a:r>
              <a:rPr b="0" lang="tr-TR" sz="2900" spc="-1" strike="noStrike">
                <a:solidFill>
                  <a:srgbClr val="444d26"/>
                </a:solidFill>
                <a:uFill>
                  <a:solidFill>
                    <a:srgbClr val="ffffff"/>
                  </a:solidFill>
                </a:uFill>
                <a:latin typeface="Tw Cen MT"/>
              </a:rPr>
              <a:t>As we increase complexity (less restricted </a:t>
            </a:r>
            <a:r>
              <a:rPr b="1" lang="tr-TR" sz="2900" spc="-1" strike="noStrike">
                <a:solidFill>
                  <a:srgbClr val="444d26"/>
                </a:solidFill>
                <a:uFill>
                  <a:solidFill>
                    <a:srgbClr val="ffffff"/>
                  </a:solidFill>
                </a:uFill>
                <a:latin typeface="Tw Cen MT"/>
              </a:rPr>
              <a:t>S</a:t>
            </a:r>
            <a:r>
              <a:rPr b="0" lang="tr-TR" sz="2900" spc="-1" strike="noStrike">
                <a:solidFill>
                  <a:srgbClr val="444d26"/>
                </a:solidFill>
                <a:uFill>
                  <a:solidFill>
                    <a:srgbClr val="ffffff"/>
                  </a:solidFill>
                </a:uFill>
                <a:latin typeface="Tw Cen MT"/>
              </a:rPr>
              <a:t>), bias decreases and variance increases</a:t>
            </a:r>
            <a:endParaRPr b="0" lang="tr-TR" sz="2900" spc="-1" strike="noStrike">
              <a:solidFill>
                <a:srgbClr val="000000"/>
              </a:solidFill>
              <a:uFill>
                <a:solidFill>
                  <a:srgbClr val="ffffff"/>
                </a:solidFill>
              </a:uFill>
              <a:latin typeface="Tw Cen MT"/>
            </a:endParaRPr>
          </a:p>
          <a:p>
            <a:pPr marL="320040" indent="-319680">
              <a:lnSpc>
                <a:spcPct val="100000"/>
              </a:lnSpc>
              <a:buClr>
                <a:srgbClr val="f3a447"/>
              </a:buClr>
              <a:buSzPct val="60000"/>
              <a:buFont typeface="Wingdings" charset="2"/>
              <a:buChar char=""/>
            </a:pPr>
            <a:r>
              <a:rPr b="0" lang="tr-TR" sz="2900" spc="-1" strike="noStrike">
                <a:solidFill>
                  <a:srgbClr val="444d26"/>
                </a:solidFill>
                <a:uFill>
                  <a:solidFill>
                    <a:srgbClr val="ffffff"/>
                  </a:solidFill>
                </a:uFill>
                <a:latin typeface="Tw Cen MT"/>
              </a:rPr>
              <a:t>Assume simple models (allow some bias) to control variance (regularization)</a:t>
            </a:r>
            <a:endParaRPr b="0" lang="tr-TR" sz="2900" spc="-1" strike="noStrike">
              <a:solidFill>
                <a:srgbClr val="000000"/>
              </a:solidFill>
              <a:uFill>
                <a:solidFill>
                  <a:srgbClr val="ffffff"/>
                </a:solidFill>
              </a:uFill>
              <a:latin typeface="Tw Cen MT"/>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TextShape 1"/>
          <p:cNvSpPr txBox="1"/>
          <p:nvPr/>
        </p:nvSpPr>
        <p:spPr>
          <a:xfrm>
            <a:off x="0" y="6248520"/>
            <a:ext cx="533160" cy="380520"/>
          </a:xfrm>
          <a:prstGeom prst="rect">
            <a:avLst/>
          </a:prstGeom>
          <a:noFill/>
          <a:ln>
            <a:noFill/>
          </a:ln>
        </p:spPr>
        <p:txBody>
          <a:bodyPr lIns="90000" rIns="90000" tIns="45000" bIns="45000" anchor="ctr"/>
          <a:p>
            <a:pPr algn="ctr">
              <a:lnSpc>
                <a:spcPct val="100000"/>
              </a:lnSpc>
            </a:pPr>
            <a:fld id="{372D35A0-C93B-406F-B1F8-77891A849A03}" type="slidenum">
              <a:rPr b="1" lang="en-US" sz="1400" spc="-1" strike="noStrike">
                <a:solidFill>
                  <a:srgbClr val="444d26"/>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pic>
        <p:nvPicPr>
          <p:cNvPr id="373" name="Picture 2" descr=""/>
          <p:cNvPicPr/>
          <p:nvPr/>
        </p:nvPicPr>
        <p:blipFill>
          <a:blip r:embed="rId1"/>
          <a:stretch/>
        </p:blipFill>
        <p:spPr>
          <a:xfrm>
            <a:off x="1571760" y="428760"/>
            <a:ext cx="6067080" cy="6086160"/>
          </a:xfrm>
          <a:prstGeom prst="rect">
            <a:avLst/>
          </a:prstGeom>
          <a:ln w="9360">
            <a:noFill/>
          </a:ln>
        </p:spPr>
      </p:pic>
      <p:sp>
        <p:nvSpPr>
          <p:cNvPr id="374" name="CustomShape 2"/>
          <p:cNvSpPr/>
          <p:nvPr/>
        </p:nvSpPr>
        <p:spPr>
          <a:xfrm>
            <a:off x="4428000" y="428760"/>
            <a:ext cx="4176000" cy="15534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4e75a3"/>
                </a:solidFill>
                <a:uFill>
                  <a:solidFill>
                    <a:srgbClr val="ffffff"/>
                  </a:solidFill>
                </a:uFill>
                <a:latin typeface="Tw Cen MT"/>
              </a:rPr>
              <a:t>Different cases of covariance matrices fitted to the same data lead to different decision boundaries</a:t>
            </a:r>
            <a:endParaRPr b="0" lang="en-US" sz="1800" spc="-1" strike="noStrike">
              <a:solidFill>
                <a:srgbClr val="000000"/>
              </a:solidFill>
              <a:uFill>
                <a:solidFill>
                  <a:srgbClr val="ffffff"/>
                </a:solidFill>
              </a:u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tr-TR" sz="4400" spc="-1" strike="noStrike">
                <a:solidFill>
                  <a:srgbClr val="444d26"/>
                </a:solidFill>
                <a:uFill>
                  <a:solidFill>
                    <a:srgbClr val="ffffff"/>
                  </a:solidFill>
                </a:uFill>
                <a:latin typeface="Tw Cen MT"/>
              </a:rPr>
              <a:t>Discrete Features</a:t>
            </a:r>
            <a:endParaRPr b="0" lang="tr-TR" sz="3200" spc="-1" strike="noStrike">
              <a:solidFill>
                <a:srgbClr val="000000"/>
              </a:solidFill>
              <a:uFill>
                <a:solidFill>
                  <a:srgbClr val="ffffff"/>
                </a:solidFill>
              </a:uFill>
              <a:latin typeface="Palatino Linotype"/>
            </a:endParaRPr>
          </a:p>
        </p:txBody>
      </p:sp>
      <p:sp>
        <p:nvSpPr>
          <p:cNvPr id="376"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99AD248A-AB7E-4557-AB3C-D0BBBBD18A18}" type="slidenum">
              <a:rPr b="1" lang="en-US" sz="1400" spc="-1" strike="noStrike">
                <a:solidFill>
                  <a:srgbClr val="ffffff"/>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sp>
        <p:nvSpPr>
          <p:cNvPr id="377" name="TextShape 3"/>
          <p:cNvSpPr txBox="1"/>
          <p:nvPr/>
        </p:nvSpPr>
        <p:spPr>
          <a:xfrm>
            <a:off x="683640" y="1772640"/>
            <a:ext cx="8229240" cy="3885840"/>
          </a:xfrm>
          <a:prstGeom prst="rect">
            <a:avLst/>
          </a:prstGeom>
          <a:noFill/>
          <a:ln>
            <a:noFill/>
          </a:ln>
        </p:spPr>
        <p:txBody>
          <a:bodyPr lIns="90000" rIns="90000" tIns="45000" bIns="45000"/>
          <a:p>
            <a:pPr marL="320040" indent="-319680">
              <a:lnSpc>
                <a:spcPct val="100000"/>
              </a:lnSpc>
              <a:buClr>
                <a:srgbClr val="f3a447"/>
              </a:buClr>
              <a:buSzPct val="60000"/>
              <a:buFont typeface="Wingdings" charset="2"/>
              <a:buChar char=""/>
            </a:pPr>
            <a:r>
              <a:rPr b="0" lang="tr-TR" sz="2900" spc="-1" strike="noStrike">
                <a:solidFill>
                  <a:srgbClr val="a5b592"/>
                </a:solidFill>
                <a:uFill>
                  <a:solidFill>
                    <a:srgbClr val="ffffff"/>
                  </a:solidFill>
                </a:uFill>
                <a:latin typeface="Tw Cen MT"/>
              </a:rPr>
              <a:t>Binary </a:t>
            </a:r>
            <a:r>
              <a:rPr b="0" lang="tr-TR" sz="2900" spc="-1" strike="noStrike">
                <a:solidFill>
                  <a:srgbClr val="444d26"/>
                </a:solidFill>
                <a:uFill>
                  <a:solidFill>
                    <a:srgbClr val="ffffff"/>
                  </a:solidFill>
                </a:uFill>
                <a:latin typeface="Tw Cen MT"/>
              </a:rPr>
              <a:t>features:</a:t>
            </a:r>
            <a:endParaRPr b="0" lang="tr-TR" sz="2900" spc="-1" strike="noStrike">
              <a:solidFill>
                <a:srgbClr val="000000"/>
              </a:solidFill>
              <a:uFill>
                <a:solidFill>
                  <a:srgbClr val="ffffff"/>
                </a:solidFill>
              </a:uFill>
              <a:latin typeface="Tw Cen MT"/>
            </a:endParaRPr>
          </a:p>
          <a:p>
            <a:pPr marL="320040" indent="-319680">
              <a:lnSpc>
                <a:spcPct val="100000"/>
              </a:lnSpc>
            </a:pPr>
            <a:r>
              <a:rPr b="0" lang="tr-TR" sz="2900" spc="-1" strike="noStrike">
                <a:solidFill>
                  <a:srgbClr val="444d26"/>
                </a:solidFill>
                <a:uFill>
                  <a:solidFill>
                    <a:srgbClr val="ffffff"/>
                  </a:solidFill>
                </a:uFill>
                <a:latin typeface="Tw Cen MT"/>
              </a:rPr>
              <a:t>	</a:t>
            </a:r>
            <a:r>
              <a:rPr b="0" lang="tr-TR" sz="2900" spc="-1" strike="noStrike">
                <a:solidFill>
                  <a:srgbClr val="444d26"/>
                </a:solidFill>
                <a:uFill>
                  <a:solidFill>
                    <a:srgbClr val="ffffff"/>
                  </a:solidFill>
                </a:uFill>
                <a:latin typeface="Tw Cen MT"/>
              </a:rPr>
              <a:t>	</a:t>
            </a:r>
            <a:r>
              <a:rPr b="0" lang="tr-TR" sz="2900" spc="-1" strike="noStrike">
                <a:solidFill>
                  <a:srgbClr val="444d26"/>
                </a:solidFill>
                <a:uFill>
                  <a:solidFill>
                    <a:srgbClr val="ffffff"/>
                  </a:solidFill>
                </a:uFill>
                <a:latin typeface="Tw Cen MT"/>
              </a:rPr>
              <a:t>if </a:t>
            </a:r>
            <a:r>
              <a:rPr b="0" i="1" lang="tr-TR" sz="2900" spc="-1" strike="noStrike">
                <a:solidFill>
                  <a:srgbClr val="444d26"/>
                </a:solidFill>
                <a:uFill>
                  <a:solidFill>
                    <a:srgbClr val="ffffff"/>
                  </a:solidFill>
                </a:uFill>
                <a:latin typeface="Tw Cen MT"/>
              </a:rPr>
              <a:t>x</a:t>
            </a:r>
            <a:r>
              <a:rPr b="0" i="1" lang="tr-TR" sz="2900" spc="-1" strike="noStrike" baseline="-25000">
                <a:solidFill>
                  <a:srgbClr val="444d26"/>
                </a:solidFill>
                <a:uFill>
                  <a:solidFill>
                    <a:srgbClr val="ffffff"/>
                  </a:solidFill>
                </a:uFill>
                <a:latin typeface="Tw Cen MT"/>
              </a:rPr>
              <a:t>j</a:t>
            </a:r>
            <a:r>
              <a:rPr b="0" lang="tr-TR" sz="2900" spc="-1" strike="noStrike">
                <a:solidFill>
                  <a:srgbClr val="444d26"/>
                </a:solidFill>
                <a:uFill>
                  <a:solidFill>
                    <a:srgbClr val="ffffff"/>
                  </a:solidFill>
                </a:uFill>
                <a:latin typeface="Tw Cen MT"/>
              </a:rPr>
              <a:t> are independent (Naive Bayes’)</a:t>
            </a:r>
            <a:endParaRPr b="0" lang="tr-TR" sz="2900" spc="-1" strike="noStrike">
              <a:solidFill>
                <a:srgbClr val="000000"/>
              </a:solidFill>
              <a:uFill>
                <a:solidFill>
                  <a:srgbClr val="ffffff"/>
                </a:solidFill>
              </a:uFill>
              <a:latin typeface="Tw Cen MT"/>
            </a:endParaRPr>
          </a:p>
          <a:p>
            <a:pPr marL="320040" indent="-319680">
              <a:lnSpc>
                <a:spcPct val="100000"/>
              </a:lnSpc>
            </a:pPr>
            <a:endParaRPr b="0" lang="tr-TR" sz="2900" spc="-1" strike="noStrike">
              <a:solidFill>
                <a:srgbClr val="000000"/>
              </a:solidFill>
              <a:uFill>
                <a:solidFill>
                  <a:srgbClr val="ffffff"/>
                </a:solidFill>
              </a:uFill>
              <a:latin typeface="Tw Cen MT"/>
            </a:endParaRPr>
          </a:p>
          <a:p>
            <a:pPr marL="320040" indent="-319680">
              <a:lnSpc>
                <a:spcPct val="100000"/>
              </a:lnSpc>
            </a:pPr>
            <a:endParaRPr b="0" lang="tr-TR" sz="2900" spc="-1" strike="noStrike">
              <a:solidFill>
                <a:srgbClr val="000000"/>
              </a:solidFill>
              <a:uFill>
                <a:solidFill>
                  <a:srgbClr val="ffffff"/>
                </a:solidFill>
              </a:uFill>
              <a:latin typeface="Tw Cen MT"/>
            </a:endParaRPr>
          </a:p>
          <a:p>
            <a:pPr marL="320040" indent="-319680">
              <a:lnSpc>
                <a:spcPct val="100000"/>
              </a:lnSpc>
            </a:pPr>
            <a:r>
              <a:rPr b="0" lang="tr-TR" sz="2900" spc="-1" strike="noStrike">
                <a:solidFill>
                  <a:srgbClr val="444d26"/>
                </a:solidFill>
                <a:uFill>
                  <a:solidFill>
                    <a:srgbClr val="ffffff"/>
                  </a:solidFill>
                </a:uFill>
                <a:latin typeface="Tw Cen MT"/>
              </a:rPr>
              <a:t>	</a:t>
            </a:r>
            <a:r>
              <a:rPr b="0" lang="tr-TR" sz="2900" spc="-1" strike="noStrike">
                <a:solidFill>
                  <a:srgbClr val="444d26"/>
                </a:solidFill>
                <a:uFill>
                  <a:solidFill>
                    <a:srgbClr val="ffffff"/>
                  </a:solidFill>
                </a:uFill>
                <a:latin typeface="Tw Cen MT"/>
              </a:rPr>
              <a:t>	</a:t>
            </a:r>
            <a:r>
              <a:rPr b="0" lang="tr-TR" sz="2900" spc="-1" strike="noStrike">
                <a:solidFill>
                  <a:srgbClr val="444d26"/>
                </a:solidFill>
                <a:uFill>
                  <a:solidFill>
                    <a:srgbClr val="ffffff"/>
                  </a:solidFill>
                </a:uFill>
                <a:latin typeface="Tw Cen MT"/>
              </a:rPr>
              <a:t>the discriminant is linear</a:t>
            </a:r>
            <a:endParaRPr b="0" lang="tr-TR" sz="2900" spc="-1" strike="noStrike">
              <a:solidFill>
                <a:srgbClr val="000000"/>
              </a:solidFill>
              <a:uFill>
                <a:solidFill>
                  <a:srgbClr val="ffffff"/>
                </a:solidFill>
              </a:uFill>
              <a:latin typeface="Tw Cen MT"/>
            </a:endParaRPr>
          </a:p>
          <a:p>
            <a:pPr marL="320040" indent="-319680">
              <a:lnSpc>
                <a:spcPct val="100000"/>
              </a:lnSpc>
            </a:pPr>
            <a:r>
              <a:rPr b="0" lang="tr-TR" sz="2900" spc="-1" strike="noStrike">
                <a:solidFill>
                  <a:srgbClr val="444d26"/>
                </a:solidFill>
                <a:uFill>
                  <a:solidFill>
                    <a:srgbClr val="ffffff"/>
                  </a:solidFill>
                </a:uFill>
                <a:latin typeface="Tw Cen MT"/>
              </a:rPr>
              <a:t> </a:t>
            </a:r>
            <a:endParaRPr b="0" lang="tr-TR" sz="2900" spc="-1" strike="noStrike">
              <a:solidFill>
                <a:srgbClr val="000000"/>
              </a:solidFill>
              <a:uFill>
                <a:solidFill>
                  <a:srgbClr val="ffffff"/>
                </a:solidFill>
              </a:uFill>
              <a:latin typeface="Tw Cen MT"/>
            </a:endParaRPr>
          </a:p>
        </p:txBody>
      </p:sp>
      <p:sp>
        <p:nvSpPr>
          <p:cNvPr id="378" name="CustomShape 4"/>
          <p:cNvSpPr/>
          <p:nvPr/>
        </p:nvSpPr>
        <p:spPr>
          <a:xfrm>
            <a:off x="1360080" y="5661000"/>
            <a:ext cx="3162240" cy="45612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2400" spc="-1" strike="noStrike">
                <a:solidFill>
                  <a:srgbClr val="444d26"/>
                </a:solidFill>
                <a:uFill>
                  <a:solidFill>
                    <a:srgbClr val="ffffff"/>
                  </a:solidFill>
                </a:uFill>
                <a:latin typeface="Tw Cen MT"/>
              </a:rPr>
              <a:t>Estimated parameters</a:t>
            </a:r>
            <a:endParaRPr b="0" lang="en-US" sz="1800" spc="-1" strike="noStrike">
              <a:solidFill>
                <a:srgbClr val="000000"/>
              </a:solidFill>
              <a:uFill>
                <a:solidFill>
                  <a:srgbClr val="ffffff"/>
                </a:solidFill>
              </a:uFill>
              <a:latin typeface="Arial"/>
            </a:endParaRPr>
          </a:p>
        </p:txBody>
      </p:sp>
      <p:pic>
        <p:nvPicPr>
          <p:cNvPr id="379" name="" descr=""/>
          <p:cNvPicPr/>
          <p:nvPr/>
        </p:nvPicPr>
        <p:blipFill>
          <a:blip r:embed="rId1"/>
          <a:stretch/>
        </p:blipFill>
        <p:spPr>
          <a:xfrm>
            <a:off x="1104840" y="4432320"/>
            <a:ext cx="6235560" cy="1206360"/>
          </a:xfrm>
          <a:prstGeom prst="rect">
            <a:avLst/>
          </a:prstGeom>
          <a:ln>
            <a:noFill/>
          </a:ln>
        </p:spPr>
      </p:pic>
      <p:pic>
        <p:nvPicPr>
          <p:cNvPr id="380" name="" descr=""/>
          <p:cNvPicPr/>
          <p:nvPr/>
        </p:nvPicPr>
        <p:blipFill>
          <a:blip r:embed="rId2"/>
          <a:stretch/>
        </p:blipFill>
        <p:spPr>
          <a:xfrm>
            <a:off x="3911760" y="1841400"/>
            <a:ext cx="2108160" cy="482760"/>
          </a:xfrm>
          <a:prstGeom prst="rect">
            <a:avLst/>
          </a:prstGeom>
          <a:ln>
            <a:noFill/>
          </a:ln>
        </p:spPr>
      </p:pic>
      <p:pic>
        <p:nvPicPr>
          <p:cNvPr id="381" name="" descr=""/>
          <p:cNvPicPr/>
          <p:nvPr/>
        </p:nvPicPr>
        <p:blipFill>
          <a:blip r:embed="rId3"/>
          <a:stretch/>
        </p:blipFill>
        <p:spPr>
          <a:xfrm>
            <a:off x="2832120" y="2921040"/>
            <a:ext cx="3530520" cy="927000"/>
          </a:xfrm>
          <a:prstGeom prst="rect">
            <a:avLst/>
          </a:prstGeom>
          <a:ln>
            <a:noFill/>
          </a:ln>
        </p:spPr>
      </p:pic>
      <p:pic>
        <p:nvPicPr>
          <p:cNvPr id="382" name="" descr=""/>
          <p:cNvPicPr/>
          <p:nvPr/>
        </p:nvPicPr>
        <p:blipFill>
          <a:blip r:embed="rId4"/>
          <a:stretch/>
        </p:blipFill>
        <p:spPr>
          <a:xfrm>
            <a:off x="5219640" y="5587920"/>
            <a:ext cx="1676520" cy="1054080"/>
          </a:xfrm>
          <a:prstGeom prst="rect">
            <a:avLst/>
          </a:prstGeom>
          <a:ln>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tr-TR" sz="4400" spc="-1" strike="noStrike">
                <a:solidFill>
                  <a:srgbClr val="444d26"/>
                </a:solidFill>
                <a:uFill>
                  <a:solidFill>
                    <a:srgbClr val="ffffff"/>
                  </a:solidFill>
                </a:uFill>
                <a:latin typeface="Tw Cen MT"/>
              </a:rPr>
              <a:t>Discrete Features</a:t>
            </a:r>
            <a:endParaRPr b="0" lang="tr-TR" sz="3200" spc="-1" strike="noStrike">
              <a:solidFill>
                <a:srgbClr val="000000"/>
              </a:solidFill>
              <a:uFill>
                <a:solidFill>
                  <a:srgbClr val="ffffff"/>
                </a:solidFill>
              </a:uFill>
              <a:latin typeface="Palatino Linotype"/>
            </a:endParaRPr>
          </a:p>
        </p:txBody>
      </p:sp>
      <p:sp>
        <p:nvSpPr>
          <p:cNvPr id="384"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86BF17E5-8AF6-4450-A80E-ED52C8186BF5}" type="slidenum">
              <a:rPr b="1" lang="en-US" sz="1400" spc="-1" strike="noStrike">
                <a:solidFill>
                  <a:srgbClr val="ffffff"/>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sp>
        <p:nvSpPr>
          <p:cNvPr id="385" name="TextShape 3"/>
          <p:cNvSpPr txBox="1"/>
          <p:nvPr/>
        </p:nvSpPr>
        <p:spPr>
          <a:xfrm>
            <a:off x="611640" y="1628640"/>
            <a:ext cx="8229240" cy="3885840"/>
          </a:xfrm>
          <a:prstGeom prst="rect">
            <a:avLst/>
          </a:prstGeom>
          <a:noFill/>
          <a:ln>
            <a:noFill/>
          </a:ln>
        </p:spPr>
        <p:txBody>
          <a:bodyPr lIns="90000" rIns="90000" tIns="45000" bIns="45000"/>
          <a:p>
            <a:pPr marL="320040" indent="-319680">
              <a:lnSpc>
                <a:spcPct val="100000"/>
              </a:lnSpc>
              <a:buClr>
                <a:srgbClr val="f3a447"/>
              </a:buClr>
              <a:buSzPct val="60000"/>
              <a:buFont typeface="Wingdings" charset="2"/>
              <a:buChar char=""/>
            </a:pPr>
            <a:r>
              <a:rPr b="0" lang="tr-TR" sz="2900" spc="-1" strike="noStrike">
                <a:solidFill>
                  <a:srgbClr val="a5b592"/>
                </a:solidFill>
                <a:uFill>
                  <a:solidFill>
                    <a:srgbClr val="ffffff"/>
                  </a:solidFill>
                </a:uFill>
                <a:latin typeface="Tw Cen MT"/>
              </a:rPr>
              <a:t>Multinomial</a:t>
            </a:r>
            <a:r>
              <a:rPr b="0" lang="tr-TR" sz="2900" spc="-1" strike="noStrike">
                <a:solidFill>
                  <a:srgbClr val="444d26"/>
                </a:solidFill>
                <a:uFill>
                  <a:solidFill>
                    <a:srgbClr val="ffffff"/>
                  </a:solidFill>
                </a:uFill>
                <a:latin typeface="Tw Cen MT"/>
              </a:rPr>
              <a:t> (1-of-</a:t>
            </a:r>
            <a:r>
              <a:rPr b="0" i="1" lang="tr-TR" sz="2900" spc="-1" strike="noStrike">
                <a:solidFill>
                  <a:srgbClr val="444d26"/>
                </a:solidFill>
                <a:uFill>
                  <a:solidFill>
                    <a:srgbClr val="ffffff"/>
                  </a:solidFill>
                </a:uFill>
                <a:latin typeface="Tw Cen MT"/>
              </a:rPr>
              <a:t>n</a:t>
            </a:r>
            <a:r>
              <a:rPr b="0" i="1" lang="tr-TR" sz="2900" spc="-1" strike="noStrike" baseline="-25000">
                <a:solidFill>
                  <a:srgbClr val="444d26"/>
                </a:solidFill>
                <a:uFill>
                  <a:solidFill>
                    <a:srgbClr val="ffffff"/>
                  </a:solidFill>
                </a:uFill>
                <a:latin typeface="Tw Cen MT"/>
              </a:rPr>
              <a:t>j</a:t>
            </a:r>
            <a:r>
              <a:rPr b="0" lang="tr-TR" sz="2900" spc="-1" strike="noStrike">
                <a:solidFill>
                  <a:srgbClr val="444d26"/>
                </a:solidFill>
                <a:uFill>
                  <a:solidFill>
                    <a:srgbClr val="ffffff"/>
                  </a:solidFill>
                </a:uFill>
                <a:latin typeface="Tw Cen MT"/>
              </a:rPr>
              <a:t>) </a:t>
            </a:r>
            <a:r>
              <a:rPr b="0" lang="tr-TR" sz="2900" spc="-1" strike="noStrike">
                <a:solidFill>
                  <a:srgbClr val="a5b592"/>
                </a:solidFill>
                <a:uFill>
                  <a:solidFill>
                    <a:srgbClr val="ffffff"/>
                  </a:solidFill>
                </a:uFill>
                <a:latin typeface="Tw Cen MT"/>
              </a:rPr>
              <a:t>features:</a:t>
            </a:r>
            <a:r>
              <a:rPr b="0" lang="tr-TR" sz="2900" spc="-1" strike="noStrike">
                <a:solidFill>
                  <a:srgbClr val="444d26"/>
                </a:solidFill>
                <a:uFill>
                  <a:solidFill>
                    <a:srgbClr val="ffffff"/>
                  </a:solidFill>
                </a:uFill>
                <a:latin typeface="Tw Cen MT"/>
              </a:rPr>
              <a:t> </a:t>
            </a:r>
            <a:r>
              <a:rPr b="0" i="1" lang="tr-TR" sz="2900" spc="-1" strike="noStrike">
                <a:solidFill>
                  <a:srgbClr val="444d26"/>
                </a:solidFill>
                <a:uFill>
                  <a:solidFill>
                    <a:srgbClr val="ffffff"/>
                  </a:solidFill>
                </a:uFill>
                <a:latin typeface="Tw Cen MT"/>
              </a:rPr>
              <a:t>x</a:t>
            </a:r>
            <a:r>
              <a:rPr b="0" i="1" lang="tr-TR" sz="2900" spc="-1" strike="noStrike" baseline="-25000">
                <a:solidFill>
                  <a:srgbClr val="444d26"/>
                </a:solidFill>
                <a:uFill>
                  <a:solidFill>
                    <a:srgbClr val="ffffff"/>
                  </a:solidFill>
                </a:uFill>
                <a:latin typeface="Tw Cen MT"/>
              </a:rPr>
              <a:t>j</a:t>
            </a:r>
            <a:r>
              <a:rPr b="0" lang="tr-TR" sz="2900" spc="-1" strike="noStrike">
                <a:solidFill>
                  <a:srgbClr val="444d26"/>
                </a:solidFill>
                <a:uFill>
                  <a:solidFill>
                    <a:srgbClr val="ffffff"/>
                  </a:solidFill>
                </a:uFill>
                <a:latin typeface="Tw Cen MT"/>
              </a:rPr>
              <a:t> in {</a:t>
            </a:r>
            <a:r>
              <a:rPr b="0" i="1" lang="tr-TR" sz="2900" spc="-1" strike="noStrike">
                <a:solidFill>
                  <a:srgbClr val="444d26"/>
                </a:solidFill>
                <a:uFill>
                  <a:solidFill>
                    <a:srgbClr val="ffffff"/>
                  </a:solidFill>
                </a:uFill>
                <a:latin typeface="Tw Cen MT"/>
              </a:rPr>
              <a:t>v</a:t>
            </a:r>
            <a:r>
              <a:rPr b="0" lang="tr-TR" sz="2900" spc="-1" strike="noStrike" baseline="-25000">
                <a:solidFill>
                  <a:srgbClr val="444d26"/>
                </a:solidFill>
                <a:uFill>
                  <a:solidFill>
                    <a:srgbClr val="ffffff"/>
                  </a:solidFill>
                </a:uFill>
                <a:latin typeface="Tw Cen MT"/>
              </a:rPr>
              <a:t>1</a:t>
            </a:r>
            <a:r>
              <a:rPr b="0" lang="tr-TR" sz="2900" spc="-1" strike="noStrike">
                <a:solidFill>
                  <a:srgbClr val="444d26"/>
                </a:solidFill>
                <a:uFill>
                  <a:solidFill>
                    <a:srgbClr val="ffffff"/>
                  </a:solidFill>
                </a:uFill>
                <a:latin typeface="Tw Cen MT"/>
              </a:rPr>
              <a:t>, </a:t>
            </a:r>
            <a:r>
              <a:rPr b="0" i="1" lang="tr-TR" sz="2900" spc="-1" strike="noStrike">
                <a:solidFill>
                  <a:srgbClr val="444d26"/>
                </a:solidFill>
                <a:uFill>
                  <a:solidFill>
                    <a:srgbClr val="ffffff"/>
                  </a:solidFill>
                </a:uFill>
                <a:latin typeface="Tw Cen MT"/>
              </a:rPr>
              <a:t>v</a:t>
            </a:r>
            <a:r>
              <a:rPr b="0" lang="tr-TR" sz="2900" spc="-1" strike="noStrike" baseline="-25000">
                <a:solidFill>
                  <a:srgbClr val="444d26"/>
                </a:solidFill>
                <a:uFill>
                  <a:solidFill>
                    <a:srgbClr val="ffffff"/>
                  </a:solidFill>
                </a:uFill>
                <a:latin typeface="Tw Cen MT"/>
              </a:rPr>
              <a:t>2</a:t>
            </a:r>
            <a:r>
              <a:rPr b="0" lang="tr-TR" sz="2900" spc="-1" strike="noStrike">
                <a:solidFill>
                  <a:srgbClr val="444d26"/>
                </a:solidFill>
                <a:uFill>
                  <a:solidFill>
                    <a:srgbClr val="ffffff"/>
                  </a:solidFill>
                </a:uFill>
                <a:latin typeface="Tw Cen MT"/>
              </a:rPr>
              <a:t>,..., </a:t>
            </a:r>
            <a:r>
              <a:rPr b="0" i="1" lang="tr-TR" sz="2900" spc="-1" strike="noStrike">
                <a:solidFill>
                  <a:srgbClr val="444d26"/>
                </a:solidFill>
                <a:uFill>
                  <a:solidFill>
                    <a:srgbClr val="ffffff"/>
                  </a:solidFill>
                </a:uFill>
                <a:latin typeface="Tw Cen MT"/>
              </a:rPr>
              <a:t>v</a:t>
            </a:r>
            <a:r>
              <a:rPr b="0" i="1" lang="tr-TR" sz="2900" spc="-1" strike="noStrike" baseline="-25000">
                <a:solidFill>
                  <a:srgbClr val="444d26"/>
                </a:solidFill>
                <a:uFill>
                  <a:solidFill>
                    <a:srgbClr val="ffffff"/>
                  </a:solidFill>
                </a:uFill>
                <a:latin typeface="Tw Cen MT"/>
              </a:rPr>
              <a:t>n</a:t>
            </a:r>
            <a:r>
              <a:rPr b="0" i="1" lang="tr-TR" sz="2900" spc="-1" strike="noStrike" baseline="-50000">
                <a:solidFill>
                  <a:srgbClr val="444d26"/>
                </a:solidFill>
                <a:uFill>
                  <a:solidFill>
                    <a:srgbClr val="ffffff"/>
                  </a:solidFill>
                </a:uFill>
                <a:latin typeface="Tw Cen MT"/>
              </a:rPr>
              <a:t>j</a:t>
            </a:r>
            <a:r>
              <a:rPr b="0" lang="tr-TR" sz="2900" spc="-1" strike="noStrike">
                <a:solidFill>
                  <a:srgbClr val="444d26"/>
                </a:solidFill>
                <a:uFill>
                  <a:solidFill>
                    <a:srgbClr val="ffffff"/>
                  </a:solidFill>
                </a:uFill>
                <a:latin typeface="Tw Cen MT"/>
              </a:rPr>
              <a:t>}</a:t>
            </a:r>
            <a:endParaRPr b="0" lang="tr-TR" sz="2900" spc="-1" strike="noStrike">
              <a:solidFill>
                <a:srgbClr val="000000"/>
              </a:solidFill>
              <a:uFill>
                <a:solidFill>
                  <a:srgbClr val="ffffff"/>
                </a:solidFill>
              </a:uFill>
              <a:latin typeface="Tw Cen MT"/>
            </a:endParaRPr>
          </a:p>
          <a:p>
            <a:pPr marL="320040" indent="-319680">
              <a:lnSpc>
                <a:spcPct val="100000"/>
              </a:lnSpc>
            </a:pPr>
            <a:endParaRPr b="0" lang="tr-TR" sz="2900" spc="-1" strike="noStrike">
              <a:solidFill>
                <a:srgbClr val="000000"/>
              </a:solidFill>
              <a:uFill>
                <a:solidFill>
                  <a:srgbClr val="ffffff"/>
                </a:solidFill>
              </a:uFill>
              <a:latin typeface="Tw Cen MT"/>
            </a:endParaRPr>
          </a:p>
          <a:p>
            <a:pPr marL="320040" indent="-319680">
              <a:lnSpc>
                <a:spcPct val="100000"/>
              </a:lnSpc>
            </a:pPr>
            <a:r>
              <a:rPr b="0" lang="tr-TR" sz="2900" spc="-1" strike="noStrike">
                <a:solidFill>
                  <a:srgbClr val="444d26"/>
                </a:solidFill>
                <a:uFill>
                  <a:solidFill>
                    <a:srgbClr val="ffffff"/>
                  </a:solidFill>
                </a:uFill>
                <a:latin typeface="Tw Cen MT"/>
              </a:rPr>
              <a:t>	</a:t>
            </a:r>
            <a:r>
              <a:rPr b="0" lang="tr-TR" sz="2900" spc="-1" strike="noStrike">
                <a:solidFill>
                  <a:srgbClr val="444d26"/>
                </a:solidFill>
                <a:uFill>
                  <a:solidFill>
                    <a:srgbClr val="ffffff"/>
                  </a:solidFill>
                </a:uFill>
                <a:latin typeface="Tw Cen MT"/>
              </a:rPr>
              <a:t>            </a:t>
            </a:r>
            <a:r>
              <a:rPr b="0" lang="tr-TR" sz="2900" spc="-1" strike="noStrike">
                <a:solidFill>
                  <a:srgbClr val="4e75a3"/>
                </a:solidFill>
                <a:uFill>
                  <a:solidFill>
                    <a:srgbClr val="ffffff"/>
                  </a:solidFill>
                </a:uFill>
                <a:latin typeface="Tw Cen MT"/>
              </a:rPr>
              <a:t>where </a:t>
            </a:r>
            <a:r>
              <a:rPr b="0" i="1" lang="tr-TR" sz="2900" spc="-1" strike="noStrike">
                <a:solidFill>
                  <a:srgbClr val="4e75a3"/>
                </a:solidFill>
                <a:uFill>
                  <a:solidFill>
                    <a:srgbClr val="ffffff"/>
                  </a:solidFill>
                </a:uFill>
                <a:latin typeface="Tw Cen MT"/>
              </a:rPr>
              <a:t>z</a:t>
            </a:r>
            <a:r>
              <a:rPr b="0" i="1" lang="tr-TR" sz="2900" spc="-1" strike="noStrike" baseline="-25000">
                <a:solidFill>
                  <a:srgbClr val="4e75a3"/>
                </a:solidFill>
                <a:uFill>
                  <a:solidFill>
                    <a:srgbClr val="ffffff"/>
                  </a:solidFill>
                </a:uFill>
                <a:latin typeface="Tw Cen MT"/>
              </a:rPr>
              <a:t>jk</a:t>
            </a:r>
            <a:r>
              <a:rPr b="0" lang="tr-TR" sz="2900" spc="-1" strike="noStrike">
                <a:solidFill>
                  <a:srgbClr val="4e75a3"/>
                </a:solidFill>
                <a:uFill>
                  <a:solidFill>
                    <a:srgbClr val="ffffff"/>
                  </a:solidFill>
                </a:uFill>
                <a:latin typeface="Tw Cen MT"/>
              </a:rPr>
              <a:t> = 1 if </a:t>
            </a:r>
            <a:r>
              <a:rPr b="0" i="1" lang="tr-TR" sz="2900" spc="-1" strike="noStrike">
                <a:solidFill>
                  <a:srgbClr val="4e75a3"/>
                </a:solidFill>
                <a:uFill>
                  <a:solidFill>
                    <a:srgbClr val="ffffff"/>
                  </a:solidFill>
                </a:uFill>
                <a:latin typeface="Tw Cen MT"/>
              </a:rPr>
              <a:t>x</a:t>
            </a:r>
            <a:r>
              <a:rPr b="0" i="1" lang="tr-TR" sz="2900" spc="-1" strike="noStrike" baseline="-25000">
                <a:solidFill>
                  <a:srgbClr val="4e75a3"/>
                </a:solidFill>
                <a:uFill>
                  <a:solidFill>
                    <a:srgbClr val="ffffff"/>
                  </a:solidFill>
                </a:uFill>
                <a:latin typeface="Tw Cen MT"/>
              </a:rPr>
              <a:t>j</a:t>
            </a:r>
            <a:r>
              <a:rPr b="0" i="1" lang="tr-TR" sz="2900" spc="-1" strike="noStrike">
                <a:solidFill>
                  <a:srgbClr val="4e75a3"/>
                </a:solidFill>
                <a:uFill>
                  <a:solidFill>
                    <a:srgbClr val="ffffff"/>
                  </a:solidFill>
                </a:uFill>
                <a:latin typeface="Tw Cen MT"/>
              </a:rPr>
              <a:t> = v</a:t>
            </a:r>
            <a:r>
              <a:rPr b="0" i="1" lang="tr-TR" sz="2900" spc="-1" strike="noStrike" baseline="-25000">
                <a:solidFill>
                  <a:srgbClr val="4e75a3"/>
                </a:solidFill>
                <a:uFill>
                  <a:solidFill>
                    <a:srgbClr val="ffffff"/>
                  </a:solidFill>
                </a:uFill>
                <a:latin typeface="Tw Cen MT"/>
              </a:rPr>
              <a:t>k</a:t>
            </a:r>
            <a:r>
              <a:rPr b="0" lang="tr-TR" sz="2900" spc="-1" strike="noStrike">
                <a:solidFill>
                  <a:srgbClr val="4e75a3"/>
                </a:solidFill>
                <a:uFill>
                  <a:solidFill>
                    <a:srgbClr val="ffffff"/>
                  </a:solidFill>
                </a:uFill>
                <a:latin typeface="Tw Cen MT"/>
              </a:rPr>
              <a:t> ; or 0 otherwise</a:t>
            </a:r>
            <a:endParaRPr b="0" lang="tr-TR" sz="2900" spc="-1" strike="noStrike">
              <a:solidFill>
                <a:srgbClr val="000000"/>
              </a:solidFill>
              <a:uFill>
                <a:solidFill>
                  <a:srgbClr val="ffffff"/>
                </a:solidFill>
              </a:uFill>
              <a:latin typeface="Tw Cen MT"/>
            </a:endParaRPr>
          </a:p>
          <a:p>
            <a:pPr marL="320040" indent="-319680">
              <a:lnSpc>
                <a:spcPct val="100000"/>
              </a:lnSpc>
            </a:pPr>
            <a:r>
              <a:rPr b="0" lang="tr-TR" sz="2900" spc="-1" strike="noStrike">
                <a:solidFill>
                  <a:srgbClr val="444d26"/>
                </a:solidFill>
                <a:uFill>
                  <a:solidFill>
                    <a:srgbClr val="ffffff"/>
                  </a:solidFill>
                </a:uFill>
                <a:latin typeface="Tw Cen MT"/>
              </a:rPr>
              <a:t>	</a:t>
            </a:r>
            <a:r>
              <a:rPr b="0" lang="tr-TR" sz="2900" spc="-1" strike="noStrike">
                <a:solidFill>
                  <a:srgbClr val="444d26"/>
                </a:solidFill>
                <a:uFill>
                  <a:solidFill>
                    <a:srgbClr val="ffffff"/>
                  </a:solidFill>
                </a:uFill>
                <a:latin typeface="Tw Cen MT"/>
              </a:rPr>
              <a:t>if </a:t>
            </a:r>
            <a:r>
              <a:rPr b="0" i="1" lang="tr-TR" sz="2900" spc="-1" strike="noStrike">
                <a:solidFill>
                  <a:srgbClr val="444d26"/>
                </a:solidFill>
                <a:uFill>
                  <a:solidFill>
                    <a:srgbClr val="ffffff"/>
                  </a:solidFill>
                </a:uFill>
                <a:latin typeface="Tw Cen MT"/>
              </a:rPr>
              <a:t>x</a:t>
            </a:r>
            <a:r>
              <a:rPr b="0" i="1" lang="tr-TR" sz="2900" spc="-1" strike="noStrike" baseline="-25000">
                <a:solidFill>
                  <a:srgbClr val="444d26"/>
                </a:solidFill>
                <a:uFill>
                  <a:solidFill>
                    <a:srgbClr val="ffffff"/>
                  </a:solidFill>
                </a:uFill>
                <a:latin typeface="Tw Cen MT"/>
              </a:rPr>
              <a:t>j</a:t>
            </a:r>
            <a:r>
              <a:rPr b="0" lang="tr-TR" sz="2900" spc="-1" strike="noStrike">
                <a:solidFill>
                  <a:srgbClr val="444d26"/>
                </a:solidFill>
                <a:uFill>
                  <a:solidFill>
                    <a:srgbClr val="ffffff"/>
                  </a:solidFill>
                </a:uFill>
                <a:latin typeface="Tw Cen MT"/>
              </a:rPr>
              <a:t> are independent</a:t>
            </a:r>
            <a:endParaRPr b="0" lang="tr-TR" sz="2900" spc="-1" strike="noStrike">
              <a:solidFill>
                <a:srgbClr val="000000"/>
              </a:solidFill>
              <a:uFill>
                <a:solidFill>
                  <a:srgbClr val="ffffff"/>
                </a:solidFill>
              </a:uFill>
              <a:latin typeface="Tw Cen MT"/>
            </a:endParaRPr>
          </a:p>
          <a:p>
            <a:pPr marL="320040" indent="-319680">
              <a:lnSpc>
                <a:spcPct val="100000"/>
              </a:lnSpc>
            </a:pPr>
            <a:endParaRPr b="0" lang="tr-TR" sz="2900" spc="-1" strike="noStrike">
              <a:solidFill>
                <a:srgbClr val="000000"/>
              </a:solidFill>
              <a:uFill>
                <a:solidFill>
                  <a:srgbClr val="ffffff"/>
                </a:solidFill>
              </a:uFill>
              <a:latin typeface="Tw Cen MT"/>
            </a:endParaRPr>
          </a:p>
          <a:p>
            <a:pPr marL="320040" indent="-319680">
              <a:lnSpc>
                <a:spcPct val="100000"/>
              </a:lnSpc>
            </a:pPr>
            <a:endParaRPr b="0" lang="tr-TR" sz="2900" spc="-1" strike="noStrike">
              <a:solidFill>
                <a:srgbClr val="000000"/>
              </a:solidFill>
              <a:uFill>
                <a:solidFill>
                  <a:srgbClr val="ffffff"/>
                </a:solidFill>
              </a:uFill>
              <a:latin typeface="Tw Cen MT"/>
            </a:endParaRPr>
          </a:p>
        </p:txBody>
      </p:sp>
      <p:pic>
        <p:nvPicPr>
          <p:cNvPr id="386" name="" descr=""/>
          <p:cNvPicPr/>
          <p:nvPr/>
        </p:nvPicPr>
        <p:blipFill>
          <a:blip r:embed="rId1"/>
          <a:stretch/>
        </p:blipFill>
        <p:spPr>
          <a:xfrm>
            <a:off x="1689120" y="2197080"/>
            <a:ext cx="4673520" cy="546120"/>
          </a:xfrm>
          <a:prstGeom prst="rect">
            <a:avLst/>
          </a:prstGeom>
          <a:ln>
            <a:noFill/>
          </a:ln>
        </p:spPr>
      </p:pic>
      <p:pic>
        <p:nvPicPr>
          <p:cNvPr id="387" name="" descr=""/>
          <p:cNvPicPr/>
          <p:nvPr/>
        </p:nvPicPr>
        <p:blipFill>
          <a:blip r:embed="rId2"/>
          <a:stretch/>
        </p:blipFill>
        <p:spPr>
          <a:xfrm>
            <a:off x="2044800" y="3568680"/>
            <a:ext cx="4546440" cy="2705040"/>
          </a:xfrm>
          <a:prstGeom prst="rect">
            <a:avLst/>
          </a:prstGeom>
          <a:ln>
            <a:noFill/>
          </a:ln>
        </p:spPr>
      </p:pic>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tr-TR" sz="4400" spc="-1" strike="noStrike">
                <a:solidFill>
                  <a:srgbClr val="444d26"/>
                </a:solidFill>
                <a:uFill>
                  <a:solidFill>
                    <a:srgbClr val="ffffff"/>
                  </a:solidFill>
                </a:uFill>
                <a:latin typeface="Tw Cen MT"/>
              </a:rPr>
              <a:t>Multivariate Regression</a:t>
            </a:r>
            <a:endParaRPr b="0" lang="tr-TR" sz="3200" spc="-1" strike="noStrike">
              <a:solidFill>
                <a:srgbClr val="000000"/>
              </a:solidFill>
              <a:uFill>
                <a:solidFill>
                  <a:srgbClr val="ffffff"/>
                </a:solidFill>
              </a:uFill>
              <a:latin typeface="Palatino Linotype"/>
            </a:endParaRPr>
          </a:p>
        </p:txBody>
      </p:sp>
      <p:sp>
        <p:nvSpPr>
          <p:cNvPr id="389"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5B92864C-183E-4DD8-8293-84E79314637D}"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
        <p:nvSpPr>
          <p:cNvPr id="390" name="TextShape 3"/>
          <p:cNvSpPr txBox="1"/>
          <p:nvPr/>
        </p:nvSpPr>
        <p:spPr>
          <a:xfrm>
            <a:off x="467640" y="2421000"/>
            <a:ext cx="8229240" cy="3960000"/>
          </a:xfrm>
          <a:prstGeom prst="rect">
            <a:avLst/>
          </a:prstGeom>
          <a:noFill/>
          <a:ln>
            <a:noFill/>
          </a:ln>
        </p:spPr>
        <p:txBody>
          <a:bodyPr lIns="90000" rIns="90000" tIns="45000" bIns="45000"/>
          <a:p>
            <a:pPr marL="320040" indent="-319680">
              <a:lnSpc>
                <a:spcPct val="90000"/>
              </a:lnSpc>
            </a:pPr>
            <a:r>
              <a:rPr b="0" lang="tr-TR" sz="2900" spc="-1" strike="noStrike">
                <a:solidFill>
                  <a:srgbClr val="444d26"/>
                </a:solidFill>
                <a:uFill>
                  <a:solidFill>
                    <a:srgbClr val="ffffff"/>
                  </a:solidFill>
                </a:uFill>
                <a:latin typeface="Tw Cen MT"/>
              </a:rPr>
              <a:t>Multivariate linear model</a:t>
            </a:r>
            <a:endParaRPr b="0" lang="tr-TR" sz="2900" spc="-1" strike="noStrike">
              <a:solidFill>
                <a:srgbClr val="000000"/>
              </a:solidFill>
              <a:uFill>
                <a:solidFill>
                  <a:srgbClr val="ffffff"/>
                </a:solidFill>
              </a:uFill>
              <a:latin typeface="Tw Cen MT"/>
            </a:endParaRPr>
          </a:p>
          <a:p>
            <a:pPr>
              <a:lnSpc>
                <a:spcPct val="90000"/>
              </a:lnSpc>
            </a:pPr>
            <a:endParaRPr b="0" lang="tr-TR" sz="2900" spc="-1" strike="noStrike">
              <a:solidFill>
                <a:srgbClr val="000000"/>
              </a:solidFill>
              <a:uFill>
                <a:solidFill>
                  <a:srgbClr val="ffffff"/>
                </a:solidFill>
              </a:uFill>
              <a:latin typeface="Tw Cen MT"/>
            </a:endParaRPr>
          </a:p>
          <a:p>
            <a:pPr>
              <a:lnSpc>
                <a:spcPct val="90000"/>
              </a:lnSpc>
            </a:pPr>
            <a:endParaRPr b="0" lang="tr-TR" sz="2900" spc="-1" strike="noStrike">
              <a:solidFill>
                <a:srgbClr val="000000"/>
              </a:solidFill>
              <a:uFill>
                <a:solidFill>
                  <a:srgbClr val="ffffff"/>
                </a:solidFill>
              </a:uFill>
              <a:latin typeface="Tw Cen MT"/>
            </a:endParaRPr>
          </a:p>
          <a:p>
            <a:pPr>
              <a:lnSpc>
                <a:spcPct val="90000"/>
              </a:lnSpc>
            </a:pPr>
            <a:endParaRPr b="0" lang="tr-TR" sz="2900" spc="-1" strike="noStrike">
              <a:solidFill>
                <a:srgbClr val="000000"/>
              </a:solidFill>
              <a:uFill>
                <a:solidFill>
                  <a:srgbClr val="ffffff"/>
                </a:solidFill>
              </a:uFill>
              <a:latin typeface="Tw Cen MT"/>
            </a:endParaRPr>
          </a:p>
          <a:p>
            <a:pPr>
              <a:lnSpc>
                <a:spcPct val="90000"/>
              </a:lnSpc>
            </a:pPr>
            <a:endParaRPr b="0" lang="tr-TR" sz="2900" spc="-1" strike="noStrike">
              <a:solidFill>
                <a:srgbClr val="000000"/>
              </a:solidFill>
              <a:uFill>
                <a:solidFill>
                  <a:srgbClr val="ffffff"/>
                </a:solidFill>
              </a:uFill>
              <a:latin typeface="Tw Cen MT"/>
            </a:endParaRPr>
          </a:p>
          <a:p>
            <a:pPr marL="320040" indent="-319680">
              <a:lnSpc>
                <a:spcPct val="90000"/>
              </a:lnSpc>
            </a:pPr>
            <a:r>
              <a:rPr b="0" lang="tr-TR" sz="2900" spc="-1" strike="noStrike">
                <a:solidFill>
                  <a:srgbClr val="444d26"/>
                </a:solidFill>
                <a:uFill>
                  <a:solidFill>
                    <a:srgbClr val="ffffff"/>
                  </a:solidFill>
                </a:uFill>
                <a:latin typeface="Tw Cen MT"/>
              </a:rPr>
              <a:t>Multivariate polynomial model: </a:t>
            </a:r>
            <a:endParaRPr b="0" lang="tr-TR" sz="2900" spc="-1" strike="noStrike">
              <a:solidFill>
                <a:srgbClr val="000000"/>
              </a:solidFill>
              <a:uFill>
                <a:solidFill>
                  <a:srgbClr val="ffffff"/>
                </a:solidFill>
              </a:uFill>
              <a:latin typeface="Tw Cen MT"/>
            </a:endParaRPr>
          </a:p>
          <a:p>
            <a:pPr marL="320040" indent="-319680">
              <a:lnSpc>
                <a:spcPct val="90000"/>
              </a:lnSpc>
            </a:pPr>
            <a:r>
              <a:rPr b="0" lang="tr-TR" sz="2000" spc="-1" strike="noStrike">
                <a:solidFill>
                  <a:srgbClr val="444d26"/>
                </a:solidFill>
                <a:uFill>
                  <a:solidFill>
                    <a:srgbClr val="ffffff"/>
                  </a:solidFill>
                </a:uFill>
                <a:latin typeface="Tw Cen MT"/>
              </a:rPr>
              <a:t>	</a:t>
            </a:r>
            <a:r>
              <a:rPr b="0" lang="tr-TR" sz="2000" spc="-1" strike="noStrike">
                <a:solidFill>
                  <a:srgbClr val="444d26"/>
                </a:solidFill>
                <a:uFill>
                  <a:solidFill>
                    <a:srgbClr val="ffffff"/>
                  </a:solidFill>
                </a:uFill>
                <a:latin typeface="Tw Cen MT"/>
              </a:rPr>
              <a:t>	</a:t>
            </a:r>
            <a:r>
              <a:rPr b="0" lang="tr-TR" sz="2400" spc="-1" strike="noStrike">
                <a:solidFill>
                  <a:srgbClr val="444d26"/>
                </a:solidFill>
                <a:uFill>
                  <a:solidFill>
                    <a:srgbClr val="ffffff"/>
                  </a:solidFill>
                </a:uFill>
                <a:latin typeface="Tw Cen MT"/>
              </a:rPr>
              <a:t>Define new higher-order variables </a:t>
            </a:r>
            <a:endParaRPr b="0" lang="tr-TR" sz="2900" spc="-1" strike="noStrike">
              <a:solidFill>
                <a:srgbClr val="000000"/>
              </a:solidFill>
              <a:uFill>
                <a:solidFill>
                  <a:srgbClr val="ffffff"/>
                </a:solidFill>
              </a:uFill>
              <a:latin typeface="Tw Cen MT"/>
            </a:endParaRPr>
          </a:p>
          <a:p>
            <a:pPr marL="320040" indent="-319680">
              <a:lnSpc>
                <a:spcPct val="90000"/>
              </a:lnSpc>
            </a:pPr>
            <a:r>
              <a:rPr b="0" lang="tr-TR" sz="2400" spc="-1" strike="noStrike">
                <a:solidFill>
                  <a:srgbClr val="444d26"/>
                </a:solidFill>
                <a:uFill>
                  <a:solidFill>
                    <a:srgbClr val="ffffff"/>
                  </a:solidFill>
                </a:uFill>
                <a:latin typeface="Tw Cen MT"/>
              </a:rPr>
              <a:t>	</a:t>
            </a:r>
            <a:r>
              <a:rPr b="0" lang="tr-TR" sz="2400" spc="-1" strike="noStrike">
                <a:solidFill>
                  <a:srgbClr val="444d26"/>
                </a:solidFill>
                <a:uFill>
                  <a:solidFill>
                    <a:srgbClr val="ffffff"/>
                  </a:solidFill>
                </a:uFill>
                <a:latin typeface="Tw Cen MT"/>
              </a:rPr>
              <a:t>	</a:t>
            </a:r>
            <a:r>
              <a:rPr b="0" lang="tr-TR" sz="2400" spc="-1" strike="noStrike">
                <a:solidFill>
                  <a:srgbClr val="444d26"/>
                </a:solidFill>
                <a:uFill>
                  <a:solidFill>
                    <a:srgbClr val="ffffff"/>
                  </a:solidFill>
                </a:uFill>
                <a:latin typeface="Tw Cen MT"/>
              </a:rPr>
              <a:t>	</a:t>
            </a:r>
            <a:r>
              <a:rPr b="0" i="1" lang="tr-TR" sz="2400" spc="-1" strike="noStrike">
                <a:solidFill>
                  <a:srgbClr val="444d26"/>
                </a:solidFill>
                <a:uFill>
                  <a:solidFill>
                    <a:srgbClr val="ffffff"/>
                  </a:solidFill>
                </a:uFill>
                <a:latin typeface="Tw Cen MT"/>
              </a:rPr>
              <a:t>z</a:t>
            </a:r>
            <a:r>
              <a:rPr b="0" lang="tr-TR" sz="2400" spc="-1" strike="noStrike" baseline="-25000">
                <a:solidFill>
                  <a:srgbClr val="444d26"/>
                </a:solidFill>
                <a:uFill>
                  <a:solidFill>
                    <a:srgbClr val="ffffff"/>
                  </a:solidFill>
                </a:uFill>
                <a:latin typeface="Tw Cen MT"/>
              </a:rPr>
              <a:t>1</a:t>
            </a:r>
            <a:r>
              <a:rPr b="0" lang="tr-TR" sz="2400" spc="-1" strike="noStrike">
                <a:solidFill>
                  <a:srgbClr val="444d26"/>
                </a:solidFill>
                <a:uFill>
                  <a:solidFill>
                    <a:srgbClr val="ffffff"/>
                  </a:solidFill>
                </a:uFill>
                <a:latin typeface="Tw Cen MT"/>
              </a:rPr>
              <a:t>=</a:t>
            </a:r>
            <a:r>
              <a:rPr b="0" i="1" lang="tr-TR" sz="2400" spc="-1" strike="noStrike">
                <a:solidFill>
                  <a:srgbClr val="444d26"/>
                </a:solidFill>
                <a:uFill>
                  <a:solidFill>
                    <a:srgbClr val="ffffff"/>
                  </a:solidFill>
                </a:uFill>
                <a:latin typeface="Tw Cen MT"/>
              </a:rPr>
              <a:t>x</a:t>
            </a:r>
            <a:r>
              <a:rPr b="0" lang="tr-TR" sz="2400" spc="-1" strike="noStrike" baseline="-25000">
                <a:solidFill>
                  <a:srgbClr val="444d26"/>
                </a:solidFill>
                <a:uFill>
                  <a:solidFill>
                    <a:srgbClr val="ffffff"/>
                  </a:solidFill>
                </a:uFill>
                <a:latin typeface="Tw Cen MT"/>
              </a:rPr>
              <a:t>1</a:t>
            </a:r>
            <a:r>
              <a:rPr b="0" lang="tr-TR" sz="2400" spc="-1" strike="noStrike">
                <a:solidFill>
                  <a:srgbClr val="444d26"/>
                </a:solidFill>
                <a:uFill>
                  <a:solidFill>
                    <a:srgbClr val="ffffff"/>
                  </a:solidFill>
                </a:uFill>
                <a:latin typeface="Tw Cen MT"/>
              </a:rPr>
              <a:t>, </a:t>
            </a:r>
            <a:r>
              <a:rPr b="0" i="1" lang="tr-TR" sz="2400" spc="-1" strike="noStrike">
                <a:solidFill>
                  <a:srgbClr val="444d26"/>
                </a:solidFill>
                <a:uFill>
                  <a:solidFill>
                    <a:srgbClr val="ffffff"/>
                  </a:solidFill>
                </a:uFill>
                <a:latin typeface="Tw Cen MT"/>
              </a:rPr>
              <a:t>z</a:t>
            </a:r>
            <a:r>
              <a:rPr b="0" lang="tr-TR" sz="2400" spc="-1" strike="noStrike" baseline="-25000">
                <a:solidFill>
                  <a:srgbClr val="444d26"/>
                </a:solidFill>
                <a:uFill>
                  <a:solidFill>
                    <a:srgbClr val="ffffff"/>
                  </a:solidFill>
                </a:uFill>
                <a:latin typeface="Tw Cen MT"/>
              </a:rPr>
              <a:t>2</a:t>
            </a:r>
            <a:r>
              <a:rPr b="0" lang="tr-TR" sz="2400" spc="-1" strike="noStrike">
                <a:solidFill>
                  <a:srgbClr val="444d26"/>
                </a:solidFill>
                <a:uFill>
                  <a:solidFill>
                    <a:srgbClr val="ffffff"/>
                  </a:solidFill>
                </a:uFill>
                <a:latin typeface="Tw Cen MT"/>
              </a:rPr>
              <a:t>=</a:t>
            </a:r>
            <a:r>
              <a:rPr b="0" i="1" lang="tr-TR" sz="2400" spc="-1" strike="noStrike">
                <a:solidFill>
                  <a:srgbClr val="444d26"/>
                </a:solidFill>
                <a:uFill>
                  <a:solidFill>
                    <a:srgbClr val="ffffff"/>
                  </a:solidFill>
                </a:uFill>
                <a:latin typeface="Tw Cen MT"/>
              </a:rPr>
              <a:t>x</a:t>
            </a:r>
            <a:r>
              <a:rPr b="0" lang="tr-TR" sz="2400" spc="-1" strike="noStrike" baseline="-25000">
                <a:solidFill>
                  <a:srgbClr val="444d26"/>
                </a:solidFill>
                <a:uFill>
                  <a:solidFill>
                    <a:srgbClr val="ffffff"/>
                  </a:solidFill>
                </a:uFill>
                <a:latin typeface="Tw Cen MT"/>
              </a:rPr>
              <a:t>2</a:t>
            </a:r>
            <a:r>
              <a:rPr b="0" lang="tr-TR" sz="2400" spc="-1" strike="noStrike">
                <a:solidFill>
                  <a:srgbClr val="444d26"/>
                </a:solidFill>
                <a:uFill>
                  <a:solidFill>
                    <a:srgbClr val="ffffff"/>
                  </a:solidFill>
                </a:uFill>
                <a:latin typeface="Tw Cen MT"/>
              </a:rPr>
              <a:t>, </a:t>
            </a:r>
            <a:r>
              <a:rPr b="0" i="1" lang="tr-TR" sz="2400" spc="-1" strike="noStrike">
                <a:solidFill>
                  <a:srgbClr val="444d26"/>
                </a:solidFill>
                <a:uFill>
                  <a:solidFill>
                    <a:srgbClr val="ffffff"/>
                  </a:solidFill>
                </a:uFill>
                <a:latin typeface="Tw Cen MT"/>
              </a:rPr>
              <a:t>z</a:t>
            </a:r>
            <a:r>
              <a:rPr b="0" lang="tr-TR" sz="2400" spc="-1" strike="noStrike" baseline="-25000">
                <a:solidFill>
                  <a:srgbClr val="444d26"/>
                </a:solidFill>
                <a:uFill>
                  <a:solidFill>
                    <a:srgbClr val="ffffff"/>
                  </a:solidFill>
                </a:uFill>
                <a:latin typeface="Tw Cen MT"/>
              </a:rPr>
              <a:t>3</a:t>
            </a:r>
            <a:r>
              <a:rPr b="0" lang="tr-TR" sz="2400" spc="-1" strike="noStrike">
                <a:solidFill>
                  <a:srgbClr val="444d26"/>
                </a:solidFill>
                <a:uFill>
                  <a:solidFill>
                    <a:srgbClr val="ffffff"/>
                  </a:solidFill>
                </a:uFill>
                <a:latin typeface="Tw Cen MT"/>
              </a:rPr>
              <a:t>=</a:t>
            </a:r>
            <a:r>
              <a:rPr b="0" i="1" lang="tr-TR" sz="2400" spc="-1" strike="noStrike">
                <a:solidFill>
                  <a:srgbClr val="444d26"/>
                </a:solidFill>
                <a:uFill>
                  <a:solidFill>
                    <a:srgbClr val="ffffff"/>
                  </a:solidFill>
                </a:uFill>
                <a:latin typeface="Tw Cen MT"/>
              </a:rPr>
              <a:t>x</a:t>
            </a:r>
            <a:r>
              <a:rPr b="0" lang="tr-TR" sz="2400" spc="-1" strike="noStrike" baseline="-25000">
                <a:solidFill>
                  <a:srgbClr val="444d26"/>
                </a:solidFill>
                <a:uFill>
                  <a:solidFill>
                    <a:srgbClr val="ffffff"/>
                  </a:solidFill>
                </a:uFill>
                <a:latin typeface="Tw Cen MT"/>
              </a:rPr>
              <a:t>1</a:t>
            </a:r>
            <a:r>
              <a:rPr b="0" lang="tr-TR" sz="2400" spc="-1" strike="noStrike" baseline="30000">
                <a:solidFill>
                  <a:srgbClr val="444d26"/>
                </a:solidFill>
                <a:uFill>
                  <a:solidFill>
                    <a:srgbClr val="ffffff"/>
                  </a:solidFill>
                </a:uFill>
                <a:latin typeface="Tw Cen MT"/>
              </a:rPr>
              <a:t>2</a:t>
            </a:r>
            <a:r>
              <a:rPr b="0" lang="tr-TR" sz="2400" spc="-1" strike="noStrike">
                <a:solidFill>
                  <a:srgbClr val="444d26"/>
                </a:solidFill>
                <a:uFill>
                  <a:solidFill>
                    <a:srgbClr val="ffffff"/>
                  </a:solidFill>
                </a:uFill>
                <a:latin typeface="Tw Cen MT"/>
              </a:rPr>
              <a:t>, </a:t>
            </a:r>
            <a:r>
              <a:rPr b="0" i="1" lang="tr-TR" sz="2400" spc="-1" strike="noStrike">
                <a:solidFill>
                  <a:srgbClr val="444d26"/>
                </a:solidFill>
                <a:uFill>
                  <a:solidFill>
                    <a:srgbClr val="ffffff"/>
                  </a:solidFill>
                </a:uFill>
                <a:latin typeface="Tw Cen MT"/>
              </a:rPr>
              <a:t>z</a:t>
            </a:r>
            <a:r>
              <a:rPr b="0" lang="tr-TR" sz="2400" spc="-1" strike="noStrike" baseline="-25000">
                <a:solidFill>
                  <a:srgbClr val="444d26"/>
                </a:solidFill>
                <a:uFill>
                  <a:solidFill>
                    <a:srgbClr val="ffffff"/>
                  </a:solidFill>
                </a:uFill>
                <a:latin typeface="Tw Cen MT"/>
              </a:rPr>
              <a:t>4</a:t>
            </a:r>
            <a:r>
              <a:rPr b="0" lang="tr-TR" sz="2400" spc="-1" strike="noStrike">
                <a:solidFill>
                  <a:srgbClr val="444d26"/>
                </a:solidFill>
                <a:uFill>
                  <a:solidFill>
                    <a:srgbClr val="ffffff"/>
                  </a:solidFill>
                </a:uFill>
                <a:latin typeface="Tw Cen MT"/>
              </a:rPr>
              <a:t>=</a:t>
            </a:r>
            <a:r>
              <a:rPr b="0" i="1" lang="tr-TR" sz="2400" spc="-1" strike="noStrike">
                <a:solidFill>
                  <a:srgbClr val="444d26"/>
                </a:solidFill>
                <a:uFill>
                  <a:solidFill>
                    <a:srgbClr val="ffffff"/>
                  </a:solidFill>
                </a:uFill>
                <a:latin typeface="Tw Cen MT"/>
              </a:rPr>
              <a:t>x</a:t>
            </a:r>
            <a:r>
              <a:rPr b="0" lang="tr-TR" sz="2400" spc="-1" strike="noStrike" baseline="-25000">
                <a:solidFill>
                  <a:srgbClr val="444d26"/>
                </a:solidFill>
                <a:uFill>
                  <a:solidFill>
                    <a:srgbClr val="ffffff"/>
                  </a:solidFill>
                </a:uFill>
                <a:latin typeface="Tw Cen MT"/>
              </a:rPr>
              <a:t>2</a:t>
            </a:r>
            <a:r>
              <a:rPr b="0" lang="tr-TR" sz="2400" spc="-1" strike="noStrike" baseline="30000">
                <a:solidFill>
                  <a:srgbClr val="444d26"/>
                </a:solidFill>
                <a:uFill>
                  <a:solidFill>
                    <a:srgbClr val="ffffff"/>
                  </a:solidFill>
                </a:uFill>
                <a:latin typeface="Tw Cen MT"/>
              </a:rPr>
              <a:t>2</a:t>
            </a:r>
            <a:r>
              <a:rPr b="0" lang="tr-TR" sz="2400" spc="-1" strike="noStrike">
                <a:solidFill>
                  <a:srgbClr val="444d26"/>
                </a:solidFill>
                <a:uFill>
                  <a:solidFill>
                    <a:srgbClr val="ffffff"/>
                  </a:solidFill>
                </a:uFill>
                <a:latin typeface="Tw Cen MT"/>
              </a:rPr>
              <a:t>, </a:t>
            </a:r>
            <a:r>
              <a:rPr b="0" i="1" lang="tr-TR" sz="2400" spc="-1" strike="noStrike">
                <a:solidFill>
                  <a:srgbClr val="444d26"/>
                </a:solidFill>
                <a:uFill>
                  <a:solidFill>
                    <a:srgbClr val="ffffff"/>
                  </a:solidFill>
                </a:uFill>
                <a:latin typeface="Tw Cen MT"/>
              </a:rPr>
              <a:t>z</a:t>
            </a:r>
            <a:r>
              <a:rPr b="0" lang="tr-TR" sz="2400" spc="-1" strike="noStrike" baseline="-25000">
                <a:solidFill>
                  <a:srgbClr val="444d26"/>
                </a:solidFill>
                <a:uFill>
                  <a:solidFill>
                    <a:srgbClr val="ffffff"/>
                  </a:solidFill>
                </a:uFill>
                <a:latin typeface="Tw Cen MT"/>
              </a:rPr>
              <a:t>5</a:t>
            </a:r>
            <a:r>
              <a:rPr b="0" lang="tr-TR" sz="2400" spc="-1" strike="noStrike">
                <a:solidFill>
                  <a:srgbClr val="444d26"/>
                </a:solidFill>
                <a:uFill>
                  <a:solidFill>
                    <a:srgbClr val="ffffff"/>
                  </a:solidFill>
                </a:uFill>
                <a:latin typeface="Tw Cen MT"/>
              </a:rPr>
              <a:t>=</a:t>
            </a:r>
            <a:r>
              <a:rPr b="0" i="1" lang="tr-TR" sz="2400" spc="-1" strike="noStrike">
                <a:solidFill>
                  <a:srgbClr val="444d26"/>
                </a:solidFill>
                <a:uFill>
                  <a:solidFill>
                    <a:srgbClr val="ffffff"/>
                  </a:solidFill>
                </a:uFill>
                <a:latin typeface="Tw Cen MT"/>
              </a:rPr>
              <a:t>x</a:t>
            </a:r>
            <a:r>
              <a:rPr b="0" lang="tr-TR" sz="2400" spc="-1" strike="noStrike" baseline="-25000">
                <a:solidFill>
                  <a:srgbClr val="444d26"/>
                </a:solidFill>
                <a:uFill>
                  <a:solidFill>
                    <a:srgbClr val="ffffff"/>
                  </a:solidFill>
                </a:uFill>
                <a:latin typeface="Tw Cen MT"/>
              </a:rPr>
              <a:t>1</a:t>
            </a:r>
            <a:r>
              <a:rPr b="0" i="1" lang="tr-TR" sz="2400" spc="-1" strike="noStrike">
                <a:solidFill>
                  <a:srgbClr val="444d26"/>
                </a:solidFill>
                <a:uFill>
                  <a:solidFill>
                    <a:srgbClr val="ffffff"/>
                  </a:solidFill>
                </a:uFill>
                <a:latin typeface="Tw Cen MT"/>
              </a:rPr>
              <a:t>x</a:t>
            </a:r>
            <a:r>
              <a:rPr b="0" lang="tr-TR" sz="2400" spc="-1" strike="noStrike" baseline="-25000">
                <a:solidFill>
                  <a:srgbClr val="444d26"/>
                </a:solidFill>
                <a:uFill>
                  <a:solidFill>
                    <a:srgbClr val="ffffff"/>
                  </a:solidFill>
                </a:uFill>
                <a:latin typeface="Tw Cen MT"/>
              </a:rPr>
              <a:t>2</a:t>
            </a:r>
            <a:endParaRPr b="0" lang="tr-TR" sz="2900" spc="-1" strike="noStrike">
              <a:solidFill>
                <a:srgbClr val="000000"/>
              </a:solidFill>
              <a:uFill>
                <a:solidFill>
                  <a:srgbClr val="ffffff"/>
                </a:solidFill>
              </a:uFill>
              <a:latin typeface="Tw Cen MT"/>
            </a:endParaRPr>
          </a:p>
          <a:p>
            <a:pPr marL="320040" indent="-319680">
              <a:lnSpc>
                <a:spcPct val="90000"/>
              </a:lnSpc>
            </a:pPr>
            <a:r>
              <a:rPr b="0" lang="tr-TR" sz="2400" spc="-1" strike="noStrike">
                <a:solidFill>
                  <a:srgbClr val="444d26"/>
                </a:solidFill>
                <a:uFill>
                  <a:solidFill>
                    <a:srgbClr val="ffffff"/>
                  </a:solidFill>
                </a:uFill>
                <a:latin typeface="Tw Cen MT"/>
              </a:rPr>
              <a:t>	</a:t>
            </a:r>
            <a:r>
              <a:rPr b="0" lang="tr-TR" sz="2400" spc="-1" strike="noStrike">
                <a:solidFill>
                  <a:srgbClr val="444d26"/>
                </a:solidFill>
                <a:uFill>
                  <a:solidFill>
                    <a:srgbClr val="ffffff"/>
                  </a:solidFill>
                </a:uFill>
                <a:latin typeface="Tw Cen MT"/>
              </a:rPr>
              <a:t>	</a:t>
            </a:r>
            <a:r>
              <a:rPr b="0" lang="tr-TR" sz="2400" spc="-1" strike="noStrike">
                <a:solidFill>
                  <a:srgbClr val="444d26"/>
                </a:solidFill>
                <a:uFill>
                  <a:solidFill>
                    <a:srgbClr val="ffffff"/>
                  </a:solidFill>
                </a:uFill>
                <a:latin typeface="Tw Cen MT"/>
              </a:rPr>
              <a:t>and use the linear model in this new </a:t>
            </a:r>
            <a:r>
              <a:rPr b="1" i="1" lang="tr-TR" sz="2400" spc="-1" strike="noStrike">
                <a:solidFill>
                  <a:srgbClr val="444d26"/>
                </a:solidFill>
                <a:uFill>
                  <a:solidFill>
                    <a:srgbClr val="ffffff"/>
                  </a:solidFill>
                </a:uFill>
                <a:latin typeface="Tw Cen MT"/>
              </a:rPr>
              <a:t>z</a:t>
            </a:r>
            <a:r>
              <a:rPr b="0" lang="tr-TR" sz="2400" spc="-1" strike="noStrike">
                <a:solidFill>
                  <a:srgbClr val="444d26"/>
                </a:solidFill>
                <a:uFill>
                  <a:solidFill>
                    <a:srgbClr val="ffffff"/>
                  </a:solidFill>
                </a:uFill>
                <a:latin typeface="Tw Cen MT"/>
              </a:rPr>
              <a:t> space </a:t>
            </a:r>
            <a:endParaRPr b="0" lang="tr-TR" sz="2900" spc="-1" strike="noStrike">
              <a:solidFill>
                <a:srgbClr val="000000"/>
              </a:solidFill>
              <a:uFill>
                <a:solidFill>
                  <a:srgbClr val="ffffff"/>
                </a:solidFill>
              </a:uFill>
              <a:latin typeface="Tw Cen MT"/>
            </a:endParaRPr>
          </a:p>
          <a:p>
            <a:pPr marL="320040" indent="-319680">
              <a:lnSpc>
                <a:spcPct val="90000"/>
              </a:lnSpc>
            </a:pPr>
            <a:r>
              <a:rPr b="0" lang="tr-TR" sz="2400" spc="-1" strike="noStrike">
                <a:solidFill>
                  <a:srgbClr val="444d26"/>
                </a:solidFill>
                <a:uFill>
                  <a:solidFill>
                    <a:srgbClr val="ffffff"/>
                  </a:solidFill>
                </a:uFill>
                <a:latin typeface="Tw Cen MT"/>
              </a:rPr>
              <a:t>	</a:t>
            </a:r>
            <a:r>
              <a:rPr b="0" lang="tr-TR" sz="2400" spc="-1" strike="noStrike">
                <a:solidFill>
                  <a:srgbClr val="444d26"/>
                </a:solidFill>
                <a:uFill>
                  <a:solidFill>
                    <a:srgbClr val="ffffff"/>
                  </a:solidFill>
                </a:uFill>
                <a:latin typeface="Tw Cen MT"/>
              </a:rPr>
              <a:t>	</a:t>
            </a:r>
            <a:r>
              <a:rPr b="0" lang="tr-TR" sz="2400" spc="-1" strike="noStrike">
                <a:solidFill>
                  <a:srgbClr val="444d26"/>
                </a:solidFill>
                <a:uFill>
                  <a:solidFill>
                    <a:srgbClr val="ffffff"/>
                  </a:solidFill>
                </a:uFill>
                <a:latin typeface="Tw Cen MT"/>
              </a:rPr>
              <a:t>(basis functions, kernel trick: Chapter 13)</a:t>
            </a:r>
            <a:endParaRPr b="0" lang="tr-TR" sz="2900" spc="-1" strike="noStrike">
              <a:solidFill>
                <a:srgbClr val="000000"/>
              </a:solidFill>
              <a:uFill>
                <a:solidFill>
                  <a:srgbClr val="ffffff"/>
                </a:solidFill>
              </a:uFill>
              <a:latin typeface="Tw Cen MT"/>
            </a:endParaRPr>
          </a:p>
        </p:txBody>
      </p:sp>
      <p:pic>
        <p:nvPicPr>
          <p:cNvPr id="391" name="" descr=""/>
          <p:cNvPicPr/>
          <p:nvPr/>
        </p:nvPicPr>
        <p:blipFill>
          <a:blip r:embed="rId1"/>
          <a:stretch/>
        </p:blipFill>
        <p:spPr>
          <a:xfrm>
            <a:off x="1689120" y="1689120"/>
            <a:ext cx="4876920" cy="647640"/>
          </a:xfrm>
          <a:prstGeom prst="rect">
            <a:avLst/>
          </a:prstGeom>
          <a:ln>
            <a:noFill/>
          </a:ln>
        </p:spPr>
      </p:pic>
      <p:pic>
        <p:nvPicPr>
          <p:cNvPr id="392" name="" descr=""/>
          <p:cNvPicPr/>
          <p:nvPr/>
        </p:nvPicPr>
        <p:blipFill>
          <a:blip r:embed="rId2"/>
          <a:stretch/>
        </p:blipFill>
        <p:spPr>
          <a:xfrm>
            <a:off x="1041480" y="2768760"/>
            <a:ext cx="7264440" cy="146052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609480" y="228600"/>
            <a:ext cx="8152920" cy="990360"/>
          </a:xfrm>
          <a:prstGeom prst="rect">
            <a:avLst/>
          </a:prstGeom>
          <a:noFill/>
          <a:ln>
            <a:noFill/>
          </a:ln>
        </p:spPr>
        <p:txBody>
          <a:bodyPr lIns="90000" rIns="90000" tIns="45000" bIns="45000" anchor="ctr"/>
          <a:p>
            <a:pPr>
              <a:lnSpc>
                <a:spcPct val="100000"/>
              </a:lnSpc>
            </a:pPr>
            <a:r>
              <a:rPr b="0" lang="tr-TR" sz="4400" spc="-1" strike="noStrike">
                <a:solidFill>
                  <a:srgbClr val="444d26"/>
                </a:solidFill>
                <a:uFill>
                  <a:solidFill>
                    <a:srgbClr val="ffffff"/>
                  </a:solidFill>
                </a:uFill>
                <a:latin typeface="Tw Cen MT"/>
              </a:rPr>
              <a:t>Multivariate Parameters</a:t>
            </a:r>
            <a:endParaRPr b="0" lang="tr-TR" sz="3200" spc="-1" strike="noStrike">
              <a:solidFill>
                <a:srgbClr val="000000"/>
              </a:solidFill>
              <a:uFill>
                <a:solidFill>
                  <a:srgbClr val="ffffff"/>
                </a:solidFill>
              </a:uFill>
              <a:latin typeface="Palatino Linotype"/>
            </a:endParaRPr>
          </a:p>
        </p:txBody>
      </p:sp>
      <p:sp>
        <p:nvSpPr>
          <p:cNvPr id="280"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22A67366-21AB-4254-B1BA-18B9B0E911BF}" type="slidenum">
              <a:rPr b="1" lang="en-US" sz="1400" spc="-1" strike="noStrike">
                <a:solidFill>
                  <a:srgbClr val="ffffff"/>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sp>
        <p:nvSpPr>
          <p:cNvPr id="281" name="CustomShape 3"/>
          <p:cNvSpPr/>
          <p:nvPr/>
        </p:nvSpPr>
        <p:spPr>
          <a:xfrm>
            <a:off x="623160" y="4005000"/>
            <a:ext cx="319572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4e75a3"/>
                </a:solidFill>
                <a:uFill>
                  <a:solidFill>
                    <a:srgbClr val="ffffff"/>
                  </a:solidFill>
                </a:uFill>
                <a:latin typeface="Palatino Linotype"/>
              </a:rPr>
              <a:t>Covariance Matrix:</a:t>
            </a:r>
            <a:endParaRPr b="0" lang="en-US" sz="1800" spc="-1" strike="noStrike">
              <a:solidFill>
                <a:srgbClr val="000000"/>
              </a:solidFill>
              <a:uFill>
                <a:solidFill>
                  <a:srgbClr val="ffffff"/>
                </a:solidFill>
              </a:uFill>
              <a:latin typeface="Arial"/>
            </a:endParaRPr>
          </a:p>
        </p:txBody>
      </p:sp>
      <p:pic>
        <p:nvPicPr>
          <p:cNvPr id="282" name="" descr=""/>
          <p:cNvPicPr/>
          <p:nvPr/>
        </p:nvPicPr>
        <p:blipFill>
          <a:blip r:embed="rId1"/>
          <a:stretch/>
        </p:blipFill>
        <p:spPr>
          <a:xfrm>
            <a:off x="1181160" y="4216320"/>
            <a:ext cx="6489720" cy="1739880"/>
          </a:xfrm>
          <a:prstGeom prst="rect">
            <a:avLst/>
          </a:prstGeom>
          <a:ln>
            <a:noFill/>
          </a:ln>
        </p:spPr>
      </p:pic>
      <p:pic>
        <p:nvPicPr>
          <p:cNvPr id="283" name="" descr=""/>
          <p:cNvPicPr/>
          <p:nvPr/>
        </p:nvPicPr>
        <p:blipFill>
          <a:blip r:embed="rId2"/>
          <a:stretch/>
        </p:blipFill>
        <p:spPr>
          <a:xfrm>
            <a:off x="495360" y="1854360"/>
            <a:ext cx="8128080" cy="18288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611640" y="332640"/>
            <a:ext cx="8146800" cy="863640"/>
          </a:xfrm>
          <a:prstGeom prst="rect">
            <a:avLst/>
          </a:prstGeom>
          <a:noFill/>
          <a:ln>
            <a:noFill/>
          </a:ln>
        </p:spPr>
        <p:txBody>
          <a:bodyPr lIns="90000" rIns="90000" tIns="45000" bIns="45000" anchor="ctr"/>
          <a:p>
            <a:pPr>
              <a:lnSpc>
                <a:spcPct val="100000"/>
              </a:lnSpc>
            </a:pPr>
            <a:r>
              <a:rPr b="0" lang="tr-TR" sz="4400" spc="-1" strike="noStrike">
                <a:solidFill>
                  <a:srgbClr val="444d26"/>
                </a:solidFill>
                <a:uFill>
                  <a:solidFill>
                    <a:srgbClr val="ffffff"/>
                  </a:solidFill>
                </a:uFill>
                <a:latin typeface="Tw Cen MT"/>
              </a:rPr>
              <a:t>Parameter Estimation </a:t>
            </a:r>
            <a:r>
              <a:rPr b="0" lang="tr-TR" sz="2800" spc="-1" strike="noStrike">
                <a:solidFill>
                  <a:srgbClr val="4e75a3"/>
                </a:solidFill>
                <a:uFill>
                  <a:solidFill>
                    <a:srgbClr val="ffffff"/>
                  </a:solidFill>
                </a:uFill>
                <a:latin typeface="Tw Cen MT"/>
              </a:rPr>
              <a:t>from data sample X</a:t>
            </a:r>
            <a:endParaRPr b="0" lang="tr-TR" sz="3200" spc="-1" strike="noStrike">
              <a:solidFill>
                <a:srgbClr val="000000"/>
              </a:solidFill>
              <a:uFill>
                <a:solidFill>
                  <a:srgbClr val="ffffff"/>
                </a:solidFill>
              </a:uFill>
              <a:latin typeface="Palatino Linotype"/>
            </a:endParaRPr>
          </a:p>
        </p:txBody>
      </p:sp>
      <p:sp>
        <p:nvSpPr>
          <p:cNvPr id="285" name="TextShape 2"/>
          <p:cNvSpPr txBox="1"/>
          <p:nvPr/>
        </p:nvSpPr>
        <p:spPr>
          <a:xfrm>
            <a:off x="6588000" y="6237360"/>
            <a:ext cx="2133360" cy="456840"/>
          </a:xfrm>
          <a:prstGeom prst="rect">
            <a:avLst/>
          </a:prstGeom>
          <a:noFill/>
          <a:ln>
            <a:noFill/>
          </a:ln>
        </p:spPr>
        <p:txBody>
          <a:bodyPr lIns="90000" rIns="90000" tIns="45000" bIns="45000" anchor="ctr"/>
          <a:p>
            <a:pPr algn="ctr">
              <a:lnSpc>
                <a:spcPct val="100000"/>
              </a:lnSpc>
            </a:pPr>
            <a:fld id="{D1F07788-D42C-46C7-B3B3-5B556DE4AA92}" type="slidenum">
              <a:rPr b="1" lang="en-US" sz="1400" spc="-1" strike="noStrike">
                <a:solidFill>
                  <a:srgbClr val="ffffff"/>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pic>
        <p:nvPicPr>
          <p:cNvPr id="286" name="" descr=""/>
          <p:cNvPicPr/>
          <p:nvPr/>
        </p:nvPicPr>
        <p:blipFill>
          <a:blip r:embed="rId1"/>
          <a:stretch/>
        </p:blipFill>
        <p:spPr>
          <a:xfrm>
            <a:off x="1282680" y="2133720"/>
            <a:ext cx="6121440" cy="29336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tr-TR" sz="4400" spc="-1" strike="noStrike">
                <a:solidFill>
                  <a:srgbClr val="444d26"/>
                </a:solidFill>
                <a:uFill>
                  <a:solidFill>
                    <a:srgbClr val="ffffff"/>
                  </a:solidFill>
                </a:uFill>
                <a:latin typeface="Tw Cen MT"/>
              </a:rPr>
              <a:t>Estimation of Missing Values</a:t>
            </a:r>
            <a:endParaRPr b="0" lang="tr-TR" sz="3200" spc="-1" strike="noStrike">
              <a:solidFill>
                <a:srgbClr val="000000"/>
              </a:solidFill>
              <a:uFill>
                <a:solidFill>
                  <a:srgbClr val="ffffff"/>
                </a:solidFill>
              </a:uFill>
              <a:latin typeface="Palatino Linotype"/>
            </a:endParaRPr>
          </a:p>
        </p:txBody>
      </p:sp>
      <p:sp>
        <p:nvSpPr>
          <p:cNvPr id="288"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4E0BDDDE-E551-47C5-9E5D-07DEF0881FD9}" type="slidenum">
              <a:rPr b="1" lang="en-US" sz="1400" spc="-1" strike="noStrike">
                <a:solidFill>
                  <a:srgbClr val="ffffff"/>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sp>
        <p:nvSpPr>
          <p:cNvPr id="289" name="TextShape 3"/>
          <p:cNvSpPr txBox="1"/>
          <p:nvPr/>
        </p:nvSpPr>
        <p:spPr>
          <a:xfrm>
            <a:off x="612720" y="1600200"/>
            <a:ext cx="8152920" cy="4495320"/>
          </a:xfrm>
          <a:prstGeom prst="rect">
            <a:avLst/>
          </a:prstGeom>
          <a:noFill/>
          <a:ln>
            <a:noFill/>
          </a:ln>
        </p:spPr>
        <p:txBody>
          <a:bodyPr lIns="90000" rIns="90000" tIns="45000" bIns="45000"/>
          <a:p>
            <a:pPr marL="320040" indent="-319680">
              <a:lnSpc>
                <a:spcPct val="100000"/>
              </a:lnSpc>
              <a:buClr>
                <a:srgbClr val="f3a447"/>
              </a:buClr>
              <a:buSzPct val="60000"/>
              <a:buFont typeface="Wingdings" charset="2"/>
              <a:buChar char=""/>
            </a:pPr>
            <a:r>
              <a:rPr b="0" lang="tr-TR" sz="2900" spc="-1" strike="noStrike">
                <a:solidFill>
                  <a:srgbClr val="444d26"/>
                </a:solidFill>
                <a:uFill>
                  <a:solidFill>
                    <a:srgbClr val="ffffff"/>
                  </a:solidFill>
                </a:uFill>
                <a:latin typeface="Tw Cen MT"/>
              </a:rPr>
              <a:t>What to do if certain instances have missing attribute values?</a:t>
            </a:r>
            <a:endParaRPr b="0" lang="tr-TR" sz="2900" spc="-1" strike="noStrike">
              <a:solidFill>
                <a:srgbClr val="000000"/>
              </a:solidFill>
              <a:uFill>
                <a:solidFill>
                  <a:srgbClr val="ffffff"/>
                </a:solidFill>
              </a:uFill>
              <a:latin typeface="Tw Cen MT"/>
            </a:endParaRPr>
          </a:p>
          <a:p>
            <a:pPr marL="320040" indent="-319680">
              <a:lnSpc>
                <a:spcPct val="100000"/>
              </a:lnSpc>
              <a:buClr>
                <a:srgbClr val="f3a447"/>
              </a:buClr>
              <a:buSzPct val="60000"/>
              <a:buFont typeface="Wingdings" charset="2"/>
              <a:buChar char=""/>
            </a:pPr>
            <a:r>
              <a:rPr b="0" lang="tr-TR" sz="2900" spc="-1" strike="noStrike">
                <a:solidFill>
                  <a:srgbClr val="444d26"/>
                </a:solidFill>
                <a:uFill>
                  <a:solidFill>
                    <a:srgbClr val="ffffff"/>
                  </a:solidFill>
                </a:uFill>
                <a:latin typeface="Tw Cen MT"/>
              </a:rPr>
              <a:t>Ignore those instances.  This is not a good idea if the sample is small</a:t>
            </a:r>
            <a:endParaRPr b="0" lang="tr-TR" sz="2900" spc="-1" strike="noStrike">
              <a:solidFill>
                <a:srgbClr val="000000"/>
              </a:solidFill>
              <a:uFill>
                <a:solidFill>
                  <a:srgbClr val="ffffff"/>
                </a:solidFill>
              </a:uFill>
              <a:latin typeface="Tw Cen MT"/>
            </a:endParaRPr>
          </a:p>
          <a:p>
            <a:pPr marL="320040" indent="-319680">
              <a:lnSpc>
                <a:spcPct val="100000"/>
              </a:lnSpc>
              <a:buClr>
                <a:srgbClr val="f3a447"/>
              </a:buClr>
              <a:buSzPct val="60000"/>
              <a:buFont typeface="Wingdings" charset="2"/>
              <a:buChar char=""/>
            </a:pPr>
            <a:r>
              <a:rPr b="0" lang="tr-TR" sz="2900" spc="-1" strike="noStrike">
                <a:solidFill>
                  <a:srgbClr val="444d26"/>
                </a:solidFill>
                <a:uFill>
                  <a:solidFill>
                    <a:srgbClr val="ffffff"/>
                  </a:solidFill>
                </a:uFill>
                <a:latin typeface="Tw Cen MT"/>
              </a:rPr>
              <a:t>Use ‘missing’ as an attribute: may give information</a:t>
            </a:r>
            <a:endParaRPr b="0" lang="tr-TR" sz="2900" spc="-1" strike="noStrike">
              <a:solidFill>
                <a:srgbClr val="000000"/>
              </a:solidFill>
              <a:uFill>
                <a:solidFill>
                  <a:srgbClr val="ffffff"/>
                </a:solidFill>
              </a:uFill>
              <a:latin typeface="Tw Cen MT"/>
            </a:endParaRPr>
          </a:p>
          <a:p>
            <a:pPr marL="320040" indent="-319680">
              <a:lnSpc>
                <a:spcPct val="100000"/>
              </a:lnSpc>
              <a:buClr>
                <a:srgbClr val="f3a447"/>
              </a:buClr>
              <a:buSzPct val="60000"/>
              <a:buFont typeface="Wingdings" charset="2"/>
              <a:buChar char=""/>
            </a:pPr>
            <a:r>
              <a:rPr b="0" lang="tr-TR" sz="2900" spc="-1" strike="noStrike">
                <a:solidFill>
                  <a:srgbClr val="a5b592"/>
                </a:solidFill>
                <a:uFill>
                  <a:solidFill>
                    <a:srgbClr val="ffffff"/>
                  </a:solidFill>
                </a:uFill>
                <a:latin typeface="Tw Cen MT"/>
              </a:rPr>
              <a:t>Imputation:</a:t>
            </a:r>
            <a:r>
              <a:rPr b="0" lang="tr-TR" sz="2900" spc="-1" strike="noStrike">
                <a:solidFill>
                  <a:srgbClr val="444d26"/>
                </a:solidFill>
                <a:uFill>
                  <a:solidFill>
                    <a:srgbClr val="ffffff"/>
                  </a:solidFill>
                </a:uFill>
                <a:latin typeface="Tw Cen MT"/>
              </a:rPr>
              <a:t> Fill in the missing value</a:t>
            </a:r>
            <a:endParaRPr b="0" lang="tr-TR" sz="2900" spc="-1" strike="noStrike">
              <a:solidFill>
                <a:srgbClr val="000000"/>
              </a:solidFill>
              <a:uFill>
                <a:solidFill>
                  <a:srgbClr val="ffffff"/>
                </a:solidFill>
              </a:uFill>
              <a:latin typeface="Tw Cen MT"/>
            </a:endParaRPr>
          </a:p>
          <a:p>
            <a:pPr lvl="1" marL="640080" indent="-273960">
              <a:lnSpc>
                <a:spcPct val="100000"/>
              </a:lnSpc>
              <a:buClr>
                <a:srgbClr val="a5b592"/>
              </a:buClr>
              <a:buSzPct val="70000"/>
              <a:buFont typeface="Wingdings 2" charset="2"/>
              <a:buChar char=""/>
            </a:pPr>
            <a:r>
              <a:rPr b="0" lang="tr-TR" sz="2600" spc="-1" strike="noStrike">
                <a:solidFill>
                  <a:srgbClr val="444d26"/>
                </a:solidFill>
                <a:uFill>
                  <a:solidFill>
                    <a:srgbClr val="ffffff"/>
                  </a:solidFill>
                </a:uFill>
                <a:latin typeface="Tw Cen MT"/>
              </a:rPr>
              <a:t>Mean imputation: Use the most likely value (e.g., mean)</a:t>
            </a:r>
            <a:endParaRPr b="0" lang="tr-TR" sz="2300" spc="-1" strike="noStrike">
              <a:solidFill>
                <a:srgbClr val="000000"/>
              </a:solidFill>
              <a:uFill>
                <a:solidFill>
                  <a:srgbClr val="ffffff"/>
                </a:solidFill>
              </a:uFill>
              <a:latin typeface="Tw Cen MT"/>
            </a:endParaRPr>
          </a:p>
          <a:p>
            <a:pPr lvl="1" marL="640080" indent="-273960">
              <a:lnSpc>
                <a:spcPct val="100000"/>
              </a:lnSpc>
              <a:buClr>
                <a:srgbClr val="a5b592"/>
              </a:buClr>
              <a:buSzPct val="70000"/>
              <a:buFont typeface="Wingdings 2" charset="2"/>
              <a:buChar char=""/>
            </a:pPr>
            <a:r>
              <a:rPr b="0" lang="tr-TR" sz="2600" spc="-1" strike="noStrike">
                <a:solidFill>
                  <a:srgbClr val="444d26"/>
                </a:solidFill>
                <a:uFill>
                  <a:solidFill>
                    <a:srgbClr val="ffffff"/>
                  </a:solidFill>
                </a:uFill>
                <a:latin typeface="Tw Cen MT"/>
              </a:rPr>
              <a:t>Imputation by regression: Predict based on other attributes</a:t>
            </a:r>
            <a:endParaRPr b="0" lang="tr-TR" sz="2300" spc="-1" strike="noStrike">
              <a:solidFill>
                <a:srgbClr val="000000"/>
              </a:solidFill>
              <a:uFill>
                <a:solidFill>
                  <a:srgbClr val="ffffff"/>
                </a:solidFill>
              </a:uFill>
              <a:latin typeface="Tw Cen MT"/>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0" name="Picture 5" descr=""/>
          <p:cNvPicPr/>
          <p:nvPr/>
        </p:nvPicPr>
        <p:blipFill>
          <a:blip r:embed="rId1"/>
          <a:stretch/>
        </p:blipFill>
        <p:spPr>
          <a:xfrm>
            <a:off x="3000240" y="483840"/>
            <a:ext cx="5500440" cy="4505760"/>
          </a:xfrm>
          <a:prstGeom prst="rect">
            <a:avLst/>
          </a:prstGeom>
          <a:ln w="9360">
            <a:noFill/>
          </a:ln>
        </p:spPr>
      </p:pic>
      <p:sp>
        <p:nvSpPr>
          <p:cNvPr id="291" name="TextShape 1"/>
          <p:cNvSpPr txBox="1"/>
          <p:nvPr/>
        </p:nvSpPr>
        <p:spPr>
          <a:xfrm>
            <a:off x="611640" y="188640"/>
            <a:ext cx="8229240" cy="928440"/>
          </a:xfrm>
          <a:prstGeom prst="rect">
            <a:avLst/>
          </a:prstGeom>
          <a:noFill/>
          <a:ln>
            <a:noFill/>
          </a:ln>
        </p:spPr>
        <p:txBody>
          <a:bodyPr lIns="90000" rIns="90000" tIns="45000" bIns="45000" anchor="ctr"/>
          <a:p>
            <a:pPr>
              <a:lnSpc>
                <a:spcPct val="100000"/>
              </a:lnSpc>
            </a:pPr>
            <a:r>
              <a:rPr b="0" lang="tr-TR" sz="4400" spc="-1" strike="noStrike">
                <a:solidFill>
                  <a:srgbClr val="444d26"/>
                </a:solidFill>
                <a:uFill>
                  <a:solidFill>
                    <a:srgbClr val="ffffff"/>
                  </a:solidFill>
                </a:uFill>
                <a:latin typeface="Tw Cen MT"/>
              </a:rPr>
              <a:t>Multivariate Normal Distribution</a:t>
            </a:r>
            <a:endParaRPr b="0" lang="tr-TR" sz="3200" spc="-1" strike="noStrike">
              <a:solidFill>
                <a:srgbClr val="000000"/>
              </a:solidFill>
              <a:uFill>
                <a:solidFill>
                  <a:srgbClr val="ffffff"/>
                </a:solidFill>
              </a:uFill>
              <a:latin typeface="Palatino Linotype"/>
            </a:endParaRPr>
          </a:p>
        </p:txBody>
      </p:sp>
      <p:sp>
        <p:nvSpPr>
          <p:cNvPr id="292"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5DED4DA2-A975-4F29-800D-7B286DD24097}" type="slidenum">
              <a:rPr b="1" lang="en-US" sz="1400" spc="-1" strike="noStrike">
                <a:solidFill>
                  <a:srgbClr val="ffffff"/>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pic>
        <p:nvPicPr>
          <p:cNvPr id="293" name="" descr=""/>
          <p:cNvPicPr/>
          <p:nvPr/>
        </p:nvPicPr>
        <p:blipFill>
          <a:blip r:embed="rId2"/>
          <a:stretch/>
        </p:blipFill>
        <p:spPr>
          <a:xfrm>
            <a:off x="419040" y="4572000"/>
            <a:ext cx="6896160" cy="16635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612720" y="228600"/>
            <a:ext cx="8152920" cy="895680"/>
          </a:xfrm>
          <a:prstGeom prst="rect">
            <a:avLst/>
          </a:prstGeom>
          <a:noFill/>
          <a:ln>
            <a:noFill/>
          </a:ln>
        </p:spPr>
        <p:txBody>
          <a:bodyPr lIns="90000" rIns="90000" tIns="45000" bIns="45000" anchor="ctr"/>
          <a:p>
            <a:pPr>
              <a:lnSpc>
                <a:spcPct val="100000"/>
              </a:lnSpc>
            </a:pPr>
            <a:r>
              <a:rPr b="0" lang="tr-TR" sz="4400" spc="-1" strike="noStrike">
                <a:solidFill>
                  <a:srgbClr val="444d26"/>
                </a:solidFill>
                <a:uFill>
                  <a:solidFill>
                    <a:srgbClr val="ffffff"/>
                  </a:solidFill>
                </a:uFill>
                <a:latin typeface="Tw Cen MT"/>
              </a:rPr>
              <a:t>Multivariate Normal Distribution</a:t>
            </a:r>
            <a:endParaRPr b="0" lang="tr-TR" sz="3200" spc="-1" strike="noStrike">
              <a:solidFill>
                <a:srgbClr val="000000"/>
              </a:solidFill>
              <a:uFill>
                <a:solidFill>
                  <a:srgbClr val="ffffff"/>
                </a:solidFill>
              </a:uFill>
              <a:latin typeface="Palatino Linotype"/>
            </a:endParaRPr>
          </a:p>
        </p:txBody>
      </p:sp>
      <p:sp>
        <p:nvSpPr>
          <p:cNvPr id="295"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5C1530CF-2585-4DC7-A6E7-B94FE059470B}" type="slidenum">
              <a:rPr b="1" lang="en-US" sz="1400" spc="-1" strike="noStrike">
                <a:solidFill>
                  <a:srgbClr val="ffffff"/>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sp>
        <p:nvSpPr>
          <p:cNvPr id="296" name="TextShape 3"/>
          <p:cNvSpPr txBox="1"/>
          <p:nvPr/>
        </p:nvSpPr>
        <p:spPr>
          <a:xfrm>
            <a:off x="683640" y="1772640"/>
            <a:ext cx="8229240" cy="3885840"/>
          </a:xfrm>
          <a:prstGeom prst="rect">
            <a:avLst/>
          </a:prstGeom>
          <a:noFill/>
          <a:ln>
            <a:noFill/>
          </a:ln>
        </p:spPr>
        <p:txBody>
          <a:bodyPr lIns="90000" rIns="90000" tIns="45000" bIns="45000"/>
          <a:p>
            <a:pPr marL="320040" indent="-319680">
              <a:lnSpc>
                <a:spcPct val="100000"/>
              </a:lnSpc>
              <a:buClr>
                <a:srgbClr val="f3a447"/>
              </a:buClr>
              <a:buSzPct val="60000"/>
              <a:buFont typeface="Wingdings" charset="2"/>
              <a:buChar char=""/>
            </a:pPr>
            <a:r>
              <a:rPr b="0" lang="tr-TR" sz="2900" spc="-1" strike="noStrike">
                <a:solidFill>
                  <a:srgbClr val="444d26"/>
                </a:solidFill>
                <a:uFill>
                  <a:solidFill>
                    <a:srgbClr val="ffffff"/>
                  </a:solidFill>
                </a:uFill>
                <a:latin typeface="Tw Cen MT"/>
              </a:rPr>
              <a:t>Mahalanobis distance: (</a:t>
            </a:r>
            <a:r>
              <a:rPr b="1" i="1" lang="tr-TR" sz="2800" spc="-1" strike="noStrike">
                <a:solidFill>
                  <a:srgbClr val="444d26"/>
                </a:solidFill>
                <a:uFill>
                  <a:solidFill>
                    <a:srgbClr val="ffffff"/>
                  </a:solidFill>
                </a:uFill>
                <a:latin typeface="Tw Cen MT"/>
              </a:rPr>
              <a:t>x </a:t>
            </a:r>
            <a:r>
              <a:rPr b="0" lang="tr-TR" sz="2800" spc="-1" strike="noStrike">
                <a:solidFill>
                  <a:srgbClr val="444d26"/>
                </a:solidFill>
                <a:uFill>
                  <a:solidFill>
                    <a:srgbClr val="ffffff"/>
                  </a:solidFill>
                </a:uFill>
                <a:latin typeface="Tw Cen MT"/>
              </a:rPr>
              <a:t>– </a:t>
            </a:r>
            <a:r>
              <a:rPr b="1" i="1" lang="tr-TR" sz="2800" spc="-1" strike="noStrike">
                <a:solidFill>
                  <a:srgbClr val="444d26"/>
                </a:solidFill>
                <a:uFill>
                  <a:solidFill>
                    <a:srgbClr val="ffffff"/>
                  </a:solidFill>
                </a:uFill>
                <a:latin typeface="Tw Cen MT"/>
              </a:rPr>
              <a:t>μ</a:t>
            </a:r>
            <a:r>
              <a:rPr b="0" lang="tr-TR" sz="2900" spc="-1" strike="noStrike">
                <a:solidFill>
                  <a:srgbClr val="444d26"/>
                </a:solidFill>
                <a:uFill>
                  <a:solidFill>
                    <a:srgbClr val="ffffff"/>
                  </a:solidFill>
                </a:uFill>
                <a:latin typeface="Tw Cen MT"/>
              </a:rPr>
              <a:t>)</a:t>
            </a:r>
            <a:r>
              <a:rPr b="0" i="1" lang="tr-TR" sz="2900" spc="-1" strike="noStrike" baseline="30000">
                <a:solidFill>
                  <a:srgbClr val="444d26"/>
                </a:solidFill>
                <a:uFill>
                  <a:solidFill>
                    <a:srgbClr val="ffffff"/>
                  </a:solidFill>
                </a:uFill>
                <a:latin typeface="Tw Cen MT"/>
              </a:rPr>
              <a:t>T</a:t>
            </a:r>
            <a:r>
              <a:rPr b="0" lang="tr-TR" sz="2900" spc="-1" strike="noStrike">
                <a:solidFill>
                  <a:srgbClr val="444d26"/>
                </a:solidFill>
                <a:uFill>
                  <a:solidFill>
                    <a:srgbClr val="ffffff"/>
                  </a:solidFill>
                </a:uFill>
                <a:latin typeface="Tw Cen MT"/>
              </a:rPr>
              <a:t> </a:t>
            </a:r>
            <a:r>
              <a:rPr b="1" lang="tr-TR" sz="2800" spc="-1" strike="noStrike">
                <a:solidFill>
                  <a:srgbClr val="444d26"/>
                </a:solidFill>
                <a:uFill>
                  <a:solidFill>
                    <a:srgbClr val="ffffff"/>
                  </a:solidFill>
                </a:uFill>
                <a:latin typeface="Tw Cen MT"/>
              </a:rPr>
              <a:t>∑</a:t>
            </a:r>
            <a:r>
              <a:rPr b="0" lang="tr-TR" sz="2800" spc="-1" strike="noStrike" baseline="30000">
                <a:solidFill>
                  <a:srgbClr val="444d26"/>
                </a:solidFill>
                <a:uFill>
                  <a:solidFill>
                    <a:srgbClr val="ffffff"/>
                  </a:solidFill>
                </a:uFill>
                <a:latin typeface="Tw Cen MT"/>
              </a:rPr>
              <a:t>–</a:t>
            </a:r>
            <a:r>
              <a:rPr b="1" lang="tr-TR" sz="2800" spc="-1" strike="noStrike" baseline="30000">
                <a:solidFill>
                  <a:srgbClr val="444d26"/>
                </a:solidFill>
                <a:uFill>
                  <a:solidFill>
                    <a:srgbClr val="ffffff"/>
                  </a:solidFill>
                </a:uFill>
                <a:latin typeface="Tw Cen MT"/>
              </a:rPr>
              <a:t>1</a:t>
            </a:r>
            <a:r>
              <a:rPr b="1" lang="tr-TR" sz="2800" spc="-1" strike="noStrike">
                <a:solidFill>
                  <a:srgbClr val="444d26"/>
                </a:solidFill>
                <a:uFill>
                  <a:solidFill>
                    <a:srgbClr val="ffffff"/>
                  </a:solidFill>
                </a:uFill>
                <a:latin typeface="Tw Cen MT"/>
              </a:rPr>
              <a:t> </a:t>
            </a:r>
            <a:r>
              <a:rPr b="0" lang="tr-TR" sz="2900" spc="-1" strike="noStrike">
                <a:solidFill>
                  <a:srgbClr val="444d26"/>
                </a:solidFill>
                <a:uFill>
                  <a:solidFill>
                    <a:srgbClr val="ffffff"/>
                  </a:solidFill>
                </a:uFill>
                <a:latin typeface="Tw Cen MT"/>
              </a:rPr>
              <a:t>(</a:t>
            </a:r>
            <a:r>
              <a:rPr b="1" i="1" lang="tr-TR" sz="2800" spc="-1" strike="noStrike">
                <a:solidFill>
                  <a:srgbClr val="444d26"/>
                </a:solidFill>
                <a:uFill>
                  <a:solidFill>
                    <a:srgbClr val="ffffff"/>
                  </a:solidFill>
                </a:uFill>
                <a:latin typeface="Tw Cen MT"/>
              </a:rPr>
              <a:t>x </a:t>
            </a:r>
            <a:r>
              <a:rPr b="0" lang="tr-TR" sz="2800" spc="-1" strike="noStrike">
                <a:solidFill>
                  <a:srgbClr val="444d26"/>
                </a:solidFill>
                <a:uFill>
                  <a:solidFill>
                    <a:srgbClr val="ffffff"/>
                  </a:solidFill>
                </a:uFill>
                <a:latin typeface="Tw Cen MT"/>
              </a:rPr>
              <a:t>– </a:t>
            </a:r>
            <a:r>
              <a:rPr b="1" i="1" lang="tr-TR" sz="2800" spc="-1" strike="noStrike">
                <a:solidFill>
                  <a:srgbClr val="444d26"/>
                </a:solidFill>
                <a:uFill>
                  <a:solidFill>
                    <a:srgbClr val="ffffff"/>
                  </a:solidFill>
                </a:uFill>
                <a:latin typeface="Tw Cen MT"/>
              </a:rPr>
              <a:t>μ</a:t>
            </a:r>
            <a:r>
              <a:rPr b="0" lang="tr-TR" sz="2900" spc="-1" strike="noStrike">
                <a:solidFill>
                  <a:srgbClr val="444d26"/>
                </a:solidFill>
                <a:uFill>
                  <a:solidFill>
                    <a:srgbClr val="ffffff"/>
                  </a:solidFill>
                </a:uFill>
                <a:latin typeface="Tw Cen MT"/>
              </a:rPr>
              <a:t>) </a:t>
            </a:r>
            <a:endParaRPr b="0" lang="tr-TR" sz="2900" spc="-1" strike="noStrike">
              <a:solidFill>
                <a:srgbClr val="000000"/>
              </a:solidFill>
              <a:uFill>
                <a:solidFill>
                  <a:srgbClr val="ffffff"/>
                </a:solidFill>
              </a:uFill>
              <a:latin typeface="Tw Cen MT"/>
            </a:endParaRPr>
          </a:p>
          <a:p>
            <a:r>
              <a:rPr b="0" lang="tr-TR" sz="2600" spc="-1" strike="noStrike">
                <a:solidFill>
                  <a:srgbClr val="444d26"/>
                </a:solidFill>
                <a:uFill>
                  <a:solidFill>
                    <a:srgbClr val="ffffff"/>
                  </a:solidFill>
                </a:uFill>
                <a:latin typeface="Tw Cen MT"/>
              </a:rPr>
              <a:t>	</a:t>
            </a:r>
            <a:r>
              <a:rPr b="0" lang="tr-TR" sz="2400" spc="-1" strike="noStrike">
                <a:solidFill>
                  <a:srgbClr val="444d26"/>
                </a:solidFill>
                <a:uFill>
                  <a:solidFill>
                    <a:srgbClr val="ffffff"/>
                  </a:solidFill>
                </a:uFill>
                <a:latin typeface="Tw Cen MT"/>
              </a:rPr>
              <a:t>measures the distance from </a:t>
            </a:r>
            <a:r>
              <a:rPr b="1" i="1" lang="tr-TR" sz="2400" spc="-1" strike="noStrike">
                <a:solidFill>
                  <a:srgbClr val="444d26"/>
                </a:solidFill>
                <a:uFill>
                  <a:solidFill>
                    <a:srgbClr val="ffffff"/>
                  </a:solidFill>
                </a:uFill>
                <a:latin typeface="Tw Cen MT"/>
              </a:rPr>
              <a:t>x</a:t>
            </a:r>
            <a:r>
              <a:rPr b="0" lang="tr-TR" sz="2400" spc="-1" strike="noStrike">
                <a:solidFill>
                  <a:srgbClr val="444d26"/>
                </a:solidFill>
                <a:uFill>
                  <a:solidFill>
                    <a:srgbClr val="ffffff"/>
                  </a:solidFill>
                </a:uFill>
                <a:latin typeface="Tw Cen MT"/>
              </a:rPr>
              <a:t> to </a:t>
            </a:r>
            <a:r>
              <a:rPr b="1" i="1" lang="tr-TR" sz="2400" spc="-1" strike="noStrike">
                <a:solidFill>
                  <a:srgbClr val="444d26"/>
                </a:solidFill>
                <a:uFill>
                  <a:solidFill>
                    <a:srgbClr val="ffffff"/>
                  </a:solidFill>
                </a:uFill>
                <a:latin typeface="Tw Cen MT"/>
              </a:rPr>
              <a:t>μ</a:t>
            </a:r>
            <a:r>
              <a:rPr b="0" lang="tr-TR" sz="2400" spc="-1" strike="noStrike">
                <a:solidFill>
                  <a:srgbClr val="444d26"/>
                </a:solidFill>
                <a:uFill>
                  <a:solidFill>
                    <a:srgbClr val="ffffff"/>
                  </a:solidFill>
                </a:uFill>
                <a:latin typeface="Tw Cen MT"/>
              </a:rPr>
              <a:t> in terms of </a:t>
            </a:r>
            <a:r>
              <a:rPr b="1" lang="tr-TR" sz="2400" spc="-1" strike="noStrike">
                <a:solidFill>
                  <a:srgbClr val="444d26"/>
                </a:solidFill>
                <a:uFill>
                  <a:solidFill>
                    <a:srgbClr val="ffffff"/>
                  </a:solidFill>
                </a:uFill>
                <a:latin typeface="Tw Cen MT"/>
              </a:rPr>
              <a:t>∑</a:t>
            </a:r>
            <a:r>
              <a:rPr b="0" lang="tr-TR" sz="2400" spc="-1" strike="noStrike">
                <a:solidFill>
                  <a:srgbClr val="444d26"/>
                </a:solidFill>
                <a:uFill>
                  <a:solidFill>
                    <a:srgbClr val="ffffff"/>
                  </a:solidFill>
                </a:uFill>
                <a:latin typeface="Tw Cen MT"/>
              </a:rPr>
              <a:t> (normalizes for difference in variances and correlations)</a:t>
            </a:r>
            <a:endParaRPr b="0" lang="tr-TR" sz="2900" spc="-1" strike="noStrike">
              <a:solidFill>
                <a:srgbClr val="000000"/>
              </a:solidFill>
              <a:uFill>
                <a:solidFill>
                  <a:srgbClr val="ffffff"/>
                </a:solidFill>
              </a:uFill>
              <a:latin typeface="Tw Cen MT"/>
            </a:endParaRPr>
          </a:p>
          <a:p>
            <a:pPr marL="320040" indent="-319680">
              <a:lnSpc>
                <a:spcPct val="100000"/>
              </a:lnSpc>
              <a:buClr>
                <a:srgbClr val="f3a447"/>
              </a:buClr>
              <a:buSzPct val="60000"/>
              <a:buFont typeface="Wingdings" charset="2"/>
              <a:buChar char=""/>
            </a:pPr>
            <a:r>
              <a:rPr b="0" lang="tr-TR" sz="2900" spc="-1" strike="noStrike">
                <a:solidFill>
                  <a:srgbClr val="444d26"/>
                </a:solidFill>
                <a:uFill>
                  <a:solidFill>
                    <a:srgbClr val="ffffff"/>
                  </a:solidFill>
                </a:uFill>
                <a:latin typeface="Tw Cen MT"/>
              </a:rPr>
              <a:t>Bivariate: </a:t>
            </a:r>
            <a:r>
              <a:rPr b="0" i="1" lang="tr-TR" sz="2900" spc="-1" strike="noStrike">
                <a:solidFill>
                  <a:srgbClr val="444d26"/>
                </a:solidFill>
                <a:uFill>
                  <a:solidFill>
                    <a:srgbClr val="ffffff"/>
                  </a:solidFill>
                </a:uFill>
                <a:latin typeface="Tw Cen MT"/>
              </a:rPr>
              <a:t>d </a:t>
            </a:r>
            <a:r>
              <a:rPr b="0" lang="tr-TR" sz="2900" spc="-1" strike="noStrike">
                <a:solidFill>
                  <a:srgbClr val="444d26"/>
                </a:solidFill>
                <a:uFill>
                  <a:solidFill>
                    <a:srgbClr val="ffffff"/>
                  </a:solidFill>
                </a:uFill>
                <a:latin typeface="Tw Cen MT"/>
              </a:rPr>
              <a:t>= 2</a:t>
            </a:r>
            <a:endParaRPr b="0" lang="tr-TR" sz="2900" spc="-1" strike="noStrike">
              <a:solidFill>
                <a:srgbClr val="000000"/>
              </a:solidFill>
              <a:uFill>
                <a:solidFill>
                  <a:srgbClr val="ffffff"/>
                </a:solidFill>
              </a:uFill>
              <a:latin typeface="Tw Cen MT"/>
            </a:endParaRPr>
          </a:p>
          <a:p>
            <a:pPr marL="320040" indent="-319680">
              <a:lnSpc>
                <a:spcPct val="100000"/>
              </a:lnSpc>
            </a:pPr>
            <a:endParaRPr b="0" lang="tr-TR" sz="2900" spc="-1" strike="noStrike">
              <a:solidFill>
                <a:srgbClr val="000000"/>
              </a:solidFill>
              <a:uFill>
                <a:solidFill>
                  <a:srgbClr val="ffffff"/>
                </a:solidFill>
              </a:uFill>
              <a:latin typeface="Tw Cen MT"/>
            </a:endParaRPr>
          </a:p>
        </p:txBody>
      </p:sp>
      <p:sp>
        <p:nvSpPr>
          <p:cNvPr id="297" name="CustomShape 4"/>
          <p:cNvSpPr/>
          <p:nvPr/>
        </p:nvSpPr>
        <p:spPr>
          <a:xfrm>
            <a:off x="5954760" y="5934600"/>
            <a:ext cx="233280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4e75a3"/>
                </a:solidFill>
                <a:uFill>
                  <a:solidFill>
                    <a:srgbClr val="ffffff"/>
                  </a:solidFill>
                </a:uFill>
                <a:latin typeface="Palatino Linotype"/>
              </a:rPr>
              <a:t>z-normalization</a:t>
            </a:r>
            <a:endParaRPr b="0" lang="en-US" sz="1800" spc="-1" strike="noStrike">
              <a:solidFill>
                <a:srgbClr val="000000"/>
              </a:solidFill>
              <a:uFill>
                <a:solidFill>
                  <a:srgbClr val="ffffff"/>
                </a:solidFill>
              </a:uFill>
              <a:latin typeface="Arial"/>
            </a:endParaRPr>
          </a:p>
        </p:txBody>
      </p:sp>
      <p:pic>
        <p:nvPicPr>
          <p:cNvPr id="298" name="" descr=""/>
          <p:cNvPicPr/>
          <p:nvPr/>
        </p:nvPicPr>
        <p:blipFill>
          <a:blip r:embed="rId1"/>
          <a:stretch/>
        </p:blipFill>
        <p:spPr>
          <a:xfrm>
            <a:off x="9029880" y="2806560"/>
            <a:ext cx="114480" cy="216000"/>
          </a:xfrm>
          <a:prstGeom prst="rect">
            <a:avLst/>
          </a:prstGeom>
          <a:ln>
            <a:noFill/>
          </a:ln>
        </p:spPr>
      </p:pic>
      <p:pic>
        <p:nvPicPr>
          <p:cNvPr id="299" name="" descr=""/>
          <p:cNvPicPr/>
          <p:nvPr/>
        </p:nvPicPr>
        <p:blipFill>
          <a:blip r:embed="rId2"/>
          <a:stretch/>
        </p:blipFill>
        <p:spPr>
          <a:xfrm>
            <a:off x="3848040" y="3352680"/>
            <a:ext cx="2870280" cy="1270080"/>
          </a:xfrm>
          <a:prstGeom prst="rect">
            <a:avLst/>
          </a:prstGeom>
          <a:ln>
            <a:noFill/>
          </a:ln>
        </p:spPr>
      </p:pic>
      <p:pic>
        <p:nvPicPr>
          <p:cNvPr id="300" name="" descr=""/>
          <p:cNvPicPr/>
          <p:nvPr/>
        </p:nvPicPr>
        <p:blipFill>
          <a:blip r:embed="rId3"/>
          <a:stretch/>
        </p:blipFill>
        <p:spPr>
          <a:xfrm>
            <a:off x="965160" y="4940280"/>
            <a:ext cx="7353360" cy="14223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1" name="Picture 6" descr=""/>
          <p:cNvPicPr/>
          <p:nvPr/>
        </p:nvPicPr>
        <p:blipFill>
          <a:blip r:embed="rId1"/>
          <a:stretch/>
        </p:blipFill>
        <p:spPr>
          <a:xfrm>
            <a:off x="1523520" y="1931400"/>
            <a:ext cx="6026040" cy="4896360"/>
          </a:xfrm>
          <a:prstGeom prst="rect">
            <a:avLst/>
          </a:prstGeom>
          <a:ln w="9360">
            <a:noFill/>
          </a:ln>
        </p:spPr>
      </p:pic>
      <p:sp>
        <p:nvSpPr>
          <p:cNvPr id="302" name="TextShape 1"/>
          <p:cNvSpPr txBox="1"/>
          <p:nvPr/>
        </p:nvSpPr>
        <p:spPr>
          <a:xfrm>
            <a:off x="611640" y="332640"/>
            <a:ext cx="8352720" cy="863640"/>
          </a:xfrm>
          <a:prstGeom prst="rect">
            <a:avLst/>
          </a:prstGeom>
          <a:noFill/>
          <a:ln>
            <a:noFill/>
          </a:ln>
        </p:spPr>
        <p:txBody>
          <a:bodyPr lIns="90000" rIns="90000" tIns="45000" bIns="45000" anchor="ctr"/>
          <a:p>
            <a:pPr>
              <a:lnSpc>
                <a:spcPct val="100000"/>
              </a:lnSpc>
            </a:pPr>
            <a:r>
              <a:rPr b="0" lang="tr-TR" sz="4400" spc="-1" strike="noStrike">
                <a:solidFill>
                  <a:srgbClr val="444d26"/>
                </a:solidFill>
                <a:uFill>
                  <a:solidFill>
                    <a:srgbClr val="ffffff"/>
                  </a:solidFill>
                </a:uFill>
                <a:latin typeface="Tw Cen MT"/>
              </a:rPr>
              <a:t>Bivariate Normal</a:t>
            </a:r>
            <a:r>
              <a:rPr b="0" lang="tr-TR" sz="4400" spc="-1" strike="noStrike">
                <a:solidFill>
                  <a:srgbClr val="444d26"/>
                </a:solidFill>
                <a:uFill>
                  <a:solidFill>
                    <a:srgbClr val="ffffff"/>
                  </a:solidFill>
                </a:uFill>
                <a:latin typeface="Tw Cen MT"/>
              </a:rPr>
              <a:t>
</a:t>
            </a:r>
            <a:r>
              <a:rPr b="0" lang="tr-TR" sz="3600" spc="-1" strike="noStrike">
                <a:solidFill>
                  <a:srgbClr val="4e75a3"/>
                </a:solidFill>
                <a:uFill>
                  <a:solidFill>
                    <a:srgbClr val="ffffff"/>
                  </a:solidFill>
                </a:uFill>
                <a:latin typeface="Tw Cen MT"/>
              </a:rPr>
              <a:t>Isoprobability </a:t>
            </a:r>
            <a:r>
              <a:rPr b="0" lang="tr-TR" sz="3100" spc="-1" strike="noStrike">
                <a:solidFill>
                  <a:srgbClr val="4e75a3"/>
                </a:solidFill>
                <a:uFill>
                  <a:solidFill>
                    <a:srgbClr val="ffffff"/>
                  </a:solidFill>
                </a:uFill>
                <a:latin typeface="Tw Cen MT"/>
              </a:rPr>
              <a:t>[i.e., </a:t>
            </a:r>
            <a:r>
              <a:rPr b="0" lang="tr-TR" sz="2700" spc="-1" strike="noStrike">
                <a:solidFill>
                  <a:srgbClr val="4e75a3"/>
                </a:solidFill>
                <a:uFill>
                  <a:solidFill>
                    <a:srgbClr val="ffffff"/>
                  </a:solidFill>
                </a:uFill>
                <a:latin typeface="Tw Cen MT"/>
              </a:rPr>
              <a:t>(</a:t>
            </a:r>
            <a:r>
              <a:rPr b="1" i="1" lang="tr-TR" sz="2700" spc="-1" strike="noStrike">
                <a:solidFill>
                  <a:srgbClr val="4e75a3"/>
                </a:solidFill>
                <a:uFill>
                  <a:solidFill>
                    <a:srgbClr val="ffffff"/>
                  </a:solidFill>
                </a:uFill>
                <a:latin typeface="Tw Cen MT"/>
              </a:rPr>
              <a:t>x </a:t>
            </a:r>
            <a:r>
              <a:rPr b="0" lang="tr-TR" sz="2700" spc="-1" strike="noStrike">
                <a:solidFill>
                  <a:srgbClr val="4e75a3"/>
                </a:solidFill>
                <a:uFill>
                  <a:solidFill>
                    <a:srgbClr val="ffffff"/>
                  </a:solidFill>
                </a:uFill>
                <a:latin typeface="Tw Cen MT"/>
              </a:rPr>
              <a:t>– </a:t>
            </a:r>
            <a:r>
              <a:rPr b="1" i="1" lang="tr-TR" sz="2700" spc="-1" strike="noStrike">
                <a:solidFill>
                  <a:srgbClr val="4e75a3"/>
                </a:solidFill>
                <a:uFill>
                  <a:solidFill>
                    <a:srgbClr val="ffffff"/>
                  </a:solidFill>
                </a:uFill>
                <a:latin typeface="Tw Cen MT"/>
              </a:rPr>
              <a:t>μ</a:t>
            </a:r>
            <a:r>
              <a:rPr b="0" lang="tr-TR" sz="2700" spc="-1" strike="noStrike">
                <a:solidFill>
                  <a:srgbClr val="4e75a3"/>
                </a:solidFill>
                <a:uFill>
                  <a:solidFill>
                    <a:srgbClr val="ffffff"/>
                  </a:solidFill>
                </a:uFill>
                <a:latin typeface="Tw Cen MT"/>
              </a:rPr>
              <a:t>)</a:t>
            </a:r>
            <a:r>
              <a:rPr b="0" i="1" lang="tr-TR" sz="2700" spc="-1" strike="noStrike" baseline="30000">
                <a:solidFill>
                  <a:srgbClr val="4e75a3"/>
                </a:solidFill>
                <a:uFill>
                  <a:solidFill>
                    <a:srgbClr val="ffffff"/>
                  </a:solidFill>
                </a:uFill>
                <a:latin typeface="Tw Cen MT"/>
              </a:rPr>
              <a:t>T</a:t>
            </a:r>
            <a:r>
              <a:rPr b="0" lang="tr-TR" sz="2700" spc="-1" strike="noStrike">
                <a:solidFill>
                  <a:srgbClr val="4e75a3"/>
                </a:solidFill>
                <a:uFill>
                  <a:solidFill>
                    <a:srgbClr val="ffffff"/>
                  </a:solidFill>
                </a:uFill>
                <a:latin typeface="Tw Cen MT"/>
              </a:rPr>
              <a:t> </a:t>
            </a:r>
            <a:r>
              <a:rPr b="1" lang="tr-TR" sz="2700" spc="-1" strike="noStrike">
                <a:solidFill>
                  <a:srgbClr val="4e75a3"/>
                </a:solidFill>
                <a:uFill>
                  <a:solidFill>
                    <a:srgbClr val="ffffff"/>
                  </a:solidFill>
                </a:uFill>
                <a:latin typeface="Tw Cen MT"/>
              </a:rPr>
              <a:t>∑</a:t>
            </a:r>
            <a:r>
              <a:rPr b="0" lang="tr-TR" sz="2700" spc="-1" strike="noStrike" baseline="30000">
                <a:solidFill>
                  <a:srgbClr val="4e75a3"/>
                </a:solidFill>
                <a:uFill>
                  <a:solidFill>
                    <a:srgbClr val="ffffff"/>
                  </a:solidFill>
                </a:uFill>
                <a:latin typeface="Tw Cen MT"/>
              </a:rPr>
              <a:t>–</a:t>
            </a:r>
            <a:r>
              <a:rPr b="1" lang="tr-TR" sz="2700" spc="-1" strike="noStrike" baseline="30000">
                <a:solidFill>
                  <a:srgbClr val="4e75a3"/>
                </a:solidFill>
                <a:uFill>
                  <a:solidFill>
                    <a:srgbClr val="ffffff"/>
                  </a:solidFill>
                </a:uFill>
                <a:latin typeface="Tw Cen MT"/>
              </a:rPr>
              <a:t>1</a:t>
            </a:r>
            <a:r>
              <a:rPr b="1" lang="tr-TR" sz="2700" spc="-1" strike="noStrike">
                <a:solidFill>
                  <a:srgbClr val="4e75a3"/>
                </a:solidFill>
                <a:uFill>
                  <a:solidFill>
                    <a:srgbClr val="ffffff"/>
                  </a:solidFill>
                </a:uFill>
                <a:latin typeface="Tw Cen MT"/>
              </a:rPr>
              <a:t> </a:t>
            </a:r>
            <a:r>
              <a:rPr b="0" lang="tr-TR" sz="2700" spc="-1" strike="noStrike">
                <a:solidFill>
                  <a:srgbClr val="4e75a3"/>
                </a:solidFill>
                <a:uFill>
                  <a:solidFill>
                    <a:srgbClr val="ffffff"/>
                  </a:solidFill>
                </a:uFill>
                <a:latin typeface="Tw Cen MT"/>
              </a:rPr>
              <a:t>(</a:t>
            </a:r>
            <a:r>
              <a:rPr b="1" i="1" lang="tr-TR" sz="2700" spc="-1" strike="noStrike">
                <a:solidFill>
                  <a:srgbClr val="4e75a3"/>
                </a:solidFill>
                <a:uFill>
                  <a:solidFill>
                    <a:srgbClr val="ffffff"/>
                  </a:solidFill>
                </a:uFill>
                <a:latin typeface="Tw Cen MT"/>
              </a:rPr>
              <a:t>x </a:t>
            </a:r>
            <a:r>
              <a:rPr b="0" lang="tr-TR" sz="2700" spc="-1" strike="noStrike">
                <a:solidFill>
                  <a:srgbClr val="4e75a3"/>
                </a:solidFill>
                <a:uFill>
                  <a:solidFill>
                    <a:srgbClr val="ffffff"/>
                  </a:solidFill>
                </a:uFill>
                <a:latin typeface="Tw Cen MT"/>
              </a:rPr>
              <a:t>– </a:t>
            </a:r>
            <a:r>
              <a:rPr b="1" i="1" lang="tr-TR" sz="2700" spc="-1" strike="noStrike">
                <a:solidFill>
                  <a:srgbClr val="4e75a3"/>
                </a:solidFill>
                <a:uFill>
                  <a:solidFill>
                    <a:srgbClr val="ffffff"/>
                  </a:solidFill>
                </a:uFill>
                <a:latin typeface="Tw Cen MT"/>
              </a:rPr>
              <a:t>μ</a:t>
            </a:r>
            <a:r>
              <a:rPr b="0" lang="tr-TR" sz="2700" spc="-1" strike="noStrike">
                <a:solidFill>
                  <a:srgbClr val="4e75a3"/>
                </a:solidFill>
                <a:uFill>
                  <a:solidFill>
                    <a:srgbClr val="ffffff"/>
                  </a:solidFill>
                </a:uFill>
                <a:latin typeface="Tw Cen MT"/>
              </a:rPr>
              <a:t>) = c</a:t>
            </a:r>
            <a:r>
              <a:rPr b="0" lang="tr-TR" sz="2700" spc="-1" strike="noStrike" baseline="30000">
                <a:solidFill>
                  <a:srgbClr val="4e75a3"/>
                </a:solidFill>
                <a:uFill>
                  <a:solidFill>
                    <a:srgbClr val="ffffff"/>
                  </a:solidFill>
                </a:uFill>
                <a:latin typeface="Tw Cen MT"/>
              </a:rPr>
              <a:t>2</a:t>
            </a:r>
            <a:r>
              <a:rPr b="0" lang="tr-TR" sz="2700" spc="-1" strike="noStrike">
                <a:solidFill>
                  <a:srgbClr val="4e75a3"/>
                </a:solidFill>
                <a:uFill>
                  <a:solidFill>
                    <a:srgbClr val="ffffff"/>
                  </a:solidFill>
                </a:uFill>
                <a:latin typeface="Tw Cen MT"/>
              </a:rPr>
              <a:t>] </a:t>
            </a:r>
            <a:r>
              <a:rPr b="0" lang="tr-TR" sz="3600" spc="-1" strike="noStrike">
                <a:solidFill>
                  <a:srgbClr val="4e75a3"/>
                </a:solidFill>
                <a:uFill>
                  <a:solidFill>
                    <a:srgbClr val="ffffff"/>
                  </a:solidFill>
                </a:uFill>
                <a:latin typeface="Tw Cen MT"/>
              </a:rPr>
              <a:t>contour plots</a:t>
            </a:r>
            <a:endParaRPr b="0" lang="tr-TR" sz="3200" spc="-1" strike="noStrike">
              <a:solidFill>
                <a:srgbClr val="000000"/>
              </a:solidFill>
              <a:uFill>
                <a:solidFill>
                  <a:srgbClr val="ffffff"/>
                </a:solidFill>
              </a:uFill>
              <a:latin typeface="Palatino Linotype"/>
            </a:endParaRPr>
          </a:p>
        </p:txBody>
      </p:sp>
      <p:sp>
        <p:nvSpPr>
          <p:cNvPr id="303"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FE1EAAD2-96A7-4A83-A83C-834F9DBF42D8}" type="slidenum">
              <a:rPr b="1" lang="en-US" sz="1400" spc="-1" strike="noStrike">
                <a:solidFill>
                  <a:srgbClr val="ffffff"/>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sp>
        <p:nvSpPr>
          <p:cNvPr id="304" name="CustomShape 3"/>
          <p:cNvSpPr/>
          <p:nvPr/>
        </p:nvSpPr>
        <p:spPr>
          <a:xfrm>
            <a:off x="-21240" y="1469880"/>
            <a:ext cx="91864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4e75a3"/>
                </a:solidFill>
                <a:uFill>
                  <a:solidFill>
                    <a:srgbClr val="ffffff"/>
                  </a:solidFill>
                </a:uFill>
                <a:latin typeface="Tw Cen MT"/>
              </a:rPr>
              <a:t>when covariance is 0, ellipsoid axes are parallel to coordinate axes</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036023EC-D42B-41CE-8B3C-351E8FAFC84D}" type="slidenum">
              <a:rPr b="1" lang="en-US" sz="1400" spc="-1" strike="noStrike">
                <a:solidFill>
                  <a:srgbClr val="ffffff"/>
                </a:solidFill>
                <a:uFill>
                  <a:solidFill>
                    <a:srgbClr val="ffffff"/>
                  </a:solidFill>
                </a:uFill>
                <a:latin typeface="Palatino Linotype"/>
              </a:rPr>
              <a:t>&lt;number&gt;</a:t>
            </a:fld>
            <a:endParaRPr b="0" lang="en-US" sz="1400" spc="-1" strike="noStrike">
              <a:solidFill>
                <a:srgbClr val="000000"/>
              </a:solidFill>
              <a:uFill>
                <a:solidFill>
                  <a:srgbClr val="ffffff"/>
                </a:solidFill>
              </a:uFill>
              <a:latin typeface="Times New Roman"/>
            </a:endParaRPr>
          </a:p>
        </p:txBody>
      </p:sp>
      <p:pic>
        <p:nvPicPr>
          <p:cNvPr id="306" name="Picture 8" descr=""/>
          <p:cNvPicPr/>
          <p:nvPr/>
        </p:nvPicPr>
        <p:blipFill>
          <a:blip r:embed="rId1"/>
          <a:stretch/>
        </p:blipFill>
        <p:spPr>
          <a:xfrm>
            <a:off x="900000" y="476280"/>
            <a:ext cx="7372080" cy="6152760"/>
          </a:xfrm>
          <a:prstGeom prst="rect">
            <a:avLst/>
          </a:prstGeom>
          <a:ln w="9360">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Median</Template>
  <TotalTime>3792</TotalTime>
  <Application>LibreOffice/5.3.0.3$MacOSX_X86_64 LibreOffice_project/7074905676c47b82bbcfbea1aeefc84afe1c50e1</Application>
  <Words>881</Words>
  <Paragraphs>192</Paragraphs>
  <Company>BOGAZICI UNIVERSITY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2005-01-24T14:46:28Z</dcterms:created>
  <dc:creator>ethem</dc:creator>
  <dc:description/>
  <dc:language>en-US</dc:language>
  <cp:lastModifiedBy/>
  <dcterms:modified xsi:type="dcterms:W3CDTF">2017-02-17T19:22:12Z</dcterms:modified>
  <cp:revision>248</cp:revision>
  <dc:subject/>
  <dc:title>Introduction to Machine Learning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BOGAZICI UNIVERSITY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8</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26</vt:i4>
  </property>
</Properties>
</file>