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6" r:id="rId9"/>
    <p:sldId id="297" r:id="rId10"/>
    <p:sldId id="264" r:id="rId11"/>
    <p:sldId id="282" r:id="rId12"/>
    <p:sldId id="283" r:id="rId13"/>
    <p:sldId id="265" r:id="rId14"/>
    <p:sldId id="284" r:id="rId15"/>
    <p:sldId id="266" r:id="rId16"/>
    <p:sldId id="298" r:id="rId17"/>
    <p:sldId id="289" r:id="rId18"/>
    <p:sldId id="292" r:id="rId19"/>
    <p:sldId id="293" r:id="rId20"/>
    <p:sldId id="267" r:id="rId21"/>
    <p:sldId id="268" r:id="rId22"/>
    <p:sldId id="294" r:id="rId23"/>
    <p:sldId id="269" r:id="rId24"/>
    <p:sldId id="270" r:id="rId25"/>
    <p:sldId id="271" r:id="rId26"/>
    <p:sldId id="272" r:id="rId27"/>
    <p:sldId id="273" r:id="rId28"/>
    <p:sldId id="274" r:id="rId29"/>
    <p:sldId id="285" r:id="rId30"/>
    <p:sldId id="275" r:id="rId31"/>
    <p:sldId id="276" r:id="rId32"/>
    <p:sldId id="277" r:id="rId33"/>
    <p:sldId id="278" r:id="rId34"/>
    <p:sldId id="279" r:id="rId35"/>
    <p:sldId id="280" r:id="rId36"/>
    <p:sldId id="286" r:id="rId37"/>
    <p:sldId id="287" r:id="rId38"/>
    <p:sldId id="288" r:id="rId39"/>
    <p:sldId id="281" r:id="rId40"/>
    <p:sldId id="299" r:id="rId41"/>
    <p:sldId id="300" r:id="rId42"/>
    <p:sldId id="301" r:id="rId43"/>
    <p:sldId id="302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60DA6-CB6C-4FD8-967A-A2514656545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6670-50A8-4458-9462-31ADE03AD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7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8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7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8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A43D-5144-4824-967E-249D82188B68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EFDF-93F0-4CA8-8200-257C06B2A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png"/><Relationship Id="rId4" Type="http://schemas.openxmlformats.org/officeDocument/2006/relationships/image" Target="../media/image10.emf"/><Relationship Id="rId9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image" Target="../media/image13.emf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Linear Model Selection and regularization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480155"/>
            <a:ext cx="7269480" cy="96075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6.6.1 Best Subset Selection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" y="1825625"/>
                <a:ext cx="1193292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run a linear regression for each possible combination of the X predictors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possibilities).</a:t>
                </a:r>
              </a:p>
              <a:p>
                <a:r>
                  <a:rPr lang="en-US" dirty="0" smtClean="0"/>
                  <a:t>Fit p models </a:t>
                </a:r>
                <a:r>
                  <a:rPr lang="en-US" b="1" dirty="0" smtClean="0"/>
                  <a:t>containing one predictor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models </a:t>
                </a:r>
                <a:r>
                  <a:rPr lang="en-US" b="1" dirty="0" smtClean="0"/>
                  <a:t>containing two predictors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And so on….</a:t>
                </a:r>
              </a:p>
              <a:p>
                <a:r>
                  <a:rPr lang="en-US" dirty="0" smtClean="0"/>
                  <a:t>There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different models</a:t>
                </a:r>
              </a:p>
              <a:p>
                <a:r>
                  <a:rPr lang="en-US" dirty="0" smtClean="0"/>
                  <a:t>Look at them all, identify the </a:t>
                </a:r>
                <a:r>
                  <a:rPr lang="en-US" b="1" i="1" dirty="0" smtClean="0"/>
                  <a:t>best</a:t>
                </a:r>
                <a:r>
                  <a:rPr lang="en-US" dirty="0" smtClean="0"/>
                  <a:t> model</a:t>
                </a:r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" y="1825625"/>
                <a:ext cx="11932920" cy="4351338"/>
              </a:xfrm>
              <a:blipFill rotWithShape="0">
                <a:blip r:embed="rId2"/>
                <a:stretch>
                  <a:fillRect l="-91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056" y="283485"/>
            <a:ext cx="4352544" cy="136840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485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6.6.1 Best Subset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judge which subset is the “best”?</a:t>
            </a:r>
          </a:p>
          <a:p>
            <a:endParaRPr lang="en-US" dirty="0"/>
          </a:p>
          <a:p>
            <a:r>
              <a:rPr lang="en-US" dirty="0"/>
              <a:t>One simple approach is to take the subset with the smallest RSS or the largest R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Unfortunately, one can show that the model that includes all the variables will always have the largest R</a:t>
            </a:r>
            <a:r>
              <a:rPr lang="en-US" baseline="30000" dirty="0"/>
              <a:t>2</a:t>
            </a:r>
            <a:r>
              <a:rPr lang="en-US" dirty="0"/>
              <a:t> (and smallest RSS)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9" y="404262"/>
            <a:ext cx="11665818" cy="61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55" y="109354"/>
            <a:ext cx="11721966" cy="616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Credit Data </a:t>
            </a:r>
            <a:r>
              <a:rPr lang="en-US" sz="2200" b="1" dirty="0" smtClean="0">
                <a:solidFill>
                  <a:srgbClr val="FF0000"/>
                </a:solidFill>
              </a:rPr>
              <a:t>(10 predictors including one categorical with 3 values):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vs.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ubset Size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77" y="1829128"/>
            <a:ext cx="1181019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RSS/R</a:t>
            </a:r>
            <a:r>
              <a:rPr lang="en-US" baseline="30000" dirty="0" smtClean="0"/>
              <a:t>2</a:t>
            </a:r>
            <a:r>
              <a:rPr lang="en-US" dirty="0" smtClean="0"/>
              <a:t> will always decline/increase </a:t>
            </a:r>
            <a:r>
              <a:rPr lang="en-US" b="1" dirty="0" smtClean="0"/>
              <a:t>as the number of variables increase </a:t>
            </a:r>
            <a:r>
              <a:rPr lang="en-US" dirty="0" smtClean="0"/>
              <a:t>so they are not very useful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Low RSS or </a:t>
            </a:r>
            <a:r>
              <a:rPr lang="en-US" dirty="0"/>
              <a:t>high </a:t>
            </a:r>
            <a:r>
              <a:rPr lang="en-US" dirty="0" smtClean="0"/>
              <a:t>R</a:t>
            </a:r>
            <a:r>
              <a:rPr lang="en-US" baseline="30000" dirty="0" smtClean="0"/>
              <a:t>2  </a:t>
            </a:r>
            <a:r>
              <a:rPr lang="en-US" dirty="0" smtClean="0"/>
              <a:t>indicates low training error where we are actually looking for low test error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will use cross validation, or </a:t>
            </a:r>
            <a:r>
              <a:rPr lang="en-US" dirty="0"/>
              <a:t>adjusted </a:t>
            </a:r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18" y="3593652"/>
            <a:ext cx="1010653" cy="10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5" y="95619"/>
            <a:ext cx="11161295" cy="9342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Credit Data </a:t>
            </a:r>
            <a:r>
              <a:rPr lang="en-US" sz="2400" b="1" dirty="0">
                <a:solidFill>
                  <a:srgbClr val="FF0000"/>
                </a:solidFill>
              </a:rPr>
              <a:t>(10 predictors including one categorical with 3 values): </a:t>
            </a: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vs. Subset Size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128" y="5273744"/>
            <a:ext cx="11896825" cy="15696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red line </a:t>
            </a:r>
            <a:r>
              <a:rPr lang="en-US" sz="2400" dirty="0" smtClean="0"/>
              <a:t>tracks/connects </a:t>
            </a:r>
            <a:r>
              <a:rPr lang="en-US" sz="2400" dirty="0"/>
              <a:t>the best model for a given number of predictors, </a:t>
            </a:r>
            <a:endParaRPr lang="en-US" sz="2400" dirty="0" smtClean="0"/>
          </a:p>
          <a:p>
            <a:pPr algn="ctr"/>
            <a:r>
              <a:rPr lang="en-US" sz="2400" dirty="0" smtClean="0"/>
              <a:t>according </a:t>
            </a:r>
            <a:r>
              <a:rPr lang="en-US" sz="2400" dirty="0"/>
              <a:t>to RSS and R</a:t>
            </a:r>
            <a:r>
              <a:rPr lang="en-US" sz="2400" baseline="30000" dirty="0"/>
              <a:t>2 </a:t>
            </a:r>
            <a:endParaRPr lang="en-US" sz="2400" baseline="30000" dirty="0" smtClean="0"/>
          </a:p>
          <a:p>
            <a:pPr algn="ctr"/>
            <a:endParaRPr lang="en-US" sz="24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A little improvement from the 3-variable model on</a:t>
            </a:r>
            <a:endParaRPr lang="en-US" sz="2400" dirty="0"/>
          </a:p>
        </p:txBody>
      </p:sp>
      <p:pic>
        <p:nvPicPr>
          <p:cNvPr id="4" name="Picture 3" descr="6.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4" y="1136832"/>
            <a:ext cx="9663764" cy="41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Other Measures of Comparison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compare different models, we can use other approaches:</a:t>
            </a:r>
          </a:p>
          <a:p>
            <a:pPr lvl="1"/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AIC (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criterion)</a:t>
            </a:r>
          </a:p>
          <a:p>
            <a:pPr lvl="1"/>
            <a:r>
              <a:rPr lang="en-US" dirty="0" smtClean="0"/>
              <a:t>BIC (Bayesian information criterion)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 smtClean="0"/>
              <a:t> (equivalent to AIC for linear regression)</a:t>
            </a:r>
          </a:p>
          <a:p>
            <a:r>
              <a:rPr lang="en-US" dirty="0" smtClean="0"/>
              <a:t>These methods add penalty to RSS for the number of variables (i.e. complexity) in the model</a:t>
            </a:r>
          </a:p>
          <a:p>
            <a:r>
              <a:rPr lang="en-US" dirty="0" smtClean="0"/>
              <a:t>None are perfect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29400"/>
            <a:ext cx="5562600" cy="228600"/>
          </a:xfrm>
          <a:ln/>
        </p:spPr>
        <p:txBody>
          <a:bodyPr/>
          <a:lstStyle/>
          <a:p>
            <a:r>
              <a:rPr lang="en-US"/>
              <a:t>Copyright ©2012 Pearson Education, Inc. publishing as Prentice Hall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50938" y="228600"/>
            <a:ext cx="7383462" cy="990600"/>
          </a:xfrm>
          <a:prstGeom prst="rect">
            <a:avLst/>
          </a:prstGeom>
        </p:spPr>
        <p:txBody>
          <a:bodyPr lIns="90488" tIns="44450" rIns="90488" bIns="44450" anchor="ctr" anchorCtr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Model Building Flowchart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828800"/>
            <a:ext cx="2513013" cy="422275"/>
          </a:xfrm>
          <a:prstGeom prst="rect">
            <a:avLst/>
          </a:prstGeom>
          <a:solidFill>
            <a:srgbClr val="FDE0B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Choose X</a:t>
            </a:r>
            <a:r>
              <a:rPr lang="en-US" sz="2000" baseline="-25000"/>
              <a:t>1</a:t>
            </a:r>
            <a:r>
              <a:rPr lang="en-US" sz="2000"/>
              <a:t>,X</a:t>
            </a:r>
            <a:r>
              <a:rPr lang="en-US" sz="2000" baseline="-25000"/>
              <a:t>2</a:t>
            </a:r>
            <a:r>
              <a:rPr lang="en-US" sz="2000"/>
              <a:t>,…X</a:t>
            </a:r>
            <a:r>
              <a:rPr lang="en-US" sz="2000" baseline="-25000"/>
              <a:t>k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375" y="2668588"/>
            <a:ext cx="2130425" cy="727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Run regression to find VIFs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3688" y="4298950"/>
            <a:ext cx="185102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Remove variable with highest             VIF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22613" y="2730500"/>
            <a:ext cx="11652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Any VIF&gt;5?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97588" y="1830388"/>
            <a:ext cx="2663825" cy="1336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Run subsets regression to obtain “best” models in terms of C</a:t>
            </a:r>
            <a:r>
              <a:rPr lang="en-US" sz="2000" baseline="-25000"/>
              <a:t>p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021388" y="3659188"/>
            <a:ext cx="2892425" cy="42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Do complete analysis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81600" y="4573588"/>
            <a:ext cx="3884613" cy="727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Add quadratic and/or interaction terms or transform variables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556375" y="5715000"/>
            <a:ext cx="1901825" cy="727075"/>
          </a:xfrm>
          <a:prstGeom prst="rect">
            <a:avLst/>
          </a:prstGeom>
          <a:solidFill>
            <a:srgbClr val="C7DAF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Perform predictions</a:t>
            </a: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74613" y="3886200"/>
            <a:ext cx="2287587" cy="1828800"/>
          </a:xfrm>
          <a:custGeom>
            <a:avLst/>
            <a:gdLst>
              <a:gd name="T0" fmla="*/ 1142972 w 1393"/>
              <a:gd name="T1" fmla="*/ 0 h 1057"/>
              <a:gd name="T2" fmla="*/ 0 w 1393"/>
              <a:gd name="T3" fmla="*/ 913535 h 1057"/>
              <a:gd name="T4" fmla="*/ 1142972 w 1393"/>
              <a:gd name="T5" fmla="*/ 1827070 h 1057"/>
              <a:gd name="T6" fmla="*/ 2285945 w 1393"/>
              <a:gd name="T7" fmla="*/ 913535 h 1057"/>
              <a:gd name="T8" fmla="*/ 1142972 w 1393"/>
              <a:gd name="T9" fmla="*/ 0 h 10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"/>
              <a:gd name="T16" fmla="*/ 0 h 1057"/>
              <a:gd name="T17" fmla="*/ 1393 w 1393"/>
              <a:gd name="T18" fmla="*/ 1057 h 10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" h="1057">
                <a:moveTo>
                  <a:pt x="696" y="0"/>
                </a:moveTo>
                <a:lnTo>
                  <a:pt x="0" y="528"/>
                </a:lnTo>
                <a:lnTo>
                  <a:pt x="696" y="1056"/>
                </a:lnTo>
                <a:lnTo>
                  <a:pt x="1392" y="528"/>
                </a:lnTo>
                <a:lnTo>
                  <a:pt x="696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267200" y="2514600"/>
            <a:ext cx="784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No</a:t>
            </a: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2740025" y="2362200"/>
            <a:ext cx="1831975" cy="1371600"/>
          </a:xfrm>
          <a:custGeom>
            <a:avLst/>
            <a:gdLst>
              <a:gd name="T0" fmla="*/ 915121 w 1057"/>
              <a:gd name="T1" fmla="*/ 0 h 721"/>
              <a:gd name="T2" fmla="*/ 0 w 1057"/>
              <a:gd name="T3" fmla="*/ 684849 h 721"/>
              <a:gd name="T4" fmla="*/ 915121 w 1057"/>
              <a:gd name="T5" fmla="*/ 1369698 h 721"/>
              <a:gd name="T6" fmla="*/ 1830242 w 1057"/>
              <a:gd name="T7" fmla="*/ 684849 h 721"/>
              <a:gd name="T8" fmla="*/ 915121 w 1057"/>
              <a:gd name="T9" fmla="*/ 0 h 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7"/>
              <a:gd name="T16" fmla="*/ 0 h 721"/>
              <a:gd name="T17" fmla="*/ 1057 w 1057"/>
              <a:gd name="T18" fmla="*/ 721 h 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7" h="721">
                <a:moveTo>
                  <a:pt x="528" y="0"/>
                </a:moveTo>
                <a:lnTo>
                  <a:pt x="0" y="360"/>
                </a:lnTo>
                <a:lnTo>
                  <a:pt x="528" y="720"/>
                </a:lnTo>
                <a:lnTo>
                  <a:pt x="1056" y="360"/>
                </a:lnTo>
                <a:lnTo>
                  <a:pt x="528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25775" y="4467225"/>
            <a:ext cx="13176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More than one?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048000" y="5791200"/>
            <a:ext cx="1216025" cy="727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Remove this X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219200" y="2286000"/>
            <a:ext cx="0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3048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657600" y="3733800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657600" y="3657600"/>
            <a:ext cx="784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Yes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657600" y="5397500"/>
            <a:ext cx="784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No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657600" y="5495925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2362200" y="4800600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263775" y="4330700"/>
            <a:ext cx="784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Yes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4953000" y="2743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7391400" y="3200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7391400" y="4114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7391400" y="5334000"/>
            <a:ext cx="0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1219200" y="3429000"/>
            <a:ext cx="0" cy="434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2741613" y="4114800"/>
            <a:ext cx="1830387" cy="1371600"/>
          </a:xfrm>
          <a:custGeom>
            <a:avLst/>
            <a:gdLst>
              <a:gd name="T0" fmla="*/ 914328 w 1057"/>
              <a:gd name="T1" fmla="*/ 0 h 721"/>
              <a:gd name="T2" fmla="*/ 0 w 1057"/>
              <a:gd name="T3" fmla="*/ 684849 h 721"/>
              <a:gd name="T4" fmla="*/ 914328 w 1057"/>
              <a:gd name="T5" fmla="*/ 1369698 h 721"/>
              <a:gd name="T6" fmla="*/ 1828655 w 1057"/>
              <a:gd name="T7" fmla="*/ 684849 h 721"/>
              <a:gd name="T8" fmla="*/ 914328 w 1057"/>
              <a:gd name="T9" fmla="*/ 0 h 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7"/>
              <a:gd name="T16" fmla="*/ 0 h 721"/>
              <a:gd name="T17" fmla="*/ 1057 w 1057"/>
              <a:gd name="T18" fmla="*/ 721 h 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7" h="721">
                <a:moveTo>
                  <a:pt x="528" y="0"/>
                </a:moveTo>
                <a:lnTo>
                  <a:pt x="0" y="360"/>
                </a:lnTo>
                <a:lnTo>
                  <a:pt x="528" y="720"/>
                </a:lnTo>
                <a:lnTo>
                  <a:pt x="1056" y="360"/>
                </a:lnTo>
                <a:lnTo>
                  <a:pt x="528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572000" y="3048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4800600" y="2514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800600" y="2514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4267200" y="601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 flipV="1">
            <a:off x="4953000" y="2743200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b="1" spc="-5" dirty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spc="-5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se</a:t>
            </a:r>
            <a:r>
              <a:rPr lang="en-US" b="1" spc="5" dirty="0">
                <a:solidFill>
                  <a:srgbClr val="FF0000"/>
                </a:solidFill>
              </a:rPr>
              <a:t>l</a:t>
            </a:r>
            <a:r>
              <a:rPr lang="en-US" b="1" spc="-5" dirty="0">
                <a:solidFill>
                  <a:srgbClr val="FF0000"/>
                </a:solidFill>
              </a:rPr>
              <a:t>ecti</a:t>
            </a:r>
            <a:r>
              <a:rPr lang="en-US" b="1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146" y="1420811"/>
            <a:ext cx="10515600" cy="4351338"/>
          </a:xfrm>
        </p:spPr>
        <p:txBody>
          <a:bodyPr/>
          <a:lstStyle/>
          <a:p>
            <a:r>
              <a:rPr lang="en-US" spc="-5" dirty="0"/>
              <a:t>Ho</a:t>
            </a:r>
            <a:r>
              <a:rPr lang="en-US" dirty="0"/>
              <a:t>w</a:t>
            </a:r>
            <a:r>
              <a:rPr lang="en-US" spc="-15" dirty="0"/>
              <a:t> </a:t>
            </a:r>
            <a:r>
              <a:rPr lang="en-US" spc="-5" dirty="0"/>
              <a:t>d</a:t>
            </a:r>
            <a:r>
              <a:rPr lang="en-US" dirty="0"/>
              <a:t>o </a:t>
            </a:r>
            <a:r>
              <a:rPr lang="en-US" spc="5" dirty="0"/>
              <a:t>y</a:t>
            </a:r>
            <a:r>
              <a:rPr lang="en-US" spc="-5" dirty="0"/>
              <a:t>o</a:t>
            </a:r>
            <a:r>
              <a:rPr lang="en-US" dirty="0"/>
              <a:t>u co</a:t>
            </a:r>
            <a:r>
              <a:rPr lang="en-US" spc="-5" dirty="0"/>
              <a:t>mpa</a:t>
            </a:r>
            <a:r>
              <a:rPr lang="en-US" spc="5" dirty="0"/>
              <a:t>r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spc="-20" dirty="0"/>
              <a:t>t</a:t>
            </a:r>
            <a:r>
              <a:rPr lang="en-US" spc="-5" dirty="0"/>
              <a:t>w</a:t>
            </a:r>
            <a:r>
              <a:rPr lang="en-US" dirty="0"/>
              <a:t>o</a:t>
            </a:r>
            <a:r>
              <a:rPr lang="en-US" spc="-5" dirty="0"/>
              <a:t> model</a:t>
            </a:r>
            <a:r>
              <a:rPr lang="en-US" dirty="0"/>
              <a:t>s</a:t>
            </a:r>
            <a:r>
              <a:rPr lang="en-US" spc="5" dirty="0"/>
              <a:t> </a:t>
            </a:r>
            <a:r>
              <a:rPr lang="en-US" spc="-15" dirty="0"/>
              <a:t>w</a:t>
            </a:r>
            <a:r>
              <a:rPr lang="en-US" spc="5" dirty="0"/>
              <a:t>i</a:t>
            </a:r>
            <a:r>
              <a:rPr lang="en-US" spc="-10" dirty="0"/>
              <a:t>t</a:t>
            </a:r>
            <a:r>
              <a:rPr lang="en-US" dirty="0"/>
              <a:t>h</a:t>
            </a:r>
            <a:r>
              <a:rPr lang="en-US" spc="-5" dirty="0"/>
              <a:t> di</a:t>
            </a:r>
            <a:r>
              <a:rPr lang="en-US" spc="-60" dirty="0"/>
              <a:t>f</a:t>
            </a:r>
            <a:r>
              <a:rPr lang="en-US" spc="-10" dirty="0"/>
              <a:t>f</a:t>
            </a:r>
            <a:r>
              <a:rPr lang="en-US" spc="-5" dirty="0"/>
              <a:t>e</a:t>
            </a:r>
            <a:r>
              <a:rPr lang="en-US" spc="5" dirty="0"/>
              <a:t>r</a:t>
            </a:r>
            <a:r>
              <a:rPr lang="en-US" spc="-5" dirty="0"/>
              <a:t>ent numbe</a:t>
            </a:r>
            <a:r>
              <a:rPr lang="en-US" spc="5" dirty="0"/>
              <a:t>r</a:t>
            </a:r>
            <a:r>
              <a:rPr lang="en-US" dirty="0"/>
              <a:t>s </a:t>
            </a:r>
            <a:r>
              <a:rPr lang="en-US" spc="-25" dirty="0"/>
              <a:t>o</a:t>
            </a:r>
            <a:r>
              <a:rPr lang="en-US" spc="-10" dirty="0"/>
              <a:t>f</a:t>
            </a:r>
            <a:r>
              <a:rPr lang="en-US" dirty="0"/>
              <a:t> </a:t>
            </a:r>
            <a:r>
              <a:rPr lang="en-US" spc="-5" dirty="0"/>
              <a:t>pr</a:t>
            </a:r>
            <a:r>
              <a:rPr lang="en-US" spc="10" dirty="0"/>
              <a:t>e</a:t>
            </a:r>
            <a:r>
              <a:rPr lang="en-US" spc="-5" dirty="0"/>
              <a:t>di</a:t>
            </a:r>
            <a:r>
              <a:rPr lang="en-US" spc="-15" dirty="0"/>
              <a:t>ct</a:t>
            </a:r>
            <a:r>
              <a:rPr lang="en-US" spc="-5" dirty="0"/>
              <a:t>o</a:t>
            </a:r>
            <a:r>
              <a:rPr lang="en-US" spc="5" dirty="0"/>
              <a:t>r</a:t>
            </a:r>
            <a:r>
              <a:rPr lang="en-US" dirty="0"/>
              <a:t>s?</a:t>
            </a:r>
          </a:p>
          <a:p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3445509" y="3887470"/>
            <a:ext cx="2103120" cy="640080"/>
          </a:xfrm>
          <a:custGeom>
            <a:avLst/>
            <a:gdLst/>
            <a:ahLst/>
            <a:cxnLst/>
            <a:rect l="l" t="t" r="r" b="b"/>
            <a:pathLst>
              <a:path w="2103120" h="640080">
                <a:moveTo>
                  <a:pt x="2103120" y="0"/>
                </a:moveTo>
                <a:lnTo>
                  <a:pt x="0" y="0"/>
                </a:lnTo>
                <a:lnTo>
                  <a:pt x="0" y="640080"/>
                </a:lnTo>
                <a:lnTo>
                  <a:pt x="2103120" y="640080"/>
                </a:lnTo>
                <a:lnTo>
                  <a:pt x="2103120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3446572" y="3887470"/>
            <a:ext cx="2103120" cy="640080"/>
          </a:xfrm>
          <a:custGeom>
            <a:avLst/>
            <a:gdLst/>
            <a:ahLst/>
            <a:cxnLst/>
            <a:rect l="l" t="t" r="r" b="b"/>
            <a:pathLst>
              <a:path w="2103120" h="640080">
                <a:moveTo>
                  <a:pt x="1051560" y="640080"/>
                </a:moveTo>
                <a:lnTo>
                  <a:pt x="0" y="640080"/>
                </a:lnTo>
                <a:lnTo>
                  <a:pt x="0" y="0"/>
                </a:lnTo>
                <a:lnTo>
                  <a:pt x="2103120" y="0"/>
                </a:lnTo>
                <a:lnTo>
                  <a:pt x="2103120" y="640080"/>
                </a:lnTo>
                <a:lnTo>
                  <a:pt x="1051560" y="64008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591559" y="3961312"/>
            <a:ext cx="174688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980" marR="5080" indent="-462280">
              <a:lnSpc>
                <a:spcPts val="2020"/>
              </a:lnSpc>
            </a:pP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orm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z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Error Crite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6358890" y="279019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3474720" y="0"/>
                </a:moveTo>
                <a:lnTo>
                  <a:pt x="0" y="0"/>
                </a:lnTo>
                <a:lnTo>
                  <a:pt x="0" y="640079"/>
                </a:lnTo>
                <a:lnTo>
                  <a:pt x="3474720" y="640079"/>
                </a:lnTo>
                <a:lnTo>
                  <a:pt x="3474720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58890" y="279019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1737359" y="640079"/>
                </a:moveTo>
                <a:lnTo>
                  <a:pt x="0" y="640079"/>
                </a:lnTo>
                <a:lnTo>
                  <a:pt x="0" y="0"/>
                </a:lnTo>
                <a:lnTo>
                  <a:pt x="3474720" y="0"/>
                </a:lnTo>
                <a:lnTo>
                  <a:pt x="3474720" y="640079"/>
                </a:lnTo>
                <a:lnTo>
                  <a:pt x="1737359" y="64007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6909172" y="3013710"/>
            <a:ext cx="181610" cy="184150"/>
          </a:xfrm>
          <a:custGeom>
            <a:avLst/>
            <a:gdLst/>
            <a:ahLst/>
            <a:cxnLst/>
            <a:rect l="l" t="t" r="r" b="b"/>
            <a:pathLst>
              <a:path w="181610" h="184150">
                <a:moveTo>
                  <a:pt x="128238" y="1738"/>
                </a:moveTo>
                <a:lnTo>
                  <a:pt x="83618" y="8367"/>
                </a:lnTo>
                <a:lnTo>
                  <a:pt x="45886" y="28205"/>
                </a:lnTo>
                <a:lnTo>
                  <a:pt x="17778" y="57734"/>
                </a:lnTo>
                <a:lnTo>
                  <a:pt x="2030" y="93438"/>
                </a:lnTo>
                <a:lnTo>
                  <a:pt x="0" y="106104"/>
                </a:lnTo>
                <a:lnTo>
                  <a:pt x="1180" y="123304"/>
                </a:lnTo>
                <a:lnTo>
                  <a:pt x="18641" y="162615"/>
                </a:lnTo>
                <a:lnTo>
                  <a:pt x="52085" y="182202"/>
                </a:lnTo>
                <a:lnTo>
                  <a:pt x="65695" y="184062"/>
                </a:lnTo>
                <a:lnTo>
                  <a:pt x="80437" y="182914"/>
                </a:lnTo>
                <a:lnTo>
                  <a:pt x="93665" y="179665"/>
                </a:lnTo>
                <a:lnTo>
                  <a:pt x="102627" y="175943"/>
                </a:lnTo>
                <a:lnTo>
                  <a:pt x="81333" y="175943"/>
                </a:lnTo>
                <a:lnTo>
                  <a:pt x="66906" y="175074"/>
                </a:lnTo>
                <a:lnTo>
                  <a:pt x="32365" y="156578"/>
                </a:lnTo>
                <a:lnTo>
                  <a:pt x="22657" y="128387"/>
                </a:lnTo>
                <a:lnTo>
                  <a:pt x="22962" y="119644"/>
                </a:lnTo>
                <a:lnTo>
                  <a:pt x="34572" y="70592"/>
                </a:lnTo>
                <a:lnTo>
                  <a:pt x="59465" y="33496"/>
                </a:lnTo>
                <a:lnTo>
                  <a:pt x="92969" y="11955"/>
                </a:lnTo>
                <a:lnTo>
                  <a:pt x="115875" y="7622"/>
                </a:lnTo>
                <a:lnTo>
                  <a:pt x="141433" y="7622"/>
                </a:lnTo>
                <a:lnTo>
                  <a:pt x="128238" y="1738"/>
                </a:lnTo>
                <a:close/>
              </a:path>
              <a:path w="181610" h="184150">
                <a:moveTo>
                  <a:pt x="152027" y="115570"/>
                </a:moveTo>
                <a:lnTo>
                  <a:pt x="145677" y="115570"/>
                </a:lnTo>
                <a:lnTo>
                  <a:pt x="145677" y="116839"/>
                </a:lnTo>
                <a:lnTo>
                  <a:pt x="142962" y="124666"/>
                </a:lnTo>
                <a:lnTo>
                  <a:pt x="114480" y="160161"/>
                </a:lnTo>
                <a:lnTo>
                  <a:pt x="81333" y="175943"/>
                </a:lnTo>
                <a:lnTo>
                  <a:pt x="102627" y="175943"/>
                </a:lnTo>
                <a:lnTo>
                  <a:pt x="142630" y="138726"/>
                </a:lnTo>
                <a:lnTo>
                  <a:pt x="151396" y="119968"/>
                </a:lnTo>
                <a:lnTo>
                  <a:pt x="152027" y="115570"/>
                </a:lnTo>
                <a:close/>
              </a:path>
              <a:path w="181610" h="184150">
                <a:moveTo>
                  <a:pt x="141433" y="7622"/>
                </a:moveTo>
                <a:lnTo>
                  <a:pt x="115875" y="7622"/>
                </a:lnTo>
                <a:lnTo>
                  <a:pt x="130149" y="9837"/>
                </a:lnTo>
                <a:lnTo>
                  <a:pt x="141624" y="16201"/>
                </a:lnTo>
                <a:lnTo>
                  <a:pt x="150086" y="26286"/>
                </a:lnTo>
                <a:lnTo>
                  <a:pt x="155319" y="39665"/>
                </a:lnTo>
                <a:lnTo>
                  <a:pt x="156272" y="61949"/>
                </a:lnTo>
                <a:lnTo>
                  <a:pt x="155935" y="67309"/>
                </a:lnTo>
                <a:lnTo>
                  <a:pt x="155837" y="72389"/>
                </a:lnTo>
                <a:lnTo>
                  <a:pt x="163457" y="72389"/>
                </a:lnTo>
                <a:lnTo>
                  <a:pt x="163457" y="71120"/>
                </a:lnTo>
                <a:lnTo>
                  <a:pt x="164727" y="67309"/>
                </a:lnTo>
                <a:lnTo>
                  <a:pt x="176381" y="21589"/>
                </a:lnTo>
                <a:lnTo>
                  <a:pt x="155837" y="21589"/>
                </a:lnTo>
                <a:lnTo>
                  <a:pt x="151700" y="16090"/>
                </a:lnTo>
                <a:lnTo>
                  <a:pt x="142798" y="8231"/>
                </a:lnTo>
                <a:lnTo>
                  <a:pt x="141433" y="7622"/>
                </a:lnTo>
                <a:close/>
              </a:path>
              <a:path w="181610" h="184150">
                <a:moveTo>
                  <a:pt x="179967" y="0"/>
                </a:moveTo>
                <a:lnTo>
                  <a:pt x="176157" y="0"/>
                </a:lnTo>
                <a:lnTo>
                  <a:pt x="173617" y="2539"/>
                </a:lnTo>
                <a:lnTo>
                  <a:pt x="155837" y="21589"/>
                </a:lnTo>
                <a:lnTo>
                  <a:pt x="176381" y="21589"/>
                </a:lnTo>
                <a:lnTo>
                  <a:pt x="181237" y="2539"/>
                </a:lnTo>
                <a:lnTo>
                  <a:pt x="181237" y="1270"/>
                </a:lnTo>
                <a:lnTo>
                  <a:pt x="179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7076440" y="3150870"/>
            <a:ext cx="100330" cy="113030"/>
          </a:xfrm>
          <a:custGeom>
            <a:avLst/>
            <a:gdLst/>
            <a:ahLst/>
            <a:cxnLst/>
            <a:rect l="l" t="t" r="r" b="b"/>
            <a:pathLst>
              <a:path w="100329" h="113029">
                <a:moveTo>
                  <a:pt x="40639" y="106679"/>
                </a:moveTo>
                <a:lnTo>
                  <a:pt x="0" y="106679"/>
                </a:lnTo>
                <a:lnTo>
                  <a:pt x="0" y="113029"/>
                </a:lnTo>
                <a:lnTo>
                  <a:pt x="40639" y="113029"/>
                </a:lnTo>
                <a:lnTo>
                  <a:pt x="40639" y="106679"/>
                </a:lnTo>
                <a:close/>
              </a:path>
              <a:path w="100329" h="113029">
                <a:moveTo>
                  <a:pt x="48650" y="5079"/>
                </a:moveTo>
                <a:lnTo>
                  <a:pt x="33019" y="5079"/>
                </a:lnTo>
                <a:lnTo>
                  <a:pt x="35559" y="8890"/>
                </a:lnTo>
                <a:lnTo>
                  <a:pt x="35559" y="16510"/>
                </a:lnTo>
                <a:lnTo>
                  <a:pt x="34289" y="19050"/>
                </a:lnTo>
                <a:lnTo>
                  <a:pt x="12700" y="105410"/>
                </a:lnTo>
                <a:lnTo>
                  <a:pt x="12700" y="106679"/>
                </a:lnTo>
                <a:lnTo>
                  <a:pt x="26669" y="106679"/>
                </a:lnTo>
                <a:lnTo>
                  <a:pt x="26669" y="104140"/>
                </a:lnTo>
                <a:lnTo>
                  <a:pt x="29209" y="96520"/>
                </a:lnTo>
                <a:lnTo>
                  <a:pt x="35019" y="71570"/>
                </a:lnTo>
                <a:lnTo>
                  <a:pt x="40647" y="71570"/>
                </a:lnTo>
                <a:lnTo>
                  <a:pt x="38180" y="62523"/>
                </a:lnTo>
                <a:lnTo>
                  <a:pt x="38100" y="57150"/>
                </a:lnTo>
                <a:lnTo>
                  <a:pt x="48259" y="21590"/>
                </a:lnTo>
                <a:lnTo>
                  <a:pt x="60572" y="9656"/>
                </a:lnTo>
                <a:lnTo>
                  <a:pt x="62793" y="8648"/>
                </a:lnTo>
                <a:lnTo>
                  <a:pt x="52767" y="8648"/>
                </a:lnTo>
                <a:lnTo>
                  <a:pt x="48650" y="5079"/>
                </a:lnTo>
                <a:close/>
              </a:path>
              <a:path w="100329" h="113029">
                <a:moveTo>
                  <a:pt x="40647" y="71570"/>
                </a:moveTo>
                <a:lnTo>
                  <a:pt x="35019" y="71570"/>
                </a:lnTo>
                <a:lnTo>
                  <a:pt x="38100" y="73660"/>
                </a:lnTo>
                <a:lnTo>
                  <a:pt x="43179" y="81279"/>
                </a:lnTo>
                <a:lnTo>
                  <a:pt x="54609" y="81279"/>
                </a:lnTo>
                <a:lnTo>
                  <a:pt x="66737" y="78918"/>
                </a:lnTo>
                <a:lnTo>
                  <a:pt x="71579" y="76200"/>
                </a:lnTo>
                <a:lnTo>
                  <a:pt x="41908" y="76194"/>
                </a:lnTo>
                <a:lnTo>
                  <a:pt x="40647" y="71570"/>
                </a:lnTo>
                <a:close/>
              </a:path>
              <a:path w="100329" h="113029">
                <a:moveTo>
                  <a:pt x="87669" y="5079"/>
                </a:moveTo>
                <a:lnTo>
                  <a:pt x="80009" y="5079"/>
                </a:lnTo>
                <a:lnTo>
                  <a:pt x="85089" y="10160"/>
                </a:lnTo>
                <a:lnTo>
                  <a:pt x="85089" y="22860"/>
                </a:lnTo>
                <a:lnTo>
                  <a:pt x="72269" y="63530"/>
                </a:lnTo>
                <a:lnTo>
                  <a:pt x="41909" y="76200"/>
                </a:lnTo>
                <a:lnTo>
                  <a:pt x="71590" y="76194"/>
                </a:lnTo>
                <a:lnTo>
                  <a:pt x="78365" y="72389"/>
                </a:lnTo>
                <a:lnTo>
                  <a:pt x="88464" y="62523"/>
                </a:lnTo>
                <a:lnTo>
                  <a:pt x="96010" y="50151"/>
                </a:lnTo>
                <a:lnTo>
                  <a:pt x="99975" y="36105"/>
                </a:lnTo>
                <a:lnTo>
                  <a:pt x="96998" y="17262"/>
                </a:lnTo>
                <a:lnTo>
                  <a:pt x="89201" y="5874"/>
                </a:lnTo>
                <a:lnTo>
                  <a:pt x="87669" y="5079"/>
                </a:lnTo>
                <a:close/>
              </a:path>
              <a:path w="100329" h="113029">
                <a:moveTo>
                  <a:pt x="35559" y="0"/>
                </a:moveTo>
                <a:lnTo>
                  <a:pt x="22859" y="0"/>
                </a:lnTo>
                <a:lnTo>
                  <a:pt x="15239" y="10160"/>
                </a:lnTo>
                <a:lnTo>
                  <a:pt x="11429" y="16510"/>
                </a:lnTo>
                <a:lnTo>
                  <a:pt x="8889" y="26670"/>
                </a:lnTo>
                <a:lnTo>
                  <a:pt x="8889" y="30479"/>
                </a:lnTo>
                <a:lnTo>
                  <a:pt x="15239" y="30479"/>
                </a:lnTo>
                <a:lnTo>
                  <a:pt x="15239" y="29210"/>
                </a:lnTo>
                <a:lnTo>
                  <a:pt x="16509" y="25400"/>
                </a:lnTo>
                <a:lnTo>
                  <a:pt x="19050" y="13970"/>
                </a:lnTo>
                <a:lnTo>
                  <a:pt x="21589" y="5079"/>
                </a:lnTo>
                <a:lnTo>
                  <a:pt x="48650" y="5079"/>
                </a:lnTo>
                <a:lnTo>
                  <a:pt x="45719" y="2540"/>
                </a:lnTo>
                <a:lnTo>
                  <a:pt x="35559" y="0"/>
                </a:lnTo>
                <a:close/>
              </a:path>
              <a:path w="100329" h="113029">
                <a:moveTo>
                  <a:pt x="79184" y="677"/>
                </a:moveTo>
                <a:lnTo>
                  <a:pt x="63222" y="2867"/>
                </a:lnTo>
                <a:lnTo>
                  <a:pt x="52767" y="8648"/>
                </a:lnTo>
                <a:lnTo>
                  <a:pt x="62793" y="8648"/>
                </a:lnTo>
                <a:lnTo>
                  <a:pt x="70198" y="5288"/>
                </a:lnTo>
                <a:lnTo>
                  <a:pt x="80009" y="5079"/>
                </a:lnTo>
                <a:lnTo>
                  <a:pt x="87669" y="5079"/>
                </a:lnTo>
                <a:lnTo>
                  <a:pt x="79184" y="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7278370" y="310388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7278370" y="315340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7597140" y="2852419"/>
            <a:ext cx="83820" cy="168910"/>
          </a:xfrm>
          <a:custGeom>
            <a:avLst/>
            <a:gdLst/>
            <a:ahLst/>
            <a:cxnLst/>
            <a:rect l="l" t="t" r="r" b="b"/>
            <a:pathLst>
              <a:path w="83820" h="168910">
                <a:moveTo>
                  <a:pt x="52072" y="20921"/>
                </a:moveTo>
                <a:lnTo>
                  <a:pt x="23198" y="20921"/>
                </a:lnTo>
                <a:lnTo>
                  <a:pt x="33019" y="148590"/>
                </a:lnTo>
                <a:lnTo>
                  <a:pt x="30140" y="157833"/>
                </a:lnTo>
                <a:lnTo>
                  <a:pt x="13290" y="161235"/>
                </a:lnTo>
                <a:lnTo>
                  <a:pt x="1269" y="161290"/>
                </a:lnTo>
                <a:lnTo>
                  <a:pt x="1269" y="168910"/>
                </a:lnTo>
                <a:lnTo>
                  <a:pt x="12208" y="168070"/>
                </a:lnTo>
                <a:lnTo>
                  <a:pt x="26325" y="167717"/>
                </a:lnTo>
                <a:lnTo>
                  <a:pt x="80057" y="167670"/>
                </a:lnTo>
                <a:lnTo>
                  <a:pt x="83819" y="161290"/>
                </a:lnTo>
                <a:lnTo>
                  <a:pt x="76200" y="161290"/>
                </a:lnTo>
                <a:lnTo>
                  <a:pt x="56256" y="158682"/>
                </a:lnTo>
                <a:lnTo>
                  <a:pt x="52094" y="150345"/>
                </a:lnTo>
                <a:lnTo>
                  <a:pt x="52072" y="20921"/>
                </a:lnTo>
                <a:close/>
              </a:path>
              <a:path w="83820" h="168910">
                <a:moveTo>
                  <a:pt x="80057" y="167670"/>
                </a:moveTo>
                <a:lnTo>
                  <a:pt x="53032" y="167670"/>
                </a:lnTo>
                <a:lnTo>
                  <a:pt x="67289" y="167883"/>
                </a:lnTo>
                <a:lnTo>
                  <a:pt x="79589" y="168463"/>
                </a:lnTo>
                <a:lnTo>
                  <a:pt x="80057" y="167670"/>
                </a:lnTo>
                <a:close/>
              </a:path>
              <a:path w="83820" h="168910">
                <a:moveTo>
                  <a:pt x="52069" y="0"/>
                </a:moveTo>
                <a:lnTo>
                  <a:pt x="46989" y="0"/>
                </a:lnTo>
                <a:lnTo>
                  <a:pt x="33479" y="9682"/>
                </a:lnTo>
                <a:lnTo>
                  <a:pt x="19639" y="14567"/>
                </a:lnTo>
                <a:lnTo>
                  <a:pt x="7618" y="16295"/>
                </a:lnTo>
                <a:lnTo>
                  <a:pt x="0" y="24129"/>
                </a:lnTo>
                <a:lnTo>
                  <a:pt x="9323" y="23728"/>
                </a:lnTo>
                <a:lnTo>
                  <a:pt x="23198" y="20921"/>
                </a:lnTo>
                <a:lnTo>
                  <a:pt x="52072" y="20921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7561579" y="312864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7569199" y="3254477"/>
            <a:ext cx="137160" cy="114935"/>
          </a:xfrm>
          <a:custGeom>
            <a:avLst/>
            <a:gdLst/>
            <a:ahLst/>
            <a:cxnLst/>
            <a:rect l="l" t="t" r="r" b="b"/>
            <a:pathLst>
              <a:path w="137160" h="114934">
                <a:moveTo>
                  <a:pt x="40476" y="4342"/>
                </a:moveTo>
                <a:lnTo>
                  <a:pt x="31750" y="4342"/>
                </a:lnTo>
                <a:lnTo>
                  <a:pt x="34290" y="8152"/>
                </a:lnTo>
                <a:lnTo>
                  <a:pt x="34290" y="20852"/>
                </a:lnTo>
                <a:lnTo>
                  <a:pt x="33020" y="24662"/>
                </a:lnTo>
                <a:lnTo>
                  <a:pt x="29210" y="37362"/>
                </a:lnTo>
                <a:lnTo>
                  <a:pt x="15240" y="95782"/>
                </a:lnTo>
                <a:lnTo>
                  <a:pt x="12700" y="105942"/>
                </a:lnTo>
                <a:lnTo>
                  <a:pt x="12700" y="112292"/>
                </a:lnTo>
                <a:lnTo>
                  <a:pt x="16510" y="114832"/>
                </a:lnTo>
                <a:lnTo>
                  <a:pt x="22860" y="114832"/>
                </a:lnTo>
                <a:lnTo>
                  <a:pt x="27940" y="112292"/>
                </a:lnTo>
                <a:lnTo>
                  <a:pt x="29253" y="107066"/>
                </a:lnTo>
                <a:lnTo>
                  <a:pt x="33020" y="94512"/>
                </a:lnTo>
                <a:lnTo>
                  <a:pt x="34290" y="88162"/>
                </a:lnTo>
                <a:lnTo>
                  <a:pt x="39370" y="65302"/>
                </a:lnTo>
                <a:lnTo>
                  <a:pt x="41910" y="60222"/>
                </a:lnTo>
                <a:lnTo>
                  <a:pt x="43180" y="55142"/>
                </a:lnTo>
                <a:lnTo>
                  <a:pt x="44450" y="48792"/>
                </a:lnTo>
                <a:lnTo>
                  <a:pt x="45720" y="44982"/>
                </a:lnTo>
                <a:lnTo>
                  <a:pt x="48260" y="36092"/>
                </a:lnTo>
                <a:lnTo>
                  <a:pt x="52196" y="28066"/>
                </a:lnTo>
                <a:lnTo>
                  <a:pt x="58056" y="20437"/>
                </a:lnTo>
                <a:lnTo>
                  <a:pt x="51112" y="20437"/>
                </a:lnTo>
                <a:lnTo>
                  <a:pt x="45288" y="7315"/>
                </a:lnTo>
                <a:lnTo>
                  <a:pt x="40476" y="4342"/>
                </a:lnTo>
                <a:close/>
              </a:path>
              <a:path w="137160" h="114934">
                <a:moveTo>
                  <a:pt x="107214" y="4342"/>
                </a:moveTo>
                <a:lnTo>
                  <a:pt x="101600" y="4342"/>
                </a:lnTo>
                <a:lnTo>
                  <a:pt x="102870" y="14502"/>
                </a:lnTo>
                <a:lnTo>
                  <a:pt x="102870" y="23392"/>
                </a:lnTo>
                <a:lnTo>
                  <a:pt x="93200" y="62717"/>
                </a:lnTo>
                <a:lnTo>
                  <a:pt x="83820" y="88162"/>
                </a:lnTo>
                <a:lnTo>
                  <a:pt x="83820" y="93242"/>
                </a:lnTo>
                <a:lnTo>
                  <a:pt x="88214" y="107066"/>
                </a:lnTo>
                <a:lnTo>
                  <a:pt x="99401" y="114299"/>
                </a:lnTo>
                <a:lnTo>
                  <a:pt x="116356" y="109564"/>
                </a:lnTo>
                <a:lnTo>
                  <a:pt x="117435" y="108482"/>
                </a:lnTo>
                <a:lnTo>
                  <a:pt x="101600" y="108482"/>
                </a:lnTo>
                <a:lnTo>
                  <a:pt x="99060" y="105942"/>
                </a:lnTo>
                <a:lnTo>
                  <a:pt x="99060" y="94512"/>
                </a:lnTo>
                <a:lnTo>
                  <a:pt x="101600" y="88162"/>
                </a:lnTo>
                <a:lnTo>
                  <a:pt x="104140" y="83082"/>
                </a:lnTo>
                <a:lnTo>
                  <a:pt x="107964" y="72415"/>
                </a:lnTo>
                <a:lnTo>
                  <a:pt x="112288" y="59468"/>
                </a:lnTo>
                <a:lnTo>
                  <a:pt x="116207" y="45824"/>
                </a:lnTo>
                <a:lnTo>
                  <a:pt x="118815" y="33068"/>
                </a:lnTo>
                <a:lnTo>
                  <a:pt x="116559" y="16210"/>
                </a:lnTo>
                <a:lnTo>
                  <a:pt x="109342" y="5337"/>
                </a:lnTo>
                <a:lnTo>
                  <a:pt x="107214" y="4342"/>
                </a:lnTo>
                <a:close/>
              </a:path>
              <a:path w="137160" h="114934">
                <a:moveTo>
                  <a:pt x="137160" y="72922"/>
                </a:moveTo>
                <a:lnTo>
                  <a:pt x="132080" y="72922"/>
                </a:lnTo>
                <a:lnTo>
                  <a:pt x="130810" y="78002"/>
                </a:lnTo>
                <a:lnTo>
                  <a:pt x="125067" y="92701"/>
                </a:lnTo>
                <a:lnTo>
                  <a:pt x="117264" y="103589"/>
                </a:lnTo>
                <a:lnTo>
                  <a:pt x="106899" y="108417"/>
                </a:lnTo>
                <a:lnTo>
                  <a:pt x="101600" y="108482"/>
                </a:lnTo>
                <a:lnTo>
                  <a:pt x="117435" y="108482"/>
                </a:lnTo>
                <a:lnTo>
                  <a:pt x="127727" y="98159"/>
                </a:lnTo>
                <a:lnTo>
                  <a:pt x="134336" y="85396"/>
                </a:lnTo>
                <a:lnTo>
                  <a:pt x="137004" y="76588"/>
                </a:lnTo>
                <a:lnTo>
                  <a:pt x="137160" y="72922"/>
                </a:lnTo>
                <a:close/>
              </a:path>
              <a:path w="137160" h="114934">
                <a:moveTo>
                  <a:pt x="33930" y="298"/>
                </a:moveTo>
                <a:lnTo>
                  <a:pt x="3018" y="26906"/>
                </a:lnTo>
                <a:lnTo>
                  <a:pt x="0" y="41172"/>
                </a:lnTo>
                <a:lnTo>
                  <a:pt x="6350" y="41172"/>
                </a:lnTo>
                <a:lnTo>
                  <a:pt x="7620" y="34822"/>
                </a:lnTo>
                <a:lnTo>
                  <a:pt x="12302" y="18214"/>
                </a:lnTo>
                <a:lnTo>
                  <a:pt x="18944" y="7428"/>
                </a:lnTo>
                <a:lnTo>
                  <a:pt x="31750" y="4342"/>
                </a:lnTo>
                <a:lnTo>
                  <a:pt x="40476" y="4342"/>
                </a:lnTo>
                <a:lnTo>
                  <a:pt x="33930" y="298"/>
                </a:lnTo>
                <a:close/>
              </a:path>
              <a:path w="137160" h="114934">
                <a:moveTo>
                  <a:pt x="97923" y="0"/>
                </a:moveTo>
                <a:lnTo>
                  <a:pt x="78612" y="2116"/>
                </a:lnTo>
                <a:lnTo>
                  <a:pt x="64895" y="7884"/>
                </a:lnTo>
                <a:lnTo>
                  <a:pt x="55989" y="14820"/>
                </a:lnTo>
                <a:lnTo>
                  <a:pt x="51112" y="20437"/>
                </a:lnTo>
                <a:lnTo>
                  <a:pt x="58056" y="20437"/>
                </a:lnTo>
                <a:lnTo>
                  <a:pt x="60179" y="17674"/>
                </a:lnTo>
                <a:lnTo>
                  <a:pt x="72092" y="8558"/>
                </a:lnTo>
                <a:lnTo>
                  <a:pt x="87823" y="4358"/>
                </a:lnTo>
                <a:lnTo>
                  <a:pt x="107214" y="4342"/>
                </a:lnTo>
                <a:lnTo>
                  <a:pt x="97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7768609" y="3002280"/>
            <a:ext cx="59690" cy="254000"/>
          </a:xfrm>
          <a:custGeom>
            <a:avLst/>
            <a:gdLst/>
            <a:ahLst/>
            <a:cxnLst/>
            <a:rect l="l" t="t" r="r" b="b"/>
            <a:pathLst>
              <a:path w="59690" h="254000">
                <a:moveTo>
                  <a:pt x="58400" y="0"/>
                </a:moveTo>
                <a:lnTo>
                  <a:pt x="57130" y="0"/>
                </a:lnTo>
                <a:lnTo>
                  <a:pt x="53442" y="2066"/>
                </a:lnTo>
                <a:lnTo>
                  <a:pt x="26691" y="31634"/>
                </a:lnTo>
                <a:lnTo>
                  <a:pt x="6497" y="75632"/>
                </a:lnTo>
                <a:lnTo>
                  <a:pt x="0" y="123786"/>
                </a:lnTo>
                <a:lnTo>
                  <a:pt x="199" y="134884"/>
                </a:lnTo>
                <a:lnTo>
                  <a:pt x="8272" y="184747"/>
                </a:lnTo>
                <a:lnTo>
                  <a:pt x="34062" y="231748"/>
                </a:lnTo>
                <a:lnTo>
                  <a:pt x="58400" y="254000"/>
                </a:lnTo>
                <a:lnTo>
                  <a:pt x="59670" y="252729"/>
                </a:lnTo>
                <a:lnTo>
                  <a:pt x="59670" y="250189"/>
                </a:lnTo>
                <a:lnTo>
                  <a:pt x="54590" y="245109"/>
                </a:lnTo>
                <a:lnTo>
                  <a:pt x="45610" y="234906"/>
                </a:lnTo>
                <a:lnTo>
                  <a:pt x="26656" y="199810"/>
                </a:lnTo>
                <a:lnTo>
                  <a:pt x="17475" y="161551"/>
                </a:lnTo>
                <a:lnTo>
                  <a:pt x="15383" y="136553"/>
                </a:lnTo>
                <a:lnTo>
                  <a:pt x="15588" y="121625"/>
                </a:lnTo>
                <a:lnTo>
                  <a:pt x="19764" y="80309"/>
                </a:lnTo>
                <a:lnTo>
                  <a:pt x="36200" y="33422"/>
                </a:lnTo>
                <a:lnTo>
                  <a:pt x="59670" y="3809"/>
                </a:lnTo>
                <a:lnTo>
                  <a:pt x="59670" y="1269"/>
                </a:lnTo>
                <a:lnTo>
                  <a:pt x="58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7853679" y="3018790"/>
            <a:ext cx="180340" cy="179070"/>
          </a:xfrm>
          <a:custGeom>
            <a:avLst/>
            <a:gdLst/>
            <a:ahLst/>
            <a:cxnLst/>
            <a:rect l="l" t="t" r="r" b="b"/>
            <a:pathLst>
              <a:path w="180340" h="179070">
                <a:moveTo>
                  <a:pt x="123238" y="88900"/>
                </a:moveTo>
                <a:lnTo>
                  <a:pt x="96520" y="88900"/>
                </a:lnTo>
                <a:lnTo>
                  <a:pt x="114597" y="93563"/>
                </a:lnTo>
                <a:lnTo>
                  <a:pt x="122790" y="103571"/>
                </a:lnTo>
                <a:lnTo>
                  <a:pt x="122964" y="118643"/>
                </a:lnTo>
                <a:lnTo>
                  <a:pt x="121001" y="129144"/>
                </a:lnTo>
                <a:lnTo>
                  <a:pt x="119380" y="137159"/>
                </a:lnTo>
                <a:lnTo>
                  <a:pt x="116840" y="147320"/>
                </a:lnTo>
                <a:lnTo>
                  <a:pt x="116840" y="152400"/>
                </a:lnTo>
                <a:lnTo>
                  <a:pt x="123227" y="169619"/>
                </a:lnTo>
                <a:lnTo>
                  <a:pt x="136677" y="177159"/>
                </a:lnTo>
                <a:lnTo>
                  <a:pt x="148621" y="179020"/>
                </a:lnTo>
                <a:lnTo>
                  <a:pt x="164753" y="173990"/>
                </a:lnTo>
                <a:lnTo>
                  <a:pt x="142240" y="173990"/>
                </a:lnTo>
                <a:lnTo>
                  <a:pt x="140970" y="167640"/>
                </a:lnTo>
                <a:lnTo>
                  <a:pt x="140970" y="157479"/>
                </a:lnTo>
                <a:lnTo>
                  <a:pt x="141632" y="145467"/>
                </a:lnTo>
                <a:lnTo>
                  <a:pt x="143150" y="131862"/>
                </a:lnTo>
                <a:lnTo>
                  <a:pt x="143510" y="125729"/>
                </a:lnTo>
                <a:lnTo>
                  <a:pt x="144780" y="120650"/>
                </a:lnTo>
                <a:lnTo>
                  <a:pt x="144780" y="116840"/>
                </a:lnTo>
                <a:lnTo>
                  <a:pt x="139886" y="101296"/>
                </a:lnTo>
                <a:lnTo>
                  <a:pt x="129608" y="92024"/>
                </a:lnTo>
                <a:lnTo>
                  <a:pt x="123238" y="88900"/>
                </a:lnTo>
                <a:close/>
              </a:path>
              <a:path w="180340" h="179070">
                <a:moveTo>
                  <a:pt x="91440" y="7620"/>
                </a:moveTo>
                <a:lnTo>
                  <a:pt x="53340" y="7620"/>
                </a:lnTo>
                <a:lnTo>
                  <a:pt x="57150" y="8890"/>
                </a:lnTo>
                <a:lnTo>
                  <a:pt x="64770" y="8890"/>
                </a:lnTo>
                <a:lnTo>
                  <a:pt x="64770" y="13970"/>
                </a:lnTo>
                <a:lnTo>
                  <a:pt x="63500" y="17779"/>
                </a:lnTo>
                <a:lnTo>
                  <a:pt x="29210" y="153670"/>
                </a:lnTo>
                <a:lnTo>
                  <a:pt x="24500" y="163165"/>
                </a:lnTo>
                <a:lnTo>
                  <a:pt x="6725" y="165099"/>
                </a:lnTo>
                <a:lnTo>
                  <a:pt x="0" y="165100"/>
                </a:lnTo>
                <a:lnTo>
                  <a:pt x="0" y="173990"/>
                </a:lnTo>
                <a:lnTo>
                  <a:pt x="2540" y="173990"/>
                </a:lnTo>
                <a:lnTo>
                  <a:pt x="15167" y="173543"/>
                </a:lnTo>
                <a:lnTo>
                  <a:pt x="29261" y="172852"/>
                </a:lnTo>
                <a:lnTo>
                  <a:pt x="72390" y="172852"/>
                </a:lnTo>
                <a:lnTo>
                  <a:pt x="72390" y="165100"/>
                </a:lnTo>
                <a:lnTo>
                  <a:pt x="48260" y="165100"/>
                </a:lnTo>
                <a:lnTo>
                  <a:pt x="48260" y="160020"/>
                </a:lnTo>
                <a:lnTo>
                  <a:pt x="49530" y="158750"/>
                </a:lnTo>
                <a:lnTo>
                  <a:pt x="49530" y="157479"/>
                </a:lnTo>
                <a:lnTo>
                  <a:pt x="66040" y="88900"/>
                </a:lnTo>
                <a:lnTo>
                  <a:pt x="123238" y="88900"/>
                </a:lnTo>
                <a:lnTo>
                  <a:pt x="120650" y="87629"/>
                </a:lnTo>
                <a:lnTo>
                  <a:pt x="132610" y="83820"/>
                </a:lnTo>
                <a:lnTo>
                  <a:pt x="67310" y="83820"/>
                </a:lnTo>
                <a:lnTo>
                  <a:pt x="83820" y="17779"/>
                </a:lnTo>
                <a:lnTo>
                  <a:pt x="86360" y="11429"/>
                </a:lnTo>
                <a:lnTo>
                  <a:pt x="86360" y="8890"/>
                </a:lnTo>
                <a:lnTo>
                  <a:pt x="91440" y="7620"/>
                </a:lnTo>
                <a:close/>
              </a:path>
              <a:path w="180340" h="179070">
                <a:moveTo>
                  <a:pt x="72390" y="172852"/>
                </a:moveTo>
                <a:lnTo>
                  <a:pt x="29261" y="172852"/>
                </a:lnTo>
                <a:lnTo>
                  <a:pt x="43064" y="173088"/>
                </a:lnTo>
                <a:lnTo>
                  <a:pt x="56887" y="173666"/>
                </a:lnTo>
                <a:lnTo>
                  <a:pt x="69850" y="173990"/>
                </a:lnTo>
                <a:lnTo>
                  <a:pt x="72390" y="173990"/>
                </a:lnTo>
                <a:lnTo>
                  <a:pt x="72390" y="172852"/>
                </a:lnTo>
                <a:close/>
              </a:path>
              <a:path w="180340" h="179070">
                <a:moveTo>
                  <a:pt x="180340" y="147320"/>
                </a:moveTo>
                <a:lnTo>
                  <a:pt x="175260" y="147320"/>
                </a:lnTo>
                <a:lnTo>
                  <a:pt x="175260" y="148590"/>
                </a:lnTo>
                <a:lnTo>
                  <a:pt x="173990" y="151129"/>
                </a:lnTo>
                <a:lnTo>
                  <a:pt x="165204" y="166666"/>
                </a:lnTo>
                <a:lnTo>
                  <a:pt x="155662" y="173214"/>
                </a:lnTo>
                <a:lnTo>
                  <a:pt x="142240" y="173990"/>
                </a:lnTo>
                <a:lnTo>
                  <a:pt x="164753" y="173990"/>
                </a:lnTo>
                <a:lnTo>
                  <a:pt x="165842" y="173650"/>
                </a:lnTo>
                <a:lnTo>
                  <a:pt x="175854" y="162249"/>
                </a:lnTo>
                <a:lnTo>
                  <a:pt x="180012" y="152010"/>
                </a:lnTo>
                <a:lnTo>
                  <a:pt x="180340" y="147320"/>
                </a:lnTo>
                <a:close/>
              </a:path>
              <a:path w="180340" h="179070">
                <a:moveTo>
                  <a:pt x="48260" y="0"/>
                </a:moveTo>
                <a:lnTo>
                  <a:pt x="40640" y="0"/>
                </a:lnTo>
                <a:lnTo>
                  <a:pt x="40640" y="7620"/>
                </a:lnTo>
                <a:lnTo>
                  <a:pt x="106680" y="7620"/>
                </a:lnTo>
                <a:lnTo>
                  <a:pt x="120883" y="7983"/>
                </a:lnTo>
                <a:lnTo>
                  <a:pt x="135408" y="10529"/>
                </a:lnTo>
                <a:lnTo>
                  <a:pt x="146982" y="17438"/>
                </a:lnTo>
                <a:lnTo>
                  <a:pt x="152331" y="30894"/>
                </a:lnTo>
                <a:lnTo>
                  <a:pt x="151172" y="43000"/>
                </a:lnTo>
                <a:lnTo>
                  <a:pt x="122718" y="79344"/>
                </a:lnTo>
                <a:lnTo>
                  <a:pt x="67310" y="83820"/>
                </a:lnTo>
                <a:lnTo>
                  <a:pt x="132610" y="83820"/>
                </a:lnTo>
                <a:lnTo>
                  <a:pt x="168346" y="59999"/>
                </a:lnTo>
                <a:lnTo>
                  <a:pt x="174602" y="48975"/>
                </a:lnTo>
                <a:lnTo>
                  <a:pt x="173551" y="33997"/>
                </a:lnTo>
                <a:lnTo>
                  <a:pt x="168734" y="21724"/>
                </a:lnTo>
                <a:lnTo>
                  <a:pt x="160565" y="12172"/>
                </a:lnTo>
                <a:lnTo>
                  <a:pt x="149458" y="5357"/>
                </a:lnTo>
                <a:lnTo>
                  <a:pt x="135825" y="1295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8049260" y="3013710"/>
            <a:ext cx="151130" cy="184150"/>
          </a:xfrm>
          <a:custGeom>
            <a:avLst/>
            <a:gdLst/>
            <a:ahLst/>
            <a:cxnLst/>
            <a:rect l="l" t="t" r="r" b="b"/>
            <a:pathLst>
              <a:path w="151129" h="184150">
                <a:moveTo>
                  <a:pt x="21589" y="120650"/>
                </a:moveTo>
                <a:lnTo>
                  <a:pt x="16509" y="120650"/>
                </a:lnTo>
                <a:lnTo>
                  <a:pt x="15239" y="121920"/>
                </a:lnTo>
                <a:lnTo>
                  <a:pt x="9604" y="143613"/>
                </a:lnTo>
                <a:lnTo>
                  <a:pt x="4962" y="161616"/>
                </a:lnTo>
                <a:lnTo>
                  <a:pt x="1241" y="176291"/>
                </a:lnTo>
                <a:lnTo>
                  <a:pt x="0" y="182879"/>
                </a:lnTo>
                <a:lnTo>
                  <a:pt x="1269" y="184150"/>
                </a:lnTo>
                <a:lnTo>
                  <a:pt x="5079" y="184150"/>
                </a:lnTo>
                <a:lnTo>
                  <a:pt x="7619" y="180339"/>
                </a:lnTo>
                <a:lnTo>
                  <a:pt x="20319" y="165100"/>
                </a:lnTo>
                <a:lnTo>
                  <a:pt x="30093" y="165100"/>
                </a:lnTo>
                <a:lnTo>
                  <a:pt x="28193" y="163786"/>
                </a:lnTo>
                <a:lnTo>
                  <a:pt x="20767" y="150933"/>
                </a:lnTo>
                <a:lnTo>
                  <a:pt x="19050" y="133350"/>
                </a:lnTo>
                <a:lnTo>
                  <a:pt x="20319" y="127000"/>
                </a:lnTo>
                <a:lnTo>
                  <a:pt x="20319" y="125729"/>
                </a:lnTo>
                <a:lnTo>
                  <a:pt x="21589" y="124459"/>
                </a:lnTo>
                <a:lnTo>
                  <a:pt x="21589" y="120650"/>
                </a:lnTo>
                <a:close/>
              </a:path>
              <a:path w="151129" h="184150">
                <a:moveTo>
                  <a:pt x="30093" y="165100"/>
                </a:moveTo>
                <a:lnTo>
                  <a:pt x="20319" y="165100"/>
                </a:lnTo>
                <a:lnTo>
                  <a:pt x="30527" y="175068"/>
                </a:lnTo>
                <a:lnTo>
                  <a:pt x="42198" y="180961"/>
                </a:lnTo>
                <a:lnTo>
                  <a:pt x="54592" y="183670"/>
                </a:lnTo>
                <a:lnTo>
                  <a:pt x="70642" y="182257"/>
                </a:lnTo>
                <a:lnTo>
                  <a:pt x="85192" y="177945"/>
                </a:lnTo>
                <a:lnTo>
                  <a:pt x="87923" y="176505"/>
                </a:lnTo>
                <a:lnTo>
                  <a:pt x="64909" y="176505"/>
                </a:lnTo>
                <a:lnTo>
                  <a:pt x="52464" y="175469"/>
                </a:lnTo>
                <a:lnTo>
                  <a:pt x="39493" y="171597"/>
                </a:lnTo>
                <a:lnTo>
                  <a:pt x="30093" y="165100"/>
                </a:lnTo>
                <a:close/>
              </a:path>
              <a:path w="151129" h="184150">
                <a:moveTo>
                  <a:pt x="97294" y="33"/>
                </a:moveTo>
                <a:lnTo>
                  <a:pt x="57221" y="13967"/>
                </a:lnTo>
                <a:lnTo>
                  <a:pt x="33551" y="46980"/>
                </a:lnTo>
                <a:lnTo>
                  <a:pt x="34558" y="66271"/>
                </a:lnTo>
                <a:lnTo>
                  <a:pt x="39235" y="79881"/>
                </a:lnTo>
                <a:lnTo>
                  <a:pt x="46391" y="88789"/>
                </a:lnTo>
                <a:lnTo>
                  <a:pt x="54837" y="93969"/>
                </a:lnTo>
                <a:lnTo>
                  <a:pt x="86359" y="102870"/>
                </a:lnTo>
                <a:lnTo>
                  <a:pt x="97094" y="106281"/>
                </a:lnTo>
                <a:lnTo>
                  <a:pt x="106411" y="115923"/>
                </a:lnTo>
                <a:lnTo>
                  <a:pt x="106011" y="132780"/>
                </a:lnTo>
                <a:lnTo>
                  <a:pt x="102373" y="147345"/>
                </a:lnTo>
                <a:lnTo>
                  <a:pt x="95970" y="159310"/>
                </a:lnTo>
                <a:lnTo>
                  <a:pt x="87276" y="168364"/>
                </a:lnTo>
                <a:lnTo>
                  <a:pt x="76764" y="174199"/>
                </a:lnTo>
                <a:lnTo>
                  <a:pt x="64909" y="176505"/>
                </a:lnTo>
                <a:lnTo>
                  <a:pt x="87923" y="176505"/>
                </a:lnTo>
                <a:lnTo>
                  <a:pt x="117553" y="152099"/>
                </a:lnTo>
                <a:lnTo>
                  <a:pt x="127431" y="128594"/>
                </a:lnTo>
                <a:lnTo>
                  <a:pt x="125928" y="108129"/>
                </a:lnTo>
                <a:lnTo>
                  <a:pt x="99049" y="80702"/>
                </a:lnTo>
                <a:lnTo>
                  <a:pt x="69304" y="72892"/>
                </a:lnTo>
                <a:lnTo>
                  <a:pt x="58356" y="66129"/>
                </a:lnTo>
                <a:lnTo>
                  <a:pt x="51577" y="54943"/>
                </a:lnTo>
                <a:lnTo>
                  <a:pt x="53326" y="40152"/>
                </a:lnTo>
                <a:lnTo>
                  <a:pt x="58982" y="27230"/>
                </a:lnTo>
                <a:lnTo>
                  <a:pt x="67818" y="16856"/>
                </a:lnTo>
                <a:lnTo>
                  <a:pt x="79109" y="9710"/>
                </a:lnTo>
                <a:lnTo>
                  <a:pt x="92127" y="6470"/>
                </a:lnTo>
                <a:lnTo>
                  <a:pt x="119174" y="6470"/>
                </a:lnTo>
                <a:lnTo>
                  <a:pt x="111526" y="2424"/>
                </a:lnTo>
                <a:lnTo>
                  <a:pt x="97294" y="33"/>
                </a:lnTo>
                <a:close/>
              </a:path>
              <a:path w="151129" h="184150">
                <a:moveTo>
                  <a:pt x="119174" y="6470"/>
                </a:moveTo>
                <a:lnTo>
                  <a:pt x="92127" y="6470"/>
                </a:lnTo>
                <a:lnTo>
                  <a:pt x="107419" y="8276"/>
                </a:lnTo>
                <a:lnTo>
                  <a:pt x="119075" y="14101"/>
                </a:lnTo>
                <a:lnTo>
                  <a:pt x="126859" y="24305"/>
                </a:lnTo>
                <a:lnTo>
                  <a:pt x="130536" y="39250"/>
                </a:lnTo>
                <a:lnTo>
                  <a:pt x="130809" y="54609"/>
                </a:lnTo>
                <a:lnTo>
                  <a:pt x="130809" y="62229"/>
                </a:lnTo>
                <a:lnTo>
                  <a:pt x="135889" y="62229"/>
                </a:lnTo>
                <a:lnTo>
                  <a:pt x="137809" y="54609"/>
                </a:lnTo>
                <a:lnTo>
                  <a:pt x="147231" y="17779"/>
                </a:lnTo>
                <a:lnTo>
                  <a:pt x="130809" y="17779"/>
                </a:lnTo>
                <a:lnTo>
                  <a:pt x="122863" y="8422"/>
                </a:lnTo>
                <a:lnTo>
                  <a:pt x="119174" y="6470"/>
                </a:lnTo>
                <a:close/>
              </a:path>
              <a:path w="151129" h="184150">
                <a:moveTo>
                  <a:pt x="151129" y="0"/>
                </a:moveTo>
                <a:lnTo>
                  <a:pt x="146050" y="0"/>
                </a:lnTo>
                <a:lnTo>
                  <a:pt x="143509" y="2539"/>
                </a:lnTo>
                <a:lnTo>
                  <a:pt x="130809" y="17779"/>
                </a:lnTo>
                <a:lnTo>
                  <a:pt x="147231" y="17779"/>
                </a:lnTo>
                <a:lnTo>
                  <a:pt x="151129" y="2539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8219439" y="3013710"/>
            <a:ext cx="151130" cy="184150"/>
          </a:xfrm>
          <a:custGeom>
            <a:avLst/>
            <a:gdLst/>
            <a:ahLst/>
            <a:cxnLst/>
            <a:rect l="l" t="t" r="r" b="b"/>
            <a:pathLst>
              <a:path w="151129" h="184150">
                <a:moveTo>
                  <a:pt x="21589" y="120650"/>
                </a:moveTo>
                <a:lnTo>
                  <a:pt x="16509" y="120650"/>
                </a:lnTo>
                <a:lnTo>
                  <a:pt x="15239" y="121920"/>
                </a:lnTo>
                <a:lnTo>
                  <a:pt x="4531" y="161988"/>
                </a:lnTo>
                <a:lnTo>
                  <a:pt x="0" y="182879"/>
                </a:lnTo>
                <a:lnTo>
                  <a:pt x="1270" y="184150"/>
                </a:lnTo>
                <a:lnTo>
                  <a:pt x="3809" y="184150"/>
                </a:lnTo>
                <a:lnTo>
                  <a:pt x="7620" y="180339"/>
                </a:lnTo>
                <a:lnTo>
                  <a:pt x="20320" y="165100"/>
                </a:lnTo>
                <a:lnTo>
                  <a:pt x="30093" y="165100"/>
                </a:lnTo>
                <a:lnTo>
                  <a:pt x="28193" y="163786"/>
                </a:lnTo>
                <a:lnTo>
                  <a:pt x="20767" y="150933"/>
                </a:lnTo>
                <a:lnTo>
                  <a:pt x="19050" y="133350"/>
                </a:lnTo>
                <a:lnTo>
                  <a:pt x="20197" y="127613"/>
                </a:lnTo>
                <a:lnTo>
                  <a:pt x="20320" y="125729"/>
                </a:lnTo>
                <a:lnTo>
                  <a:pt x="21589" y="124459"/>
                </a:lnTo>
                <a:lnTo>
                  <a:pt x="21589" y="120650"/>
                </a:lnTo>
                <a:close/>
              </a:path>
              <a:path w="151129" h="184150">
                <a:moveTo>
                  <a:pt x="30093" y="165100"/>
                </a:moveTo>
                <a:lnTo>
                  <a:pt x="20320" y="165100"/>
                </a:lnTo>
                <a:lnTo>
                  <a:pt x="30228" y="175263"/>
                </a:lnTo>
                <a:lnTo>
                  <a:pt x="42176" y="181166"/>
                </a:lnTo>
                <a:lnTo>
                  <a:pt x="54723" y="183771"/>
                </a:lnTo>
                <a:lnTo>
                  <a:pt x="70844" y="182289"/>
                </a:lnTo>
                <a:lnTo>
                  <a:pt x="85343" y="177857"/>
                </a:lnTo>
                <a:lnTo>
                  <a:pt x="87819" y="176505"/>
                </a:lnTo>
                <a:lnTo>
                  <a:pt x="64909" y="176505"/>
                </a:lnTo>
                <a:lnTo>
                  <a:pt x="52464" y="175469"/>
                </a:lnTo>
                <a:lnTo>
                  <a:pt x="39493" y="171597"/>
                </a:lnTo>
                <a:lnTo>
                  <a:pt x="30093" y="165100"/>
                </a:lnTo>
                <a:close/>
              </a:path>
              <a:path w="151129" h="184150">
                <a:moveTo>
                  <a:pt x="97294" y="33"/>
                </a:moveTo>
                <a:lnTo>
                  <a:pt x="56689" y="13967"/>
                </a:lnTo>
                <a:lnTo>
                  <a:pt x="33487" y="46980"/>
                </a:lnTo>
                <a:lnTo>
                  <a:pt x="34530" y="66280"/>
                </a:lnTo>
                <a:lnTo>
                  <a:pt x="39231" y="79894"/>
                </a:lnTo>
                <a:lnTo>
                  <a:pt x="46403" y="88801"/>
                </a:lnTo>
                <a:lnTo>
                  <a:pt x="54858" y="93978"/>
                </a:lnTo>
                <a:lnTo>
                  <a:pt x="86359" y="102870"/>
                </a:lnTo>
                <a:lnTo>
                  <a:pt x="97094" y="106281"/>
                </a:lnTo>
                <a:lnTo>
                  <a:pt x="106411" y="115923"/>
                </a:lnTo>
                <a:lnTo>
                  <a:pt x="106011" y="132780"/>
                </a:lnTo>
                <a:lnTo>
                  <a:pt x="102373" y="147345"/>
                </a:lnTo>
                <a:lnTo>
                  <a:pt x="95970" y="159310"/>
                </a:lnTo>
                <a:lnTo>
                  <a:pt x="87276" y="168364"/>
                </a:lnTo>
                <a:lnTo>
                  <a:pt x="76764" y="174199"/>
                </a:lnTo>
                <a:lnTo>
                  <a:pt x="64909" y="176505"/>
                </a:lnTo>
                <a:lnTo>
                  <a:pt x="87819" y="176505"/>
                </a:lnTo>
                <a:lnTo>
                  <a:pt x="117067" y="151477"/>
                </a:lnTo>
                <a:lnTo>
                  <a:pt x="126356" y="127613"/>
                </a:lnTo>
                <a:lnTo>
                  <a:pt x="124900" y="107278"/>
                </a:lnTo>
                <a:lnTo>
                  <a:pt x="79227" y="75472"/>
                </a:lnTo>
                <a:lnTo>
                  <a:pt x="68583" y="72850"/>
                </a:lnTo>
                <a:lnTo>
                  <a:pt x="58071" y="65990"/>
                </a:lnTo>
                <a:lnTo>
                  <a:pt x="51470" y="54508"/>
                </a:lnTo>
                <a:lnTo>
                  <a:pt x="53335" y="39657"/>
                </a:lnTo>
                <a:lnTo>
                  <a:pt x="59168" y="26681"/>
                </a:lnTo>
                <a:lnTo>
                  <a:pt x="68148" y="16319"/>
                </a:lnTo>
                <a:lnTo>
                  <a:pt x="79455" y="9309"/>
                </a:lnTo>
                <a:lnTo>
                  <a:pt x="92267" y="6390"/>
                </a:lnTo>
                <a:lnTo>
                  <a:pt x="119021" y="6390"/>
                </a:lnTo>
                <a:lnTo>
                  <a:pt x="111526" y="2424"/>
                </a:lnTo>
                <a:lnTo>
                  <a:pt x="97294" y="33"/>
                </a:lnTo>
                <a:close/>
              </a:path>
              <a:path w="151129" h="184150">
                <a:moveTo>
                  <a:pt x="119021" y="6390"/>
                </a:moveTo>
                <a:lnTo>
                  <a:pt x="92267" y="6390"/>
                </a:lnTo>
                <a:lnTo>
                  <a:pt x="107001" y="8250"/>
                </a:lnTo>
                <a:lnTo>
                  <a:pt x="118641" y="14133"/>
                </a:lnTo>
                <a:lnTo>
                  <a:pt x="126660" y="24408"/>
                </a:lnTo>
                <a:lnTo>
                  <a:pt x="130532" y="39446"/>
                </a:lnTo>
                <a:lnTo>
                  <a:pt x="130808" y="54508"/>
                </a:lnTo>
                <a:lnTo>
                  <a:pt x="130809" y="62229"/>
                </a:lnTo>
                <a:lnTo>
                  <a:pt x="135889" y="62229"/>
                </a:lnTo>
                <a:lnTo>
                  <a:pt x="137835" y="54508"/>
                </a:lnTo>
                <a:lnTo>
                  <a:pt x="147231" y="17779"/>
                </a:lnTo>
                <a:lnTo>
                  <a:pt x="130809" y="17779"/>
                </a:lnTo>
                <a:lnTo>
                  <a:pt x="122863" y="8422"/>
                </a:lnTo>
                <a:lnTo>
                  <a:pt x="119021" y="6390"/>
                </a:lnTo>
                <a:close/>
              </a:path>
              <a:path w="151129" h="184150">
                <a:moveTo>
                  <a:pt x="151129" y="0"/>
                </a:moveTo>
                <a:lnTo>
                  <a:pt x="146050" y="0"/>
                </a:lnTo>
                <a:lnTo>
                  <a:pt x="143509" y="2539"/>
                </a:lnTo>
                <a:lnTo>
                  <a:pt x="130809" y="17779"/>
                </a:lnTo>
                <a:lnTo>
                  <a:pt x="147231" y="17779"/>
                </a:lnTo>
                <a:lnTo>
                  <a:pt x="151129" y="2539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8531225" y="3044190"/>
            <a:ext cx="0" cy="168910"/>
          </a:xfrm>
          <a:custGeom>
            <a:avLst/>
            <a:gdLst/>
            <a:ahLst/>
            <a:cxnLst/>
            <a:rect l="l" t="t" r="r" b="b"/>
            <a:pathLst>
              <a:path h="168909">
                <a:moveTo>
                  <a:pt x="0" y="0"/>
                </a:moveTo>
                <a:lnTo>
                  <a:pt x="0" y="1689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8446770" y="3128645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8698229" y="3023998"/>
            <a:ext cx="101600" cy="168910"/>
          </a:xfrm>
          <a:custGeom>
            <a:avLst/>
            <a:gdLst/>
            <a:ahLst/>
            <a:cxnLst/>
            <a:rect l="l" t="t" r="r" b="b"/>
            <a:pathLst>
              <a:path w="101600" h="168909">
                <a:moveTo>
                  <a:pt x="79348" y="7796"/>
                </a:moveTo>
                <a:lnTo>
                  <a:pt x="39642" y="7796"/>
                </a:lnTo>
                <a:lnTo>
                  <a:pt x="55865" y="10472"/>
                </a:lnTo>
                <a:lnTo>
                  <a:pt x="67510" y="17978"/>
                </a:lnTo>
                <a:lnTo>
                  <a:pt x="74905" y="28918"/>
                </a:lnTo>
                <a:lnTo>
                  <a:pt x="78373" y="41894"/>
                </a:lnTo>
                <a:lnTo>
                  <a:pt x="77279" y="56179"/>
                </a:lnTo>
                <a:lnTo>
                  <a:pt x="62130" y="91603"/>
                </a:lnTo>
                <a:lnTo>
                  <a:pt x="2540" y="158621"/>
                </a:lnTo>
                <a:lnTo>
                  <a:pt x="0" y="162431"/>
                </a:lnTo>
                <a:lnTo>
                  <a:pt x="0" y="168781"/>
                </a:lnTo>
                <a:lnTo>
                  <a:pt x="93980" y="168781"/>
                </a:lnTo>
                <a:lnTo>
                  <a:pt x="97463" y="148461"/>
                </a:lnTo>
                <a:lnTo>
                  <a:pt x="19050" y="148461"/>
                </a:lnTo>
                <a:lnTo>
                  <a:pt x="61832" y="109579"/>
                </a:lnTo>
                <a:lnTo>
                  <a:pt x="91433" y="78624"/>
                </a:lnTo>
                <a:lnTo>
                  <a:pt x="101521" y="51214"/>
                </a:lnTo>
                <a:lnTo>
                  <a:pt x="99661" y="35875"/>
                </a:lnTo>
                <a:lnTo>
                  <a:pt x="94299" y="22841"/>
                </a:lnTo>
                <a:lnTo>
                  <a:pt x="85881" y="12355"/>
                </a:lnTo>
                <a:lnTo>
                  <a:pt x="79348" y="7796"/>
                </a:lnTo>
                <a:close/>
              </a:path>
              <a:path w="101600" h="168909">
                <a:moveTo>
                  <a:pt x="101600" y="124331"/>
                </a:moveTo>
                <a:lnTo>
                  <a:pt x="95250" y="124331"/>
                </a:lnTo>
                <a:lnTo>
                  <a:pt x="93980" y="131951"/>
                </a:lnTo>
                <a:lnTo>
                  <a:pt x="92710" y="143381"/>
                </a:lnTo>
                <a:lnTo>
                  <a:pt x="90170" y="147191"/>
                </a:lnTo>
                <a:lnTo>
                  <a:pt x="87630" y="148461"/>
                </a:lnTo>
                <a:lnTo>
                  <a:pt x="97463" y="148461"/>
                </a:lnTo>
                <a:lnTo>
                  <a:pt x="101600" y="124331"/>
                </a:lnTo>
                <a:close/>
              </a:path>
              <a:path w="101600" h="168909">
                <a:moveTo>
                  <a:pt x="61666" y="0"/>
                </a:moveTo>
                <a:lnTo>
                  <a:pt x="15708" y="12977"/>
                </a:lnTo>
                <a:lnTo>
                  <a:pt x="0" y="59561"/>
                </a:lnTo>
                <a:lnTo>
                  <a:pt x="17780" y="59561"/>
                </a:lnTo>
                <a:lnTo>
                  <a:pt x="26670" y="55751"/>
                </a:lnTo>
                <a:lnTo>
                  <a:pt x="26670" y="39241"/>
                </a:lnTo>
                <a:lnTo>
                  <a:pt x="22860" y="32891"/>
                </a:lnTo>
                <a:lnTo>
                  <a:pt x="10160" y="32891"/>
                </a:lnTo>
                <a:lnTo>
                  <a:pt x="17416" y="20208"/>
                </a:lnTo>
                <a:lnTo>
                  <a:pt x="27444" y="11776"/>
                </a:lnTo>
                <a:lnTo>
                  <a:pt x="39642" y="7796"/>
                </a:lnTo>
                <a:lnTo>
                  <a:pt x="79348" y="7796"/>
                </a:lnTo>
                <a:lnTo>
                  <a:pt x="74855" y="4660"/>
                </a:lnTo>
                <a:lnTo>
                  <a:pt x="61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8823753" y="3016249"/>
            <a:ext cx="120014" cy="177800"/>
          </a:xfrm>
          <a:custGeom>
            <a:avLst/>
            <a:gdLst/>
            <a:ahLst/>
            <a:cxnLst/>
            <a:rect l="l" t="t" r="r" b="b"/>
            <a:pathLst>
              <a:path w="120015" h="177800">
                <a:moveTo>
                  <a:pt x="64202" y="63822"/>
                </a:moveTo>
                <a:lnTo>
                  <a:pt x="28196" y="78094"/>
                </a:lnTo>
                <a:lnTo>
                  <a:pt x="3808" y="112765"/>
                </a:lnTo>
                <a:lnTo>
                  <a:pt x="0" y="126552"/>
                </a:lnTo>
                <a:lnTo>
                  <a:pt x="1000" y="145591"/>
                </a:lnTo>
                <a:lnTo>
                  <a:pt x="5090" y="160403"/>
                </a:lnTo>
                <a:lnTo>
                  <a:pt x="11964" y="170945"/>
                </a:lnTo>
                <a:lnTo>
                  <a:pt x="21312" y="177178"/>
                </a:lnTo>
                <a:lnTo>
                  <a:pt x="33159" y="177773"/>
                </a:lnTo>
                <a:lnTo>
                  <a:pt x="44361" y="175619"/>
                </a:lnTo>
                <a:lnTo>
                  <a:pt x="50976" y="171855"/>
                </a:lnTo>
                <a:lnTo>
                  <a:pt x="38860" y="171855"/>
                </a:lnTo>
                <a:lnTo>
                  <a:pt x="23366" y="167603"/>
                </a:lnTo>
                <a:lnTo>
                  <a:pt x="17365" y="156679"/>
                </a:lnTo>
                <a:lnTo>
                  <a:pt x="17873" y="143465"/>
                </a:lnTo>
                <a:lnTo>
                  <a:pt x="19872" y="129313"/>
                </a:lnTo>
                <a:lnTo>
                  <a:pt x="39235" y="81177"/>
                </a:lnTo>
                <a:lnTo>
                  <a:pt x="59660" y="69851"/>
                </a:lnTo>
                <a:lnTo>
                  <a:pt x="76401" y="69851"/>
                </a:lnTo>
                <a:lnTo>
                  <a:pt x="75864" y="69135"/>
                </a:lnTo>
                <a:lnTo>
                  <a:pt x="64202" y="63822"/>
                </a:lnTo>
                <a:close/>
              </a:path>
              <a:path w="120015" h="177800">
                <a:moveTo>
                  <a:pt x="81485" y="169270"/>
                </a:moveTo>
                <a:lnTo>
                  <a:pt x="55519" y="169270"/>
                </a:lnTo>
                <a:lnTo>
                  <a:pt x="68036" y="172785"/>
                </a:lnTo>
                <a:lnTo>
                  <a:pt x="79719" y="177688"/>
                </a:lnTo>
                <a:lnTo>
                  <a:pt x="96281" y="175968"/>
                </a:lnTo>
                <a:lnTo>
                  <a:pt x="100237" y="172720"/>
                </a:lnTo>
                <a:lnTo>
                  <a:pt x="81485" y="172720"/>
                </a:lnTo>
                <a:lnTo>
                  <a:pt x="81485" y="169270"/>
                </a:lnTo>
                <a:close/>
              </a:path>
              <a:path w="120015" h="177800">
                <a:moveTo>
                  <a:pt x="114505" y="137160"/>
                </a:moveTo>
                <a:lnTo>
                  <a:pt x="109425" y="137160"/>
                </a:lnTo>
                <a:lnTo>
                  <a:pt x="109425" y="138430"/>
                </a:lnTo>
                <a:lnTo>
                  <a:pt x="108155" y="140970"/>
                </a:lnTo>
                <a:lnTo>
                  <a:pt x="103633" y="156946"/>
                </a:lnTo>
                <a:lnTo>
                  <a:pt x="97291" y="168644"/>
                </a:lnTo>
                <a:lnTo>
                  <a:pt x="81485" y="172720"/>
                </a:lnTo>
                <a:lnTo>
                  <a:pt x="100237" y="172720"/>
                </a:lnTo>
                <a:lnTo>
                  <a:pt x="104551" y="169178"/>
                </a:lnTo>
                <a:lnTo>
                  <a:pt x="111352" y="152891"/>
                </a:lnTo>
                <a:lnTo>
                  <a:pt x="114234" y="141246"/>
                </a:lnTo>
                <a:lnTo>
                  <a:pt x="114505" y="137160"/>
                </a:lnTo>
                <a:close/>
              </a:path>
              <a:path w="120015" h="177800">
                <a:moveTo>
                  <a:pt x="76401" y="69851"/>
                </a:moveTo>
                <a:lnTo>
                  <a:pt x="59660" y="69851"/>
                </a:lnTo>
                <a:lnTo>
                  <a:pt x="74724" y="77869"/>
                </a:lnTo>
                <a:lnTo>
                  <a:pt x="79935" y="89752"/>
                </a:lnTo>
                <a:lnTo>
                  <a:pt x="80215" y="92710"/>
                </a:lnTo>
                <a:lnTo>
                  <a:pt x="80215" y="95250"/>
                </a:lnTo>
                <a:lnTo>
                  <a:pt x="78945" y="96520"/>
                </a:lnTo>
                <a:lnTo>
                  <a:pt x="66245" y="146050"/>
                </a:lnTo>
                <a:lnTo>
                  <a:pt x="64975" y="149860"/>
                </a:lnTo>
                <a:lnTo>
                  <a:pt x="64975" y="151130"/>
                </a:lnTo>
                <a:lnTo>
                  <a:pt x="62435" y="154940"/>
                </a:lnTo>
                <a:lnTo>
                  <a:pt x="49401" y="166626"/>
                </a:lnTo>
                <a:lnTo>
                  <a:pt x="38860" y="171855"/>
                </a:lnTo>
                <a:lnTo>
                  <a:pt x="50976" y="171855"/>
                </a:lnTo>
                <a:lnTo>
                  <a:pt x="55519" y="169270"/>
                </a:lnTo>
                <a:lnTo>
                  <a:pt x="81485" y="169270"/>
                </a:lnTo>
                <a:lnTo>
                  <a:pt x="81485" y="153670"/>
                </a:lnTo>
                <a:lnTo>
                  <a:pt x="82755" y="149860"/>
                </a:lnTo>
                <a:lnTo>
                  <a:pt x="100218" y="80010"/>
                </a:lnTo>
                <a:lnTo>
                  <a:pt x="84025" y="80010"/>
                </a:lnTo>
                <a:lnTo>
                  <a:pt x="76401" y="69851"/>
                </a:lnTo>
                <a:close/>
              </a:path>
              <a:path w="120015" h="177800">
                <a:moveTo>
                  <a:pt x="119585" y="0"/>
                </a:moveTo>
                <a:lnTo>
                  <a:pt x="117045" y="0"/>
                </a:lnTo>
                <a:lnTo>
                  <a:pt x="105017" y="488"/>
                </a:lnTo>
                <a:lnTo>
                  <a:pt x="89501" y="1668"/>
                </a:lnTo>
                <a:lnTo>
                  <a:pt x="81485" y="2540"/>
                </a:lnTo>
                <a:lnTo>
                  <a:pt x="80215" y="3810"/>
                </a:lnTo>
                <a:lnTo>
                  <a:pt x="80215" y="10160"/>
                </a:lnTo>
                <a:lnTo>
                  <a:pt x="97995" y="10160"/>
                </a:lnTo>
                <a:lnTo>
                  <a:pt x="99265" y="11430"/>
                </a:lnTo>
                <a:lnTo>
                  <a:pt x="99265" y="15240"/>
                </a:lnTo>
                <a:lnTo>
                  <a:pt x="97995" y="20320"/>
                </a:lnTo>
                <a:lnTo>
                  <a:pt x="84025" y="80010"/>
                </a:lnTo>
                <a:lnTo>
                  <a:pt x="100218" y="80010"/>
                </a:lnTo>
                <a:lnTo>
                  <a:pt x="119585" y="2540"/>
                </a:lnTo>
                <a:lnTo>
                  <a:pt x="11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8986520" y="3016249"/>
            <a:ext cx="68580" cy="39370"/>
          </a:xfrm>
          <a:custGeom>
            <a:avLst/>
            <a:gdLst/>
            <a:ahLst/>
            <a:cxnLst/>
            <a:rect l="l" t="t" r="r" b="b"/>
            <a:pathLst>
              <a:path w="68579" h="39370">
                <a:moveTo>
                  <a:pt x="34290" y="0"/>
                </a:moveTo>
                <a:lnTo>
                  <a:pt x="0" y="35560"/>
                </a:lnTo>
                <a:lnTo>
                  <a:pt x="3809" y="39370"/>
                </a:lnTo>
                <a:lnTo>
                  <a:pt x="34290" y="13970"/>
                </a:lnTo>
                <a:lnTo>
                  <a:pt x="47761" y="13970"/>
                </a:lnTo>
                <a:lnTo>
                  <a:pt x="34290" y="0"/>
                </a:lnTo>
                <a:close/>
              </a:path>
              <a:path w="68579" h="39370">
                <a:moveTo>
                  <a:pt x="47761" y="13970"/>
                </a:moveTo>
                <a:lnTo>
                  <a:pt x="34290" y="13970"/>
                </a:lnTo>
                <a:lnTo>
                  <a:pt x="63500" y="39370"/>
                </a:lnTo>
                <a:lnTo>
                  <a:pt x="68579" y="35560"/>
                </a:lnTo>
                <a:lnTo>
                  <a:pt x="47761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8954332" y="3082290"/>
            <a:ext cx="133985" cy="111125"/>
          </a:xfrm>
          <a:custGeom>
            <a:avLst/>
            <a:gdLst/>
            <a:ahLst/>
            <a:cxnLst/>
            <a:rect l="l" t="t" r="r" b="b"/>
            <a:pathLst>
              <a:path w="133984" h="111125">
                <a:moveTo>
                  <a:pt x="133787" y="0"/>
                </a:moveTo>
                <a:lnTo>
                  <a:pt x="66477" y="0"/>
                </a:lnTo>
                <a:lnTo>
                  <a:pt x="51904" y="1962"/>
                </a:lnTo>
                <a:lnTo>
                  <a:pt x="17076" y="25966"/>
                </a:lnTo>
                <a:lnTo>
                  <a:pt x="0" y="62894"/>
                </a:lnTo>
                <a:lnTo>
                  <a:pt x="1362" y="80538"/>
                </a:lnTo>
                <a:lnTo>
                  <a:pt x="6179" y="94528"/>
                </a:lnTo>
                <a:lnTo>
                  <a:pt x="14044" y="104709"/>
                </a:lnTo>
                <a:lnTo>
                  <a:pt x="24551" y="110928"/>
                </a:lnTo>
                <a:lnTo>
                  <a:pt x="39764" y="110299"/>
                </a:lnTo>
                <a:lnTo>
                  <a:pt x="49949" y="107950"/>
                </a:lnTo>
                <a:lnTo>
                  <a:pt x="37267" y="107950"/>
                </a:lnTo>
                <a:lnTo>
                  <a:pt x="25139" y="104593"/>
                </a:lnTo>
                <a:lnTo>
                  <a:pt x="16887" y="94304"/>
                </a:lnTo>
                <a:lnTo>
                  <a:pt x="16147" y="80511"/>
                </a:lnTo>
                <a:lnTo>
                  <a:pt x="17059" y="67358"/>
                </a:lnTo>
                <a:lnTo>
                  <a:pt x="34753" y="28083"/>
                </a:lnTo>
                <a:lnTo>
                  <a:pt x="55488" y="15809"/>
                </a:lnTo>
                <a:lnTo>
                  <a:pt x="119284" y="15809"/>
                </a:lnTo>
                <a:lnTo>
                  <a:pt x="121087" y="15240"/>
                </a:lnTo>
                <a:lnTo>
                  <a:pt x="133787" y="15240"/>
                </a:lnTo>
                <a:lnTo>
                  <a:pt x="133787" y="0"/>
                </a:lnTo>
                <a:close/>
              </a:path>
              <a:path w="133984" h="111125">
                <a:moveTo>
                  <a:pt x="119284" y="15809"/>
                </a:moveTo>
                <a:lnTo>
                  <a:pt x="55488" y="15809"/>
                </a:lnTo>
                <a:lnTo>
                  <a:pt x="74950" y="19882"/>
                </a:lnTo>
                <a:lnTo>
                  <a:pt x="82783" y="29744"/>
                </a:lnTo>
                <a:lnTo>
                  <a:pt x="84256" y="40181"/>
                </a:lnTo>
                <a:lnTo>
                  <a:pt x="83171" y="51340"/>
                </a:lnTo>
                <a:lnTo>
                  <a:pt x="80012" y="64292"/>
                </a:lnTo>
                <a:lnTo>
                  <a:pt x="53985" y="101858"/>
                </a:lnTo>
                <a:lnTo>
                  <a:pt x="37267" y="107950"/>
                </a:lnTo>
                <a:lnTo>
                  <a:pt x="49949" y="107950"/>
                </a:lnTo>
                <a:lnTo>
                  <a:pt x="86776" y="84140"/>
                </a:lnTo>
                <a:lnTo>
                  <a:pt x="100675" y="46776"/>
                </a:lnTo>
                <a:lnTo>
                  <a:pt x="100290" y="36047"/>
                </a:lnTo>
                <a:lnTo>
                  <a:pt x="97117" y="22815"/>
                </a:lnTo>
                <a:lnTo>
                  <a:pt x="119284" y="15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9108439" y="2969700"/>
            <a:ext cx="80010" cy="118110"/>
          </a:xfrm>
          <a:custGeom>
            <a:avLst/>
            <a:gdLst/>
            <a:ahLst/>
            <a:cxnLst/>
            <a:rect l="l" t="t" r="r" b="b"/>
            <a:pathLst>
              <a:path w="80009" h="118110">
                <a:moveTo>
                  <a:pt x="63306" y="7416"/>
                </a:moveTo>
                <a:lnTo>
                  <a:pt x="30252" y="7416"/>
                </a:lnTo>
                <a:lnTo>
                  <a:pt x="47250" y="10375"/>
                </a:lnTo>
                <a:lnTo>
                  <a:pt x="57526" y="18576"/>
                </a:lnTo>
                <a:lnTo>
                  <a:pt x="61923" y="30369"/>
                </a:lnTo>
                <a:lnTo>
                  <a:pt x="59559" y="46189"/>
                </a:lnTo>
                <a:lnTo>
                  <a:pt x="53655" y="58343"/>
                </a:lnTo>
                <a:lnTo>
                  <a:pt x="46805" y="66977"/>
                </a:lnTo>
                <a:lnTo>
                  <a:pt x="1270" y="111319"/>
                </a:lnTo>
                <a:lnTo>
                  <a:pt x="0" y="112589"/>
                </a:lnTo>
                <a:lnTo>
                  <a:pt x="0" y="117669"/>
                </a:lnTo>
                <a:lnTo>
                  <a:pt x="73659" y="117669"/>
                </a:lnTo>
                <a:lnTo>
                  <a:pt x="76453" y="103699"/>
                </a:lnTo>
                <a:lnTo>
                  <a:pt x="17779" y="103699"/>
                </a:lnTo>
                <a:lnTo>
                  <a:pt x="47945" y="77895"/>
                </a:lnTo>
                <a:lnTo>
                  <a:pt x="60537" y="67784"/>
                </a:lnTo>
                <a:lnTo>
                  <a:pt x="70386" y="58145"/>
                </a:lnTo>
                <a:lnTo>
                  <a:pt x="77008" y="48293"/>
                </a:lnTo>
                <a:lnTo>
                  <a:pt x="79916" y="37546"/>
                </a:lnTo>
                <a:lnTo>
                  <a:pt x="77115" y="22949"/>
                </a:lnTo>
                <a:lnTo>
                  <a:pt x="69450" y="11648"/>
                </a:lnTo>
                <a:lnTo>
                  <a:pt x="63306" y="7416"/>
                </a:lnTo>
                <a:close/>
              </a:path>
              <a:path w="80009" h="118110">
                <a:moveTo>
                  <a:pt x="80009" y="85919"/>
                </a:moveTo>
                <a:lnTo>
                  <a:pt x="73659" y="85919"/>
                </a:lnTo>
                <a:lnTo>
                  <a:pt x="73659" y="89729"/>
                </a:lnTo>
                <a:lnTo>
                  <a:pt x="71120" y="99889"/>
                </a:lnTo>
                <a:lnTo>
                  <a:pt x="67309" y="103699"/>
                </a:lnTo>
                <a:lnTo>
                  <a:pt x="76453" y="103699"/>
                </a:lnTo>
                <a:lnTo>
                  <a:pt x="80009" y="85919"/>
                </a:lnTo>
                <a:close/>
              </a:path>
              <a:path w="80009" h="118110">
                <a:moveTo>
                  <a:pt x="44709" y="0"/>
                </a:moveTo>
                <a:lnTo>
                  <a:pt x="4319" y="17380"/>
                </a:lnTo>
                <a:lnTo>
                  <a:pt x="0" y="41469"/>
                </a:lnTo>
                <a:lnTo>
                  <a:pt x="13970" y="41469"/>
                </a:lnTo>
                <a:lnTo>
                  <a:pt x="19050" y="38929"/>
                </a:lnTo>
                <a:lnTo>
                  <a:pt x="19050" y="30039"/>
                </a:lnTo>
                <a:lnTo>
                  <a:pt x="17779" y="23689"/>
                </a:lnTo>
                <a:lnTo>
                  <a:pt x="8889" y="23689"/>
                </a:lnTo>
                <a:lnTo>
                  <a:pt x="18360" y="11491"/>
                </a:lnTo>
                <a:lnTo>
                  <a:pt x="30252" y="7416"/>
                </a:lnTo>
                <a:lnTo>
                  <a:pt x="63306" y="7416"/>
                </a:lnTo>
                <a:lnTo>
                  <a:pt x="58216" y="3910"/>
                </a:lnTo>
                <a:lnTo>
                  <a:pt x="44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9225279" y="3002280"/>
            <a:ext cx="59690" cy="254000"/>
          </a:xfrm>
          <a:custGeom>
            <a:avLst/>
            <a:gdLst/>
            <a:ahLst/>
            <a:cxnLst/>
            <a:rect l="l" t="t" r="r" b="b"/>
            <a:pathLst>
              <a:path w="59690" h="254000">
                <a:moveTo>
                  <a:pt x="1270" y="0"/>
                </a:moveTo>
                <a:lnTo>
                  <a:pt x="0" y="1269"/>
                </a:lnTo>
                <a:lnTo>
                  <a:pt x="0" y="3809"/>
                </a:lnTo>
                <a:lnTo>
                  <a:pt x="5080" y="8889"/>
                </a:lnTo>
                <a:lnTo>
                  <a:pt x="12493" y="17099"/>
                </a:lnTo>
                <a:lnTo>
                  <a:pt x="34687" y="58658"/>
                </a:lnTo>
                <a:lnTo>
                  <a:pt x="43048" y="98985"/>
                </a:lnTo>
                <a:lnTo>
                  <a:pt x="44170" y="114172"/>
                </a:lnTo>
                <a:lnTo>
                  <a:pt x="44030" y="127000"/>
                </a:lnTo>
                <a:lnTo>
                  <a:pt x="40094" y="171444"/>
                </a:lnTo>
                <a:lnTo>
                  <a:pt x="24543" y="218930"/>
                </a:lnTo>
                <a:lnTo>
                  <a:pt x="0" y="250189"/>
                </a:lnTo>
                <a:lnTo>
                  <a:pt x="0" y="252729"/>
                </a:lnTo>
                <a:lnTo>
                  <a:pt x="1270" y="254000"/>
                </a:lnTo>
                <a:lnTo>
                  <a:pt x="2540" y="254000"/>
                </a:lnTo>
                <a:lnTo>
                  <a:pt x="32978" y="222365"/>
                </a:lnTo>
                <a:lnTo>
                  <a:pt x="52610" y="178367"/>
                </a:lnTo>
                <a:lnTo>
                  <a:pt x="59662" y="130213"/>
                </a:lnTo>
                <a:lnTo>
                  <a:pt x="59690" y="127000"/>
                </a:lnTo>
                <a:lnTo>
                  <a:pt x="59472" y="116829"/>
                </a:lnTo>
                <a:lnTo>
                  <a:pt x="50911" y="66570"/>
                </a:lnTo>
                <a:lnTo>
                  <a:pt x="25132" y="20398"/>
                </a:lnTo>
                <a:lnTo>
                  <a:pt x="3381" y="252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6358890" y="358267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3474720" y="0"/>
                </a:moveTo>
                <a:lnTo>
                  <a:pt x="0" y="0"/>
                </a:lnTo>
                <a:lnTo>
                  <a:pt x="0" y="640080"/>
                </a:lnTo>
                <a:lnTo>
                  <a:pt x="3474720" y="640080"/>
                </a:lnTo>
                <a:lnTo>
                  <a:pt x="3474720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6358890" y="358267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1737359" y="640080"/>
                </a:moveTo>
                <a:lnTo>
                  <a:pt x="0" y="640080"/>
                </a:lnTo>
                <a:lnTo>
                  <a:pt x="0" y="0"/>
                </a:lnTo>
                <a:lnTo>
                  <a:pt x="3474720" y="0"/>
                </a:lnTo>
                <a:lnTo>
                  <a:pt x="3474720" y="640080"/>
                </a:lnTo>
                <a:lnTo>
                  <a:pt x="1737359" y="64008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6689090" y="3803650"/>
            <a:ext cx="173990" cy="181610"/>
          </a:xfrm>
          <a:custGeom>
            <a:avLst/>
            <a:gdLst/>
            <a:ahLst/>
            <a:cxnLst/>
            <a:rect l="l" t="t" r="r" b="b"/>
            <a:pathLst>
              <a:path w="173989" h="181609">
                <a:moveTo>
                  <a:pt x="135889" y="0"/>
                </a:moveTo>
                <a:lnTo>
                  <a:pt x="127000" y="0"/>
                </a:lnTo>
                <a:lnTo>
                  <a:pt x="127000" y="1269"/>
                </a:lnTo>
                <a:lnTo>
                  <a:pt x="125729" y="3810"/>
                </a:lnTo>
                <a:lnTo>
                  <a:pt x="36829" y="152400"/>
                </a:lnTo>
                <a:lnTo>
                  <a:pt x="5343" y="173960"/>
                </a:lnTo>
                <a:lnTo>
                  <a:pt x="0" y="173989"/>
                </a:lnTo>
                <a:lnTo>
                  <a:pt x="0" y="180339"/>
                </a:lnTo>
                <a:lnTo>
                  <a:pt x="1269" y="181610"/>
                </a:lnTo>
                <a:lnTo>
                  <a:pt x="55879" y="181610"/>
                </a:lnTo>
                <a:lnTo>
                  <a:pt x="55879" y="173989"/>
                </a:lnTo>
                <a:lnTo>
                  <a:pt x="50800" y="173989"/>
                </a:lnTo>
                <a:lnTo>
                  <a:pt x="45719" y="172719"/>
                </a:lnTo>
                <a:lnTo>
                  <a:pt x="39369" y="171450"/>
                </a:lnTo>
                <a:lnTo>
                  <a:pt x="39369" y="161289"/>
                </a:lnTo>
                <a:lnTo>
                  <a:pt x="40639" y="158750"/>
                </a:lnTo>
                <a:lnTo>
                  <a:pt x="43179" y="154939"/>
                </a:lnTo>
                <a:lnTo>
                  <a:pt x="62229" y="123189"/>
                </a:lnTo>
                <a:lnTo>
                  <a:pt x="148408" y="123189"/>
                </a:lnTo>
                <a:lnTo>
                  <a:pt x="147561" y="114300"/>
                </a:lnTo>
                <a:lnTo>
                  <a:pt x="67309" y="114300"/>
                </a:lnTo>
                <a:lnTo>
                  <a:pt x="116839" y="31750"/>
                </a:lnTo>
                <a:lnTo>
                  <a:pt x="139700" y="31750"/>
                </a:lnTo>
                <a:lnTo>
                  <a:pt x="137159" y="5079"/>
                </a:lnTo>
                <a:lnTo>
                  <a:pt x="135889" y="0"/>
                </a:lnTo>
                <a:close/>
              </a:path>
              <a:path w="173989" h="181609">
                <a:moveTo>
                  <a:pt x="173989" y="173989"/>
                </a:moveTo>
                <a:lnTo>
                  <a:pt x="105409" y="173989"/>
                </a:lnTo>
                <a:lnTo>
                  <a:pt x="105409" y="181610"/>
                </a:lnTo>
                <a:lnTo>
                  <a:pt x="173989" y="181610"/>
                </a:lnTo>
                <a:lnTo>
                  <a:pt x="173989" y="173989"/>
                </a:lnTo>
                <a:close/>
              </a:path>
              <a:path w="173989" h="181609">
                <a:moveTo>
                  <a:pt x="148408" y="123189"/>
                </a:moveTo>
                <a:lnTo>
                  <a:pt x="125729" y="123189"/>
                </a:lnTo>
                <a:lnTo>
                  <a:pt x="127392" y="134045"/>
                </a:lnTo>
                <a:lnTo>
                  <a:pt x="129397" y="150803"/>
                </a:lnTo>
                <a:lnTo>
                  <a:pt x="130707" y="163507"/>
                </a:lnTo>
                <a:lnTo>
                  <a:pt x="130809" y="172719"/>
                </a:lnTo>
                <a:lnTo>
                  <a:pt x="116839" y="173989"/>
                </a:lnTo>
                <a:lnTo>
                  <a:pt x="152400" y="173989"/>
                </a:lnTo>
                <a:lnTo>
                  <a:pt x="152400" y="165100"/>
                </a:lnTo>
                <a:lnTo>
                  <a:pt x="148408" y="123189"/>
                </a:lnTo>
                <a:close/>
              </a:path>
              <a:path w="173989" h="181609">
                <a:moveTo>
                  <a:pt x="139700" y="31750"/>
                </a:moveTo>
                <a:lnTo>
                  <a:pt x="116839" y="31750"/>
                </a:lnTo>
                <a:lnTo>
                  <a:pt x="125729" y="114300"/>
                </a:lnTo>
                <a:lnTo>
                  <a:pt x="147561" y="114300"/>
                </a:lnTo>
                <a:lnTo>
                  <a:pt x="139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6879590" y="3811270"/>
            <a:ext cx="118110" cy="173990"/>
          </a:xfrm>
          <a:custGeom>
            <a:avLst/>
            <a:gdLst/>
            <a:ahLst/>
            <a:cxnLst/>
            <a:rect l="l" t="t" r="r" b="b"/>
            <a:pathLst>
              <a:path w="118110" h="173990">
                <a:moveTo>
                  <a:pt x="41909" y="0"/>
                </a:moveTo>
                <a:lnTo>
                  <a:pt x="41909" y="7620"/>
                </a:lnTo>
                <a:lnTo>
                  <a:pt x="66039" y="7620"/>
                </a:lnTo>
                <a:lnTo>
                  <a:pt x="66039" y="13970"/>
                </a:lnTo>
                <a:lnTo>
                  <a:pt x="64769" y="16510"/>
                </a:lnTo>
                <a:lnTo>
                  <a:pt x="30479" y="153670"/>
                </a:lnTo>
                <a:lnTo>
                  <a:pt x="25770" y="163165"/>
                </a:lnTo>
                <a:lnTo>
                  <a:pt x="7995" y="165099"/>
                </a:lnTo>
                <a:lnTo>
                  <a:pt x="0" y="165100"/>
                </a:lnTo>
                <a:lnTo>
                  <a:pt x="0" y="173990"/>
                </a:lnTo>
                <a:lnTo>
                  <a:pt x="3809" y="173990"/>
                </a:lnTo>
                <a:lnTo>
                  <a:pt x="15944" y="173571"/>
                </a:lnTo>
                <a:lnTo>
                  <a:pt x="30161" y="172892"/>
                </a:lnTo>
                <a:lnTo>
                  <a:pt x="76200" y="172892"/>
                </a:lnTo>
                <a:lnTo>
                  <a:pt x="76200" y="165100"/>
                </a:lnTo>
                <a:lnTo>
                  <a:pt x="52069" y="165099"/>
                </a:lnTo>
                <a:lnTo>
                  <a:pt x="50800" y="163830"/>
                </a:lnTo>
                <a:lnTo>
                  <a:pt x="50800" y="158750"/>
                </a:lnTo>
                <a:lnTo>
                  <a:pt x="52069" y="157480"/>
                </a:lnTo>
                <a:lnTo>
                  <a:pt x="52069" y="154940"/>
                </a:lnTo>
                <a:lnTo>
                  <a:pt x="86359" y="19050"/>
                </a:lnTo>
                <a:lnTo>
                  <a:pt x="90590" y="10033"/>
                </a:lnTo>
                <a:lnTo>
                  <a:pt x="108844" y="7620"/>
                </a:lnTo>
                <a:lnTo>
                  <a:pt x="118109" y="7620"/>
                </a:lnTo>
                <a:lnTo>
                  <a:pt x="118109" y="1097"/>
                </a:lnTo>
                <a:lnTo>
                  <a:pt x="86834" y="1097"/>
                </a:lnTo>
                <a:lnTo>
                  <a:pt x="72189" y="910"/>
                </a:lnTo>
                <a:lnTo>
                  <a:pt x="47909" y="7"/>
                </a:lnTo>
                <a:lnTo>
                  <a:pt x="41909" y="0"/>
                </a:lnTo>
                <a:close/>
              </a:path>
              <a:path w="118110" h="173990">
                <a:moveTo>
                  <a:pt x="76200" y="172892"/>
                </a:moveTo>
                <a:lnTo>
                  <a:pt x="30161" y="172892"/>
                </a:lnTo>
                <a:lnTo>
                  <a:pt x="44334" y="173066"/>
                </a:lnTo>
                <a:lnTo>
                  <a:pt x="69347" y="173972"/>
                </a:lnTo>
                <a:lnTo>
                  <a:pt x="76200" y="173990"/>
                </a:lnTo>
                <a:lnTo>
                  <a:pt x="76200" y="172892"/>
                </a:lnTo>
                <a:close/>
              </a:path>
              <a:path w="118110" h="173990">
                <a:moveTo>
                  <a:pt x="118109" y="0"/>
                </a:moveTo>
                <a:lnTo>
                  <a:pt x="113029" y="0"/>
                </a:lnTo>
                <a:lnTo>
                  <a:pt x="101450" y="418"/>
                </a:lnTo>
                <a:lnTo>
                  <a:pt x="86834" y="1097"/>
                </a:lnTo>
                <a:lnTo>
                  <a:pt x="118109" y="1097"/>
                </a:lnTo>
                <a:lnTo>
                  <a:pt x="118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7014756" y="3804920"/>
            <a:ext cx="180340" cy="185420"/>
          </a:xfrm>
          <a:custGeom>
            <a:avLst/>
            <a:gdLst/>
            <a:ahLst/>
            <a:cxnLst/>
            <a:rect l="l" t="t" r="r" b="b"/>
            <a:pathLst>
              <a:path w="180339" h="185419">
                <a:moveTo>
                  <a:pt x="128777" y="2404"/>
                </a:moveTo>
                <a:lnTo>
                  <a:pt x="84220" y="8697"/>
                </a:lnTo>
                <a:lnTo>
                  <a:pt x="46540" y="28311"/>
                </a:lnTo>
                <a:lnTo>
                  <a:pt x="18312" y="57690"/>
                </a:lnTo>
                <a:lnTo>
                  <a:pt x="2233" y="93082"/>
                </a:lnTo>
                <a:lnTo>
                  <a:pt x="0" y="105630"/>
                </a:lnTo>
                <a:lnTo>
                  <a:pt x="1109" y="123298"/>
                </a:lnTo>
                <a:lnTo>
                  <a:pt x="18156" y="163422"/>
                </a:lnTo>
                <a:lnTo>
                  <a:pt x="50648" y="183346"/>
                </a:lnTo>
                <a:lnTo>
                  <a:pt x="63770" y="185301"/>
                </a:lnTo>
                <a:lnTo>
                  <a:pt x="78770" y="184185"/>
                </a:lnTo>
                <a:lnTo>
                  <a:pt x="92307" y="180990"/>
                </a:lnTo>
                <a:lnTo>
                  <a:pt x="101970" y="177095"/>
                </a:lnTo>
                <a:lnTo>
                  <a:pt x="80394" y="177095"/>
                </a:lnTo>
                <a:lnTo>
                  <a:pt x="65764" y="176261"/>
                </a:lnTo>
                <a:lnTo>
                  <a:pt x="31644" y="157583"/>
                </a:lnTo>
                <a:lnTo>
                  <a:pt x="22437" y="129010"/>
                </a:lnTo>
                <a:lnTo>
                  <a:pt x="22704" y="120386"/>
                </a:lnTo>
                <a:lnTo>
                  <a:pt x="33759" y="71100"/>
                </a:lnTo>
                <a:lnTo>
                  <a:pt x="58586" y="34078"/>
                </a:lnTo>
                <a:lnTo>
                  <a:pt x="92205" y="12955"/>
                </a:lnTo>
                <a:lnTo>
                  <a:pt x="103832" y="9881"/>
                </a:lnTo>
                <a:lnTo>
                  <a:pt x="143301" y="9881"/>
                </a:lnTo>
                <a:lnTo>
                  <a:pt x="142750" y="9379"/>
                </a:lnTo>
                <a:lnTo>
                  <a:pt x="128777" y="2404"/>
                </a:lnTo>
                <a:close/>
              </a:path>
              <a:path w="180339" h="185419">
                <a:moveTo>
                  <a:pt x="150583" y="116840"/>
                </a:moveTo>
                <a:lnTo>
                  <a:pt x="145503" y="116840"/>
                </a:lnTo>
                <a:lnTo>
                  <a:pt x="144233" y="118110"/>
                </a:lnTo>
                <a:lnTo>
                  <a:pt x="142035" y="126071"/>
                </a:lnTo>
                <a:lnTo>
                  <a:pt x="136988" y="136896"/>
                </a:lnTo>
                <a:lnTo>
                  <a:pt x="100652" y="169446"/>
                </a:lnTo>
                <a:lnTo>
                  <a:pt x="80394" y="177095"/>
                </a:lnTo>
                <a:lnTo>
                  <a:pt x="101970" y="177095"/>
                </a:lnTo>
                <a:lnTo>
                  <a:pt x="141212" y="140058"/>
                </a:lnTo>
                <a:lnTo>
                  <a:pt x="149949" y="121257"/>
                </a:lnTo>
                <a:lnTo>
                  <a:pt x="150583" y="116840"/>
                </a:lnTo>
                <a:close/>
              </a:path>
              <a:path w="180339" h="185419">
                <a:moveTo>
                  <a:pt x="143301" y="9881"/>
                </a:moveTo>
                <a:lnTo>
                  <a:pt x="103832" y="9881"/>
                </a:lnTo>
                <a:lnTo>
                  <a:pt x="121344" y="11194"/>
                </a:lnTo>
                <a:lnTo>
                  <a:pt x="135019" y="15969"/>
                </a:lnTo>
                <a:lnTo>
                  <a:pt x="145064" y="23873"/>
                </a:lnTo>
                <a:lnTo>
                  <a:pt x="151683" y="34574"/>
                </a:lnTo>
                <a:lnTo>
                  <a:pt x="155082" y="47740"/>
                </a:lnTo>
                <a:lnTo>
                  <a:pt x="155663" y="67310"/>
                </a:lnTo>
                <a:lnTo>
                  <a:pt x="155663" y="73660"/>
                </a:lnTo>
                <a:lnTo>
                  <a:pt x="162013" y="73660"/>
                </a:lnTo>
                <a:lnTo>
                  <a:pt x="162013" y="72390"/>
                </a:lnTo>
                <a:lnTo>
                  <a:pt x="163283" y="68580"/>
                </a:lnTo>
                <a:lnTo>
                  <a:pt x="174937" y="22860"/>
                </a:lnTo>
                <a:lnTo>
                  <a:pt x="155663" y="22860"/>
                </a:lnTo>
                <a:lnTo>
                  <a:pt x="151534" y="17401"/>
                </a:lnTo>
                <a:lnTo>
                  <a:pt x="143301" y="9881"/>
                </a:lnTo>
                <a:close/>
              </a:path>
              <a:path w="180339" h="185419">
                <a:moveTo>
                  <a:pt x="179793" y="0"/>
                </a:moveTo>
                <a:lnTo>
                  <a:pt x="175983" y="0"/>
                </a:lnTo>
                <a:lnTo>
                  <a:pt x="172173" y="3810"/>
                </a:lnTo>
                <a:lnTo>
                  <a:pt x="155663" y="22860"/>
                </a:lnTo>
                <a:lnTo>
                  <a:pt x="174937" y="22860"/>
                </a:lnTo>
                <a:lnTo>
                  <a:pt x="179793" y="3810"/>
                </a:lnTo>
                <a:lnTo>
                  <a:pt x="179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7284720" y="389635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7284720" y="394589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7736840" y="3643629"/>
            <a:ext cx="83820" cy="170180"/>
          </a:xfrm>
          <a:custGeom>
            <a:avLst/>
            <a:gdLst/>
            <a:ahLst/>
            <a:cxnLst/>
            <a:rect l="l" t="t" r="r" b="b"/>
            <a:pathLst>
              <a:path w="83820" h="170180">
                <a:moveTo>
                  <a:pt x="52071" y="22191"/>
                </a:moveTo>
                <a:lnTo>
                  <a:pt x="23198" y="22191"/>
                </a:lnTo>
                <a:lnTo>
                  <a:pt x="33020" y="149859"/>
                </a:lnTo>
                <a:lnTo>
                  <a:pt x="29971" y="158645"/>
                </a:lnTo>
                <a:lnTo>
                  <a:pt x="12078" y="161271"/>
                </a:lnTo>
                <a:lnTo>
                  <a:pt x="1269" y="161289"/>
                </a:lnTo>
                <a:lnTo>
                  <a:pt x="1269" y="170179"/>
                </a:lnTo>
                <a:lnTo>
                  <a:pt x="12208" y="169340"/>
                </a:lnTo>
                <a:lnTo>
                  <a:pt x="26325" y="168987"/>
                </a:lnTo>
                <a:lnTo>
                  <a:pt x="79986" y="168940"/>
                </a:lnTo>
                <a:lnTo>
                  <a:pt x="83820" y="161289"/>
                </a:lnTo>
                <a:lnTo>
                  <a:pt x="76200" y="161289"/>
                </a:lnTo>
                <a:lnTo>
                  <a:pt x="56046" y="159156"/>
                </a:lnTo>
                <a:lnTo>
                  <a:pt x="52081" y="151114"/>
                </a:lnTo>
                <a:lnTo>
                  <a:pt x="52071" y="22191"/>
                </a:lnTo>
                <a:close/>
              </a:path>
              <a:path w="83820" h="170180">
                <a:moveTo>
                  <a:pt x="79986" y="168940"/>
                </a:moveTo>
                <a:lnTo>
                  <a:pt x="53032" y="168940"/>
                </a:lnTo>
                <a:lnTo>
                  <a:pt x="67289" y="169153"/>
                </a:lnTo>
                <a:lnTo>
                  <a:pt x="79589" y="169733"/>
                </a:lnTo>
                <a:lnTo>
                  <a:pt x="79986" y="168940"/>
                </a:lnTo>
                <a:close/>
              </a:path>
              <a:path w="83820" h="170180">
                <a:moveTo>
                  <a:pt x="52070" y="0"/>
                </a:moveTo>
                <a:lnTo>
                  <a:pt x="46989" y="0"/>
                </a:lnTo>
                <a:lnTo>
                  <a:pt x="33479" y="9682"/>
                </a:lnTo>
                <a:lnTo>
                  <a:pt x="19639" y="14567"/>
                </a:lnTo>
                <a:lnTo>
                  <a:pt x="7618" y="16295"/>
                </a:lnTo>
                <a:lnTo>
                  <a:pt x="0" y="25400"/>
                </a:lnTo>
                <a:lnTo>
                  <a:pt x="9323" y="24998"/>
                </a:lnTo>
                <a:lnTo>
                  <a:pt x="23198" y="22191"/>
                </a:lnTo>
                <a:lnTo>
                  <a:pt x="52071" y="22191"/>
                </a:lnTo>
                <a:lnTo>
                  <a:pt x="52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7567929" y="392112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6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7575549" y="4046957"/>
            <a:ext cx="137160" cy="113664"/>
          </a:xfrm>
          <a:custGeom>
            <a:avLst/>
            <a:gdLst/>
            <a:ahLst/>
            <a:cxnLst/>
            <a:rect l="l" t="t" r="r" b="b"/>
            <a:pathLst>
              <a:path w="137160" h="113665">
                <a:moveTo>
                  <a:pt x="40476" y="4342"/>
                </a:moveTo>
                <a:lnTo>
                  <a:pt x="30480" y="4342"/>
                </a:lnTo>
                <a:lnTo>
                  <a:pt x="34290" y="8152"/>
                </a:lnTo>
                <a:lnTo>
                  <a:pt x="34290" y="20852"/>
                </a:lnTo>
                <a:lnTo>
                  <a:pt x="33020" y="24662"/>
                </a:lnTo>
                <a:lnTo>
                  <a:pt x="29210" y="37362"/>
                </a:lnTo>
                <a:lnTo>
                  <a:pt x="15240" y="95782"/>
                </a:lnTo>
                <a:lnTo>
                  <a:pt x="12700" y="105942"/>
                </a:lnTo>
                <a:lnTo>
                  <a:pt x="12700" y="112292"/>
                </a:lnTo>
                <a:lnTo>
                  <a:pt x="16510" y="113562"/>
                </a:lnTo>
                <a:lnTo>
                  <a:pt x="22860" y="113562"/>
                </a:lnTo>
                <a:lnTo>
                  <a:pt x="27940" y="112292"/>
                </a:lnTo>
                <a:lnTo>
                  <a:pt x="29210" y="107212"/>
                </a:lnTo>
                <a:lnTo>
                  <a:pt x="33020" y="94512"/>
                </a:lnTo>
                <a:lnTo>
                  <a:pt x="34290" y="88162"/>
                </a:lnTo>
                <a:lnTo>
                  <a:pt x="39370" y="65302"/>
                </a:lnTo>
                <a:lnTo>
                  <a:pt x="41910" y="60222"/>
                </a:lnTo>
                <a:lnTo>
                  <a:pt x="43180" y="53872"/>
                </a:lnTo>
                <a:lnTo>
                  <a:pt x="45720" y="43712"/>
                </a:lnTo>
                <a:lnTo>
                  <a:pt x="46990" y="36092"/>
                </a:lnTo>
                <a:lnTo>
                  <a:pt x="51529" y="27724"/>
                </a:lnTo>
                <a:lnTo>
                  <a:pt x="57344" y="20437"/>
                </a:lnTo>
                <a:lnTo>
                  <a:pt x="51112" y="20437"/>
                </a:lnTo>
                <a:lnTo>
                  <a:pt x="45288" y="7315"/>
                </a:lnTo>
                <a:lnTo>
                  <a:pt x="40476" y="4342"/>
                </a:lnTo>
                <a:close/>
              </a:path>
              <a:path w="137160" h="113665">
                <a:moveTo>
                  <a:pt x="107214" y="4342"/>
                </a:moveTo>
                <a:lnTo>
                  <a:pt x="100330" y="4342"/>
                </a:lnTo>
                <a:lnTo>
                  <a:pt x="102870" y="14502"/>
                </a:lnTo>
                <a:lnTo>
                  <a:pt x="102870" y="22122"/>
                </a:lnTo>
                <a:lnTo>
                  <a:pt x="93477" y="61270"/>
                </a:lnTo>
                <a:lnTo>
                  <a:pt x="83820" y="86892"/>
                </a:lnTo>
                <a:lnTo>
                  <a:pt x="83820" y="93242"/>
                </a:lnTo>
                <a:lnTo>
                  <a:pt x="88480" y="106884"/>
                </a:lnTo>
                <a:lnTo>
                  <a:pt x="100271" y="113258"/>
                </a:lnTo>
                <a:lnTo>
                  <a:pt x="116528" y="108482"/>
                </a:lnTo>
                <a:lnTo>
                  <a:pt x="100330" y="108482"/>
                </a:lnTo>
                <a:lnTo>
                  <a:pt x="99060" y="105942"/>
                </a:lnTo>
                <a:lnTo>
                  <a:pt x="99060" y="94512"/>
                </a:lnTo>
                <a:lnTo>
                  <a:pt x="101600" y="86892"/>
                </a:lnTo>
                <a:lnTo>
                  <a:pt x="104140" y="83082"/>
                </a:lnTo>
                <a:lnTo>
                  <a:pt x="107964" y="72415"/>
                </a:lnTo>
                <a:lnTo>
                  <a:pt x="112288" y="59468"/>
                </a:lnTo>
                <a:lnTo>
                  <a:pt x="116207" y="45824"/>
                </a:lnTo>
                <a:lnTo>
                  <a:pt x="118815" y="33068"/>
                </a:lnTo>
                <a:lnTo>
                  <a:pt x="116559" y="16210"/>
                </a:lnTo>
                <a:lnTo>
                  <a:pt x="109342" y="5337"/>
                </a:lnTo>
                <a:lnTo>
                  <a:pt x="107214" y="4342"/>
                </a:lnTo>
                <a:close/>
              </a:path>
              <a:path w="137160" h="113665">
                <a:moveTo>
                  <a:pt x="137160" y="72922"/>
                </a:moveTo>
                <a:lnTo>
                  <a:pt x="132080" y="72922"/>
                </a:lnTo>
                <a:lnTo>
                  <a:pt x="130810" y="78002"/>
                </a:lnTo>
                <a:lnTo>
                  <a:pt x="124802" y="92701"/>
                </a:lnTo>
                <a:lnTo>
                  <a:pt x="116702" y="103589"/>
                </a:lnTo>
                <a:lnTo>
                  <a:pt x="106760" y="108417"/>
                </a:lnTo>
                <a:lnTo>
                  <a:pt x="100330" y="108482"/>
                </a:lnTo>
                <a:lnTo>
                  <a:pt x="116528" y="108482"/>
                </a:lnTo>
                <a:lnTo>
                  <a:pt x="117181" y="108290"/>
                </a:lnTo>
                <a:lnTo>
                  <a:pt x="128402" y="96690"/>
                </a:lnTo>
                <a:lnTo>
                  <a:pt x="134765" y="84063"/>
                </a:lnTo>
                <a:lnTo>
                  <a:pt x="137102" y="76016"/>
                </a:lnTo>
                <a:lnTo>
                  <a:pt x="137160" y="72922"/>
                </a:lnTo>
                <a:close/>
              </a:path>
              <a:path w="137160" h="113665">
                <a:moveTo>
                  <a:pt x="33930" y="298"/>
                </a:moveTo>
                <a:lnTo>
                  <a:pt x="3018" y="26906"/>
                </a:lnTo>
                <a:lnTo>
                  <a:pt x="0" y="41172"/>
                </a:lnTo>
                <a:lnTo>
                  <a:pt x="6350" y="41172"/>
                </a:lnTo>
                <a:lnTo>
                  <a:pt x="7620" y="34822"/>
                </a:lnTo>
                <a:lnTo>
                  <a:pt x="12345" y="17954"/>
                </a:lnTo>
                <a:lnTo>
                  <a:pt x="18768" y="7166"/>
                </a:lnTo>
                <a:lnTo>
                  <a:pt x="30480" y="4342"/>
                </a:lnTo>
                <a:lnTo>
                  <a:pt x="40476" y="4342"/>
                </a:lnTo>
                <a:lnTo>
                  <a:pt x="33930" y="298"/>
                </a:lnTo>
                <a:close/>
              </a:path>
              <a:path w="137160" h="113665">
                <a:moveTo>
                  <a:pt x="97923" y="0"/>
                </a:moveTo>
                <a:lnTo>
                  <a:pt x="78612" y="2116"/>
                </a:lnTo>
                <a:lnTo>
                  <a:pt x="64895" y="7884"/>
                </a:lnTo>
                <a:lnTo>
                  <a:pt x="55989" y="14820"/>
                </a:lnTo>
                <a:lnTo>
                  <a:pt x="51112" y="20437"/>
                </a:lnTo>
                <a:lnTo>
                  <a:pt x="57344" y="20437"/>
                </a:lnTo>
                <a:lnTo>
                  <a:pt x="59624" y="17580"/>
                </a:lnTo>
                <a:lnTo>
                  <a:pt x="71277" y="8773"/>
                </a:lnTo>
                <a:lnTo>
                  <a:pt x="86486" y="4419"/>
                </a:lnTo>
                <a:lnTo>
                  <a:pt x="107214" y="4342"/>
                </a:lnTo>
                <a:lnTo>
                  <a:pt x="97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7762239" y="3981450"/>
            <a:ext cx="68580" cy="39370"/>
          </a:xfrm>
          <a:custGeom>
            <a:avLst/>
            <a:gdLst/>
            <a:ahLst/>
            <a:cxnLst/>
            <a:rect l="l" t="t" r="r" b="b"/>
            <a:pathLst>
              <a:path w="68579" h="39369">
                <a:moveTo>
                  <a:pt x="35559" y="0"/>
                </a:moveTo>
                <a:lnTo>
                  <a:pt x="0" y="35560"/>
                </a:lnTo>
                <a:lnTo>
                  <a:pt x="5079" y="39369"/>
                </a:lnTo>
                <a:lnTo>
                  <a:pt x="35559" y="13969"/>
                </a:lnTo>
                <a:lnTo>
                  <a:pt x="48532" y="13969"/>
                </a:lnTo>
                <a:lnTo>
                  <a:pt x="35559" y="0"/>
                </a:lnTo>
                <a:close/>
              </a:path>
              <a:path w="68579" h="39369">
                <a:moveTo>
                  <a:pt x="48532" y="13969"/>
                </a:moveTo>
                <a:lnTo>
                  <a:pt x="35559" y="13969"/>
                </a:lnTo>
                <a:lnTo>
                  <a:pt x="63500" y="39369"/>
                </a:lnTo>
                <a:lnTo>
                  <a:pt x="68579" y="35560"/>
                </a:lnTo>
                <a:lnTo>
                  <a:pt x="48532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7730052" y="4048759"/>
            <a:ext cx="133985" cy="110489"/>
          </a:xfrm>
          <a:custGeom>
            <a:avLst/>
            <a:gdLst/>
            <a:ahLst/>
            <a:cxnLst/>
            <a:rect l="l" t="t" r="r" b="b"/>
            <a:pathLst>
              <a:path w="133984" h="110490">
                <a:moveTo>
                  <a:pt x="133787" y="0"/>
                </a:moveTo>
                <a:lnTo>
                  <a:pt x="66477" y="0"/>
                </a:lnTo>
                <a:lnTo>
                  <a:pt x="51904" y="1962"/>
                </a:lnTo>
                <a:lnTo>
                  <a:pt x="17076" y="25966"/>
                </a:lnTo>
                <a:lnTo>
                  <a:pt x="0" y="62894"/>
                </a:lnTo>
                <a:lnTo>
                  <a:pt x="1413" y="80655"/>
                </a:lnTo>
                <a:lnTo>
                  <a:pt x="6386" y="94454"/>
                </a:lnTo>
                <a:lnTo>
                  <a:pt x="14491" y="104258"/>
                </a:lnTo>
                <a:lnTo>
                  <a:pt x="25302" y="110033"/>
                </a:lnTo>
                <a:lnTo>
                  <a:pt x="40309" y="109335"/>
                </a:lnTo>
                <a:lnTo>
                  <a:pt x="46358" y="107950"/>
                </a:lnTo>
                <a:lnTo>
                  <a:pt x="37267" y="107950"/>
                </a:lnTo>
                <a:lnTo>
                  <a:pt x="26124" y="104278"/>
                </a:lnTo>
                <a:lnTo>
                  <a:pt x="18192" y="93479"/>
                </a:lnTo>
                <a:lnTo>
                  <a:pt x="17285" y="79990"/>
                </a:lnTo>
                <a:lnTo>
                  <a:pt x="17832" y="66762"/>
                </a:lnTo>
                <a:lnTo>
                  <a:pt x="34906" y="27187"/>
                </a:lnTo>
                <a:lnTo>
                  <a:pt x="56428" y="15715"/>
                </a:lnTo>
                <a:lnTo>
                  <a:pt x="120465" y="15715"/>
                </a:lnTo>
                <a:lnTo>
                  <a:pt x="122357" y="15239"/>
                </a:lnTo>
                <a:lnTo>
                  <a:pt x="133787" y="15239"/>
                </a:lnTo>
                <a:lnTo>
                  <a:pt x="133787" y="0"/>
                </a:lnTo>
                <a:close/>
              </a:path>
              <a:path w="133984" h="110490">
                <a:moveTo>
                  <a:pt x="120465" y="15715"/>
                </a:moveTo>
                <a:lnTo>
                  <a:pt x="56428" y="15715"/>
                </a:lnTo>
                <a:lnTo>
                  <a:pt x="75774" y="19941"/>
                </a:lnTo>
                <a:lnTo>
                  <a:pt x="83884" y="29740"/>
                </a:lnTo>
                <a:lnTo>
                  <a:pt x="85527" y="39365"/>
                </a:lnTo>
                <a:lnTo>
                  <a:pt x="84473" y="50280"/>
                </a:lnTo>
                <a:lnTo>
                  <a:pt x="81417" y="63332"/>
                </a:lnTo>
                <a:lnTo>
                  <a:pt x="54844" y="101285"/>
                </a:lnTo>
                <a:lnTo>
                  <a:pt x="37267" y="107950"/>
                </a:lnTo>
                <a:lnTo>
                  <a:pt x="46358" y="107950"/>
                </a:lnTo>
                <a:lnTo>
                  <a:pt x="87607" y="83504"/>
                </a:lnTo>
                <a:lnTo>
                  <a:pt x="101934" y="45749"/>
                </a:lnTo>
                <a:lnTo>
                  <a:pt x="101515" y="34520"/>
                </a:lnTo>
                <a:lnTo>
                  <a:pt x="98031" y="21349"/>
                </a:lnTo>
                <a:lnTo>
                  <a:pt x="120465" y="15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7885429" y="3966533"/>
            <a:ext cx="78740" cy="118110"/>
          </a:xfrm>
          <a:custGeom>
            <a:avLst/>
            <a:gdLst/>
            <a:ahLst/>
            <a:cxnLst/>
            <a:rect l="l" t="t" r="r" b="b"/>
            <a:pathLst>
              <a:path w="78740" h="118109">
                <a:moveTo>
                  <a:pt x="62685" y="7532"/>
                </a:moveTo>
                <a:lnTo>
                  <a:pt x="29819" y="7532"/>
                </a:lnTo>
                <a:lnTo>
                  <a:pt x="46437" y="10447"/>
                </a:lnTo>
                <a:lnTo>
                  <a:pt x="57010" y="18537"/>
                </a:lnTo>
                <a:lnTo>
                  <a:pt x="61839" y="30189"/>
                </a:lnTo>
                <a:lnTo>
                  <a:pt x="59330" y="46103"/>
                </a:lnTo>
                <a:lnTo>
                  <a:pt x="53203" y="58293"/>
                </a:lnTo>
                <a:lnTo>
                  <a:pt x="46586" y="66946"/>
                </a:lnTo>
                <a:lnTo>
                  <a:pt x="1270" y="111436"/>
                </a:lnTo>
                <a:lnTo>
                  <a:pt x="0" y="112706"/>
                </a:lnTo>
                <a:lnTo>
                  <a:pt x="0" y="117786"/>
                </a:lnTo>
                <a:lnTo>
                  <a:pt x="73660" y="117786"/>
                </a:lnTo>
                <a:lnTo>
                  <a:pt x="76098" y="102546"/>
                </a:lnTo>
                <a:lnTo>
                  <a:pt x="17780" y="102546"/>
                </a:lnTo>
                <a:lnTo>
                  <a:pt x="30787" y="91195"/>
                </a:lnTo>
                <a:lnTo>
                  <a:pt x="39972" y="83305"/>
                </a:lnTo>
                <a:lnTo>
                  <a:pt x="47899" y="77115"/>
                </a:lnTo>
                <a:lnTo>
                  <a:pt x="60109" y="67242"/>
                </a:lnTo>
                <a:lnTo>
                  <a:pt x="69739" y="57604"/>
                </a:lnTo>
                <a:lnTo>
                  <a:pt x="76153" y="47537"/>
                </a:lnTo>
                <a:lnTo>
                  <a:pt x="78719" y="36379"/>
                </a:lnTo>
                <a:lnTo>
                  <a:pt x="75942" y="22263"/>
                </a:lnTo>
                <a:lnTo>
                  <a:pt x="68306" y="11248"/>
                </a:lnTo>
                <a:lnTo>
                  <a:pt x="62685" y="7532"/>
                </a:lnTo>
                <a:close/>
              </a:path>
              <a:path w="78740" h="118109">
                <a:moveTo>
                  <a:pt x="78740" y="86036"/>
                </a:moveTo>
                <a:lnTo>
                  <a:pt x="72390" y="86036"/>
                </a:lnTo>
                <a:lnTo>
                  <a:pt x="72390" y="89846"/>
                </a:lnTo>
                <a:lnTo>
                  <a:pt x="69850" y="100006"/>
                </a:lnTo>
                <a:lnTo>
                  <a:pt x="68580" y="102546"/>
                </a:lnTo>
                <a:lnTo>
                  <a:pt x="76098" y="102546"/>
                </a:lnTo>
                <a:lnTo>
                  <a:pt x="78740" y="86036"/>
                </a:lnTo>
                <a:close/>
              </a:path>
              <a:path w="78740" h="118109">
                <a:moveTo>
                  <a:pt x="42791" y="0"/>
                </a:moveTo>
                <a:lnTo>
                  <a:pt x="3710" y="18394"/>
                </a:lnTo>
                <a:lnTo>
                  <a:pt x="0" y="41586"/>
                </a:lnTo>
                <a:lnTo>
                  <a:pt x="13970" y="41586"/>
                </a:lnTo>
                <a:lnTo>
                  <a:pt x="17780" y="39046"/>
                </a:lnTo>
                <a:lnTo>
                  <a:pt x="17780" y="23806"/>
                </a:lnTo>
                <a:lnTo>
                  <a:pt x="8890" y="23806"/>
                </a:lnTo>
                <a:lnTo>
                  <a:pt x="17971" y="11607"/>
                </a:lnTo>
                <a:lnTo>
                  <a:pt x="29819" y="7532"/>
                </a:lnTo>
                <a:lnTo>
                  <a:pt x="62685" y="7532"/>
                </a:lnTo>
                <a:lnTo>
                  <a:pt x="56894" y="3704"/>
                </a:lnTo>
                <a:lnTo>
                  <a:pt x="42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8042939" y="3794759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90" h="252730">
                <a:moveTo>
                  <a:pt x="59660" y="0"/>
                </a:moveTo>
                <a:lnTo>
                  <a:pt x="57120" y="0"/>
                </a:lnTo>
                <a:lnTo>
                  <a:pt x="52893" y="2015"/>
                </a:lnTo>
                <a:lnTo>
                  <a:pt x="25937" y="30870"/>
                </a:lnTo>
                <a:lnTo>
                  <a:pt x="6353" y="74929"/>
                </a:lnTo>
                <a:lnTo>
                  <a:pt x="0" y="123003"/>
                </a:lnTo>
                <a:lnTo>
                  <a:pt x="191" y="134299"/>
                </a:lnTo>
                <a:lnTo>
                  <a:pt x="8076" y="184134"/>
                </a:lnTo>
                <a:lnTo>
                  <a:pt x="33164" y="231270"/>
                </a:lnTo>
                <a:lnTo>
                  <a:pt x="58390" y="252729"/>
                </a:lnTo>
                <a:lnTo>
                  <a:pt x="59660" y="252729"/>
                </a:lnTo>
                <a:lnTo>
                  <a:pt x="59660" y="250189"/>
                </a:lnTo>
                <a:lnTo>
                  <a:pt x="54580" y="245109"/>
                </a:lnTo>
                <a:lnTo>
                  <a:pt x="45599" y="234906"/>
                </a:lnTo>
                <a:lnTo>
                  <a:pt x="26645" y="199810"/>
                </a:lnTo>
                <a:lnTo>
                  <a:pt x="17465" y="161551"/>
                </a:lnTo>
                <a:lnTo>
                  <a:pt x="15372" y="136553"/>
                </a:lnTo>
                <a:lnTo>
                  <a:pt x="15577" y="121625"/>
                </a:lnTo>
                <a:lnTo>
                  <a:pt x="19753" y="80309"/>
                </a:lnTo>
                <a:lnTo>
                  <a:pt x="36189" y="33422"/>
                </a:lnTo>
                <a:lnTo>
                  <a:pt x="59660" y="3809"/>
                </a:lnTo>
                <a:lnTo>
                  <a:pt x="59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/>
          <p:nvPr/>
        </p:nvSpPr>
        <p:spPr>
          <a:xfrm>
            <a:off x="8126729" y="3811270"/>
            <a:ext cx="181610" cy="179070"/>
          </a:xfrm>
          <a:custGeom>
            <a:avLst/>
            <a:gdLst/>
            <a:ahLst/>
            <a:cxnLst/>
            <a:rect l="l" t="t" r="r" b="b"/>
            <a:pathLst>
              <a:path w="181609" h="179069">
                <a:moveTo>
                  <a:pt x="123401" y="88900"/>
                </a:moveTo>
                <a:lnTo>
                  <a:pt x="96520" y="88900"/>
                </a:lnTo>
                <a:lnTo>
                  <a:pt x="114597" y="93563"/>
                </a:lnTo>
                <a:lnTo>
                  <a:pt x="122790" y="103571"/>
                </a:lnTo>
                <a:lnTo>
                  <a:pt x="122964" y="118643"/>
                </a:lnTo>
                <a:lnTo>
                  <a:pt x="121001" y="129144"/>
                </a:lnTo>
                <a:lnTo>
                  <a:pt x="119380" y="137160"/>
                </a:lnTo>
                <a:lnTo>
                  <a:pt x="116840" y="147320"/>
                </a:lnTo>
                <a:lnTo>
                  <a:pt x="116874" y="152492"/>
                </a:lnTo>
                <a:lnTo>
                  <a:pt x="123227" y="169619"/>
                </a:lnTo>
                <a:lnTo>
                  <a:pt x="136677" y="177159"/>
                </a:lnTo>
                <a:lnTo>
                  <a:pt x="148621" y="179020"/>
                </a:lnTo>
                <a:lnTo>
                  <a:pt x="165356" y="173990"/>
                </a:lnTo>
                <a:lnTo>
                  <a:pt x="142240" y="173990"/>
                </a:lnTo>
                <a:lnTo>
                  <a:pt x="140970" y="167640"/>
                </a:lnTo>
                <a:lnTo>
                  <a:pt x="140970" y="157480"/>
                </a:lnTo>
                <a:lnTo>
                  <a:pt x="141581" y="145441"/>
                </a:lnTo>
                <a:lnTo>
                  <a:pt x="143003" y="132018"/>
                </a:lnTo>
                <a:lnTo>
                  <a:pt x="144780" y="125730"/>
                </a:lnTo>
                <a:lnTo>
                  <a:pt x="144780" y="116840"/>
                </a:lnTo>
                <a:lnTo>
                  <a:pt x="140171" y="101296"/>
                </a:lnTo>
                <a:lnTo>
                  <a:pt x="130172" y="92024"/>
                </a:lnTo>
                <a:lnTo>
                  <a:pt x="123401" y="88900"/>
                </a:lnTo>
                <a:close/>
              </a:path>
              <a:path w="181609" h="179069">
                <a:moveTo>
                  <a:pt x="91440" y="7620"/>
                </a:moveTo>
                <a:lnTo>
                  <a:pt x="53340" y="7620"/>
                </a:lnTo>
                <a:lnTo>
                  <a:pt x="58420" y="8890"/>
                </a:lnTo>
                <a:lnTo>
                  <a:pt x="64770" y="8890"/>
                </a:lnTo>
                <a:lnTo>
                  <a:pt x="64770" y="13970"/>
                </a:lnTo>
                <a:lnTo>
                  <a:pt x="63500" y="17780"/>
                </a:lnTo>
                <a:lnTo>
                  <a:pt x="29210" y="153670"/>
                </a:lnTo>
                <a:lnTo>
                  <a:pt x="24500" y="163165"/>
                </a:lnTo>
                <a:lnTo>
                  <a:pt x="6725" y="165099"/>
                </a:lnTo>
                <a:lnTo>
                  <a:pt x="0" y="165100"/>
                </a:lnTo>
                <a:lnTo>
                  <a:pt x="0" y="173990"/>
                </a:lnTo>
                <a:lnTo>
                  <a:pt x="3810" y="173990"/>
                </a:lnTo>
                <a:lnTo>
                  <a:pt x="16034" y="173512"/>
                </a:lnTo>
                <a:lnTo>
                  <a:pt x="30247" y="172814"/>
                </a:lnTo>
                <a:lnTo>
                  <a:pt x="72390" y="172814"/>
                </a:lnTo>
                <a:lnTo>
                  <a:pt x="72390" y="165100"/>
                </a:lnTo>
                <a:lnTo>
                  <a:pt x="48260" y="165100"/>
                </a:lnTo>
                <a:lnTo>
                  <a:pt x="48260" y="160020"/>
                </a:lnTo>
                <a:lnTo>
                  <a:pt x="49530" y="158750"/>
                </a:lnTo>
                <a:lnTo>
                  <a:pt x="49530" y="157480"/>
                </a:lnTo>
                <a:lnTo>
                  <a:pt x="66040" y="88900"/>
                </a:lnTo>
                <a:lnTo>
                  <a:pt x="123401" y="88900"/>
                </a:lnTo>
                <a:lnTo>
                  <a:pt x="120650" y="87630"/>
                </a:lnTo>
                <a:lnTo>
                  <a:pt x="132610" y="83820"/>
                </a:lnTo>
                <a:lnTo>
                  <a:pt x="68580" y="83820"/>
                </a:lnTo>
                <a:lnTo>
                  <a:pt x="85090" y="17780"/>
                </a:lnTo>
                <a:lnTo>
                  <a:pt x="86360" y="11430"/>
                </a:lnTo>
                <a:lnTo>
                  <a:pt x="86360" y="8890"/>
                </a:lnTo>
                <a:lnTo>
                  <a:pt x="91440" y="7620"/>
                </a:lnTo>
                <a:close/>
              </a:path>
              <a:path w="181609" h="179069">
                <a:moveTo>
                  <a:pt x="72390" y="172814"/>
                </a:moveTo>
                <a:lnTo>
                  <a:pt x="30247" y="172814"/>
                </a:lnTo>
                <a:lnTo>
                  <a:pt x="43726" y="173091"/>
                </a:lnTo>
                <a:lnTo>
                  <a:pt x="57588" y="173694"/>
                </a:lnTo>
                <a:lnTo>
                  <a:pt x="69850" y="173990"/>
                </a:lnTo>
                <a:lnTo>
                  <a:pt x="72390" y="173990"/>
                </a:lnTo>
                <a:lnTo>
                  <a:pt x="72390" y="172814"/>
                </a:lnTo>
                <a:close/>
              </a:path>
              <a:path w="181609" h="179069">
                <a:moveTo>
                  <a:pt x="181610" y="147320"/>
                </a:moveTo>
                <a:lnTo>
                  <a:pt x="176530" y="147320"/>
                </a:lnTo>
                <a:lnTo>
                  <a:pt x="173990" y="149860"/>
                </a:lnTo>
                <a:lnTo>
                  <a:pt x="165467" y="166073"/>
                </a:lnTo>
                <a:lnTo>
                  <a:pt x="156158" y="173025"/>
                </a:lnTo>
                <a:lnTo>
                  <a:pt x="142240" y="173990"/>
                </a:lnTo>
                <a:lnTo>
                  <a:pt x="165356" y="173990"/>
                </a:lnTo>
                <a:lnTo>
                  <a:pt x="165809" y="173853"/>
                </a:lnTo>
                <a:lnTo>
                  <a:pt x="176334" y="162763"/>
                </a:lnTo>
                <a:lnTo>
                  <a:pt x="181101" y="152492"/>
                </a:lnTo>
                <a:lnTo>
                  <a:pt x="181610" y="147320"/>
                </a:lnTo>
                <a:close/>
              </a:path>
              <a:path w="181609" h="179069">
                <a:moveTo>
                  <a:pt x="48260" y="0"/>
                </a:moveTo>
                <a:lnTo>
                  <a:pt x="41910" y="0"/>
                </a:lnTo>
                <a:lnTo>
                  <a:pt x="41910" y="7620"/>
                </a:lnTo>
                <a:lnTo>
                  <a:pt x="106680" y="7620"/>
                </a:lnTo>
                <a:lnTo>
                  <a:pt x="120883" y="7983"/>
                </a:lnTo>
                <a:lnTo>
                  <a:pt x="135408" y="10529"/>
                </a:lnTo>
                <a:lnTo>
                  <a:pt x="146982" y="17438"/>
                </a:lnTo>
                <a:lnTo>
                  <a:pt x="152331" y="30894"/>
                </a:lnTo>
                <a:lnTo>
                  <a:pt x="151437" y="42736"/>
                </a:lnTo>
                <a:lnTo>
                  <a:pt x="122868" y="79080"/>
                </a:lnTo>
                <a:lnTo>
                  <a:pt x="68580" y="83820"/>
                </a:lnTo>
                <a:lnTo>
                  <a:pt x="132610" y="83820"/>
                </a:lnTo>
                <a:lnTo>
                  <a:pt x="168346" y="59999"/>
                </a:lnTo>
                <a:lnTo>
                  <a:pt x="174602" y="48975"/>
                </a:lnTo>
                <a:lnTo>
                  <a:pt x="173640" y="33997"/>
                </a:lnTo>
                <a:lnTo>
                  <a:pt x="169019" y="21724"/>
                </a:lnTo>
                <a:lnTo>
                  <a:pt x="161044" y="12172"/>
                </a:lnTo>
                <a:lnTo>
                  <a:pt x="150022" y="5357"/>
                </a:lnTo>
                <a:lnTo>
                  <a:pt x="136258" y="1295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8323579" y="3804920"/>
            <a:ext cx="151130" cy="185420"/>
          </a:xfrm>
          <a:custGeom>
            <a:avLst/>
            <a:gdLst/>
            <a:ahLst/>
            <a:cxnLst/>
            <a:rect l="l" t="t" r="r" b="b"/>
            <a:pathLst>
              <a:path w="151129" h="185419">
                <a:moveTo>
                  <a:pt x="20320" y="121920"/>
                </a:moveTo>
                <a:lnTo>
                  <a:pt x="15240" y="121920"/>
                </a:lnTo>
                <a:lnTo>
                  <a:pt x="15240" y="123190"/>
                </a:lnTo>
                <a:lnTo>
                  <a:pt x="13069" y="129625"/>
                </a:lnTo>
                <a:lnTo>
                  <a:pt x="9061" y="144883"/>
                </a:lnTo>
                <a:lnTo>
                  <a:pt x="4619" y="162886"/>
                </a:lnTo>
                <a:lnTo>
                  <a:pt x="1121" y="177700"/>
                </a:lnTo>
                <a:lnTo>
                  <a:pt x="0" y="184150"/>
                </a:lnTo>
                <a:lnTo>
                  <a:pt x="1270" y="185420"/>
                </a:lnTo>
                <a:lnTo>
                  <a:pt x="3810" y="185420"/>
                </a:lnTo>
                <a:lnTo>
                  <a:pt x="7620" y="181610"/>
                </a:lnTo>
                <a:lnTo>
                  <a:pt x="20320" y="166370"/>
                </a:lnTo>
                <a:lnTo>
                  <a:pt x="29978" y="166370"/>
                </a:lnTo>
                <a:lnTo>
                  <a:pt x="28815" y="165611"/>
                </a:lnTo>
                <a:lnTo>
                  <a:pt x="21144" y="153357"/>
                </a:lnTo>
                <a:lnTo>
                  <a:pt x="19940" y="134182"/>
                </a:lnTo>
                <a:lnTo>
                  <a:pt x="20237" y="128608"/>
                </a:lnTo>
                <a:lnTo>
                  <a:pt x="20320" y="121920"/>
                </a:lnTo>
                <a:close/>
              </a:path>
              <a:path w="151129" h="185419">
                <a:moveTo>
                  <a:pt x="29978" y="166370"/>
                </a:moveTo>
                <a:lnTo>
                  <a:pt x="20320" y="166370"/>
                </a:lnTo>
                <a:lnTo>
                  <a:pt x="30228" y="176533"/>
                </a:lnTo>
                <a:lnTo>
                  <a:pt x="42176" y="182436"/>
                </a:lnTo>
                <a:lnTo>
                  <a:pt x="54723" y="185041"/>
                </a:lnTo>
                <a:lnTo>
                  <a:pt x="70844" y="183503"/>
                </a:lnTo>
                <a:lnTo>
                  <a:pt x="85343" y="178935"/>
                </a:lnTo>
                <a:lnTo>
                  <a:pt x="87552" y="177700"/>
                </a:lnTo>
                <a:lnTo>
                  <a:pt x="66310" y="177700"/>
                </a:lnTo>
                <a:lnTo>
                  <a:pt x="53401" y="176744"/>
                </a:lnTo>
                <a:lnTo>
                  <a:pt x="40235" y="173061"/>
                </a:lnTo>
                <a:lnTo>
                  <a:pt x="29978" y="166370"/>
                </a:lnTo>
                <a:close/>
              </a:path>
              <a:path w="151129" h="185419">
                <a:moveTo>
                  <a:pt x="97966" y="69"/>
                </a:moveTo>
                <a:lnTo>
                  <a:pt x="57014" y="14222"/>
                </a:lnTo>
                <a:lnTo>
                  <a:pt x="33612" y="46940"/>
                </a:lnTo>
                <a:lnTo>
                  <a:pt x="31751" y="59399"/>
                </a:lnTo>
                <a:lnTo>
                  <a:pt x="34658" y="75278"/>
                </a:lnTo>
                <a:lnTo>
                  <a:pt x="42076" y="86680"/>
                </a:lnTo>
                <a:lnTo>
                  <a:pt x="52042" y="93970"/>
                </a:lnTo>
                <a:lnTo>
                  <a:pt x="85090" y="102870"/>
                </a:lnTo>
                <a:lnTo>
                  <a:pt x="96204" y="106910"/>
                </a:lnTo>
                <a:lnTo>
                  <a:pt x="105680" y="115856"/>
                </a:lnTo>
                <a:lnTo>
                  <a:pt x="105619" y="132959"/>
                </a:lnTo>
                <a:lnTo>
                  <a:pt x="102336" y="147690"/>
                </a:lnTo>
                <a:lnTo>
                  <a:pt x="96298" y="159788"/>
                </a:lnTo>
                <a:lnTo>
                  <a:pt x="87971" y="168995"/>
                </a:lnTo>
                <a:lnTo>
                  <a:pt x="77820" y="175052"/>
                </a:lnTo>
                <a:lnTo>
                  <a:pt x="66310" y="177700"/>
                </a:lnTo>
                <a:lnTo>
                  <a:pt x="87552" y="177700"/>
                </a:lnTo>
                <a:lnTo>
                  <a:pt x="117067" y="152183"/>
                </a:lnTo>
                <a:lnTo>
                  <a:pt x="126356" y="128608"/>
                </a:lnTo>
                <a:lnTo>
                  <a:pt x="124879" y="108359"/>
                </a:lnTo>
                <a:lnTo>
                  <a:pt x="79170" y="76726"/>
                </a:lnTo>
                <a:lnTo>
                  <a:pt x="68550" y="74113"/>
                </a:lnTo>
                <a:lnTo>
                  <a:pt x="58056" y="67251"/>
                </a:lnTo>
                <a:lnTo>
                  <a:pt x="51464" y="55754"/>
                </a:lnTo>
                <a:lnTo>
                  <a:pt x="53333" y="40910"/>
                </a:lnTo>
                <a:lnTo>
                  <a:pt x="59172" y="27938"/>
                </a:lnTo>
                <a:lnTo>
                  <a:pt x="68158" y="17578"/>
                </a:lnTo>
                <a:lnTo>
                  <a:pt x="79471" y="10571"/>
                </a:lnTo>
                <a:lnTo>
                  <a:pt x="92289" y="7659"/>
                </a:lnTo>
                <a:lnTo>
                  <a:pt x="119878" y="7659"/>
                </a:lnTo>
                <a:lnTo>
                  <a:pt x="111897" y="2942"/>
                </a:lnTo>
                <a:lnTo>
                  <a:pt x="97966" y="69"/>
                </a:lnTo>
                <a:close/>
              </a:path>
              <a:path w="151129" h="185419">
                <a:moveTo>
                  <a:pt x="119878" y="7659"/>
                </a:moveTo>
                <a:lnTo>
                  <a:pt x="92289" y="7659"/>
                </a:lnTo>
                <a:lnTo>
                  <a:pt x="107015" y="9521"/>
                </a:lnTo>
                <a:lnTo>
                  <a:pt x="118651" y="15408"/>
                </a:lnTo>
                <a:lnTo>
                  <a:pt x="126666" y="25690"/>
                </a:lnTo>
                <a:lnTo>
                  <a:pt x="130534" y="40737"/>
                </a:lnTo>
                <a:lnTo>
                  <a:pt x="130810" y="54610"/>
                </a:lnTo>
                <a:lnTo>
                  <a:pt x="130810" y="63500"/>
                </a:lnTo>
                <a:lnTo>
                  <a:pt x="135890" y="63500"/>
                </a:lnTo>
                <a:lnTo>
                  <a:pt x="137160" y="58420"/>
                </a:lnTo>
                <a:lnTo>
                  <a:pt x="147231" y="19050"/>
                </a:lnTo>
                <a:lnTo>
                  <a:pt x="130810" y="19050"/>
                </a:lnTo>
                <a:lnTo>
                  <a:pt x="123004" y="9506"/>
                </a:lnTo>
                <a:lnTo>
                  <a:pt x="119878" y="7659"/>
                </a:lnTo>
                <a:close/>
              </a:path>
              <a:path w="151129" h="185419">
                <a:moveTo>
                  <a:pt x="151130" y="0"/>
                </a:moveTo>
                <a:lnTo>
                  <a:pt x="146050" y="0"/>
                </a:lnTo>
                <a:lnTo>
                  <a:pt x="143510" y="3810"/>
                </a:lnTo>
                <a:lnTo>
                  <a:pt x="130810" y="19050"/>
                </a:lnTo>
                <a:lnTo>
                  <a:pt x="147231" y="19050"/>
                </a:lnTo>
                <a:lnTo>
                  <a:pt x="151130" y="3810"/>
                </a:lnTo>
                <a:lnTo>
                  <a:pt x="151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/>
          <p:nvPr/>
        </p:nvSpPr>
        <p:spPr>
          <a:xfrm>
            <a:off x="8492489" y="3804920"/>
            <a:ext cx="151130" cy="185420"/>
          </a:xfrm>
          <a:custGeom>
            <a:avLst/>
            <a:gdLst/>
            <a:ahLst/>
            <a:cxnLst/>
            <a:rect l="l" t="t" r="r" b="b"/>
            <a:pathLst>
              <a:path w="151129" h="185419">
                <a:moveTo>
                  <a:pt x="21589" y="121920"/>
                </a:moveTo>
                <a:lnTo>
                  <a:pt x="16509" y="121920"/>
                </a:lnTo>
                <a:lnTo>
                  <a:pt x="15239" y="123190"/>
                </a:lnTo>
                <a:lnTo>
                  <a:pt x="4883" y="163197"/>
                </a:lnTo>
                <a:lnTo>
                  <a:pt x="1208" y="177739"/>
                </a:lnTo>
                <a:lnTo>
                  <a:pt x="0" y="184150"/>
                </a:lnTo>
                <a:lnTo>
                  <a:pt x="1270" y="185420"/>
                </a:lnTo>
                <a:lnTo>
                  <a:pt x="5079" y="185420"/>
                </a:lnTo>
                <a:lnTo>
                  <a:pt x="7620" y="181610"/>
                </a:lnTo>
                <a:lnTo>
                  <a:pt x="20320" y="166370"/>
                </a:lnTo>
                <a:lnTo>
                  <a:pt x="30033" y="166370"/>
                </a:lnTo>
                <a:lnTo>
                  <a:pt x="28539" y="165370"/>
                </a:lnTo>
                <a:lnTo>
                  <a:pt x="20974" y="152855"/>
                </a:lnTo>
                <a:lnTo>
                  <a:pt x="19920" y="133871"/>
                </a:lnTo>
                <a:lnTo>
                  <a:pt x="20317" y="127105"/>
                </a:lnTo>
                <a:lnTo>
                  <a:pt x="21589" y="125730"/>
                </a:lnTo>
                <a:lnTo>
                  <a:pt x="21589" y="121920"/>
                </a:lnTo>
                <a:close/>
              </a:path>
              <a:path w="151129" h="185419">
                <a:moveTo>
                  <a:pt x="30033" y="166370"/>
                </a:moveTo>
                <a:lnTo>
                  <a:pt x="20320" y="166370"/>
                </a:lnTo>
                <a:lnTo>
                  <a:pt x="30527" y="176338"/>
                </a:lnTo>
                <a:lnTo>
                  <a:pt x="42198" y="182231"/>
                </a:lnTo>
                <a:lnTo>
                  <a:pt x="54592" y="184940"/>
                </a:lnTo>
                <a:lnTo>
                  <a:pt x="70642" y="183472"/>
                </a:lnTo>
                <a:lnTo>
                  <a:pt x="85192" y="179027"/>
                </a:lnTo>
                <a:lnTo>
                  <a:pt x="87576" y="177739"/>
                </a:lnTo>
                <a:lnTo>
                  <a:pt x="65696" y="177739"/>
                </a:lnTo>
                <a:lnTo>
                  <a:pt x="52988" y="176745"/>
                </a:lnTo>
                <a:lnTo>
                  <a:pt x="39906" y="172978"/>
                </a:lnTo>
                <a:lnTo>
                  <a:pt x="30033" y="166370"/>
                </a:lnTo>
                <a:close/>
              </a:path>
              <a:path w="151129" h="185419">
                <a:moveTo>
                  <a:pt x="97966" y="69"/>
                </a:moveTo>
                <a:lnTo>
                  <a:pt x="57548" y="14222"/>
                </a:lnTo>
                <a:lnTo>
                  <a:pt x="33682" y="46940"/>
                </a:lnTo>
                <a:lnTo>
                  <a:pt x="31751" y="59399"/>
                </a:lnTo>
                <a:lnTo>
                  <a:pt x="34658" y="75278"/>
                </a:lnTo>
                <a:lnTo>
                  <a:pt x="42076" y="86680"/>
                </a:lnTo>
                <a:lnTo>
                  <a:pt x="52042" y="93970"/>
                </a:lnTo>
                <a:lnTo>
                  <a:pt x="86359" y="102870"/>
                </a:lnTo>
                <a:lnTo>
                  <a:pt x="96799" y="107046"/>
                </a:lnTo>
                <a:lnTo>
                  <a:pt x="106034" y="116427"/>
                </a:lnTo>
                <a:lnTo>
                  <a:pt x="105812" y="133431"/>
                </a:lnTo>
                <a:lnTo>
                  <a:pt x="102364" y="148095"/>
                </a:lnTo>
                <a:lnTo>
                  <a:pt x="96161" y="160138"/>
                </a:lnTo>
                <a:lnTo>
                  <a:pt x="87669" y="169279"/>
                </a:lnTo>
                <a:lnTo>
                  <a:pt x="77358" y="175240"/>
                </a:lnTo>
                <a:lnTo>
                  <a:pt x="65696" y="177739"/>
                </a:lnTo>
                <a:lnTo>
                  <a:pt x="87576" y="177739"/>
                </a:lnTo>
                <a:lnTo>
                  <a:pt x="117553" y="152807"/>
                </a:lnTo>
                <a:lnTo>
                  <a:pt x="127431" y="129563"/>
                </a:lnTo>
                <a:lnTo>
                  <a:pt x="125905" y="109191"/>
                </a:lnTo>
                <a:lnTo>
                  <a:pt x="98963" y="81946"/>
                </a:lnTo>
                <a:lnTo>
                  <a:pt x="69267" y="74154"/>
                </a:lnTo>
                <a:lnTo>
                  <a:pt x="58339" y="67389"/>
                </a:lnTo>
                <a:lnTo>
                  <a:pt x="51570" y="56186"/>
                </a:lnTo>
                <a:lnTo>
                  <a:pt x="53324" y="41403"/>
                </a:lnTo>
                <a:lnTo>
                  <a:pt x="58986" y="28485"/>
                </a:lnTo>
                <a:lnTo>
                  <a:pt x="67829" y="18114"/>
                </a:lnTo>
                <a:lnTo>
                  <a:pt x="79127" y="10972"/>
                </a:lnTo>
                <a:lnTo>
                  <a:pt x="92152" y="7739"/>
                </a:lnTo>
                <a:lnTo>
                  <a:pt x="120013" y="7739"/>
                </a:lnTo>
                <a:lnTo>
                  <a:pt x="111897" y="2942"/>
                </a:lnTo>
                <a:lnTo>
                  <a:pt x="97966" y="69"/>
                </a:lnTo>
                <a:close/>
              </a:path>
              <a:path w="151129" h="185419">
                <a:moveTo>
                  <a:pt x="120013" y="7739"/>
                </a:moveTo>
                <a:lnTo>
                  <a:pt x="92152" y="7739"/>
                </a:lnTo>
                <a:lnTo>
                  <a:pt x="107435" y="9547"/>
                </a:lnTo>
                <a:lnTo>
                  <a:pt x="119085" y="15376"/>
                </a:lnTo>
                <a:lnTo>
                  <a:pt x="126865" y="25588"/>
                </a:lnTo>
                <a:lnTo>
                  <a:pt x="130538" y="40543"/>
                </a:lnTo>
                <a:lnTo>
                  <a:pt x="130809" y="54610"/>
                </a:lnTo>
                <a:lnTo>
                  <a:pt x="130809" y="63500"/>
                </a:lnTo>
                <a:lnTo>
                  <a:pt x="135889" y="63500"/>
                </a:lnTo>
                <a:lnTo>
                  <a:pt x="137159" y="58420"/>
                </a:lnTo>
                <a:lnTo>
                  <a:pt x="147231" y="19050"/>
                </a:lnTo>
                <a:lnTo>
                  <a:pt x="130809" y="19050"/>
                </a:lnTo>
                <a:lnTo>
                  <a:pt x="123004" y="9506"/>
                </a:lnTo>
                <a:lnTo>
                  <a:pt x="120013" y="7739"/>
                </a:lnTo>
                <a:close/>
              </a:path>
              <a:path w="151129" h="185419">
                <a:moveTo>
                  <a:pt x="151129" y="0"/>
                </a:moveTo>
                <a:lnTo>
                  <a:pt x="146050" y="0"/>
                </a:lnTo>
                <a:lnTo>
                  <a:pt x="143509" y="3810"/>
                </a:lnTo>
                <a:lnTo>
                  <a:pt x="130809" y="19050"/>
                </a:lnTo>
                <a:lnTo>
                  <a:pt x="147231" y="19050"/>
                </a:lnTo>
                <a:lnTo>
                  <a:pt x="151129" y="3810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8804910" y="3836670"/>
            <a:ext cx="0" cy="168910"/>
          </a:xfrm>
          <a:custGeom>
            <a:avLst/>
            <a:gdLst/>
            <a:ahLst/>
            <a:cxnLst/>
            <a:rect l="l" t="t" r="r" b="b"/>
            <a:pathLst>
              <a:path h="168909">
                <a:moveTo>
                  <a:pt x="0" y="0"/>
                </a:moveTo>
                <a:lnTo>
                  <a:pt x="0" y="16891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8719820" y="3921125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8971279" y="3816478"/>
            <a:ext cx="101600" cy="168910"/>
          </a:xfrm>
          <a:custGeom>
            <a:avLst/>
            <a:gdLst/>
            <a:ahLst/>
            <a:cxnLst/>
            <a:rect l="l" t="t" r="r" b="b"/>
            <a:pathLst>
              <a:path w="101600" h="168909">
                <a:moveTo>
                  <a:pt x="79348" y="7796"/>
                </a:moveTo>
                <a:lnTo>
                  <a:pt x="39642" y="7796"/>
                </a:lnTo>
                <a:lnTo>
                  <a:pt x="56379" y="10472"/>
                </a:lnTo>
                <a:lnTo>
                  <a:pt x="68030" y="17978"/>
                </a:lnTo>
                <a:lnTo>
                  <a:pt x="75179" y="28918"/>
                </a:lnTo>
                <a:lnTo>
                  <a:pt x="78409" y="41894"/>
                </a:lnTo>
                <a:lnTo>
                  <a:pt x="77298" y="56182"/>
                </a:lnTo>
                <a:lnTo>
                  <a:pt x="62124" y="91611"/>
                </a:lnTo>
                <a:lnTo>
                  <a:pt x="3810" y="158621"/>
                </a:lnTo>
                <a:lnTo>
                  <a:pt x="0" y="161161"/>
                </a:lnTo>
                <a:lnTo>
                  <a:pt x="0" y="168781"/>
                </a:lnTo>
                <a:lnTo>
                  <a:pt x="95250" y="168781"/>
                </a:lnTo>
                <a:lnTo>
                  <a:pt x="98152" y="148461"/>
                </a:lnTo>
                <a:lnTo>
                  <a:pt x="20320" y="148461"/>
                </a:lnTo>
                <a:lnTo>
                  <a:pt x="46990" y="123061"/>
                </a:lnTo>
                <a:lnTo>
                  <a:pt x="83917" y="87870"/>
                </a:lnTo>
                <a:lnTo>
                  <a:pt x="101521" y="51214"/>
                </a:lnTo>
                <a:lnTo>
                  <a:pt x="99661" y="35875"/>
                </a:lnTo>
                <a:lnTo>
                  <a:pt x="94299" y="22841"/>
                </a:lnTo>
                <a:lnTo>
                  <a:pt x="85881" y="12355"/>
                </a:lnTo>
                <a:lnTo>
                  <a:pt x="79348" y="7796"/>
                </a:lnTo>
                <a:close/>
              </a:path>
              <a:path w="101600" h="168909">
                <a:moveTo>
                  <a:pt x="101600" y="124331"/>
                </a:moveTo>
                <a:lnTo>
                  <a:pt x="95250" y="124331"/>
                </a:lnTo>
                <a:lnTo>
                  <a:pt x="95250" y="131951"/>
                </a:lnTo>
                <a:lnTo>
                  <a:pt x="92710" y="143381"/>
                </a:lnTo>
                <a:lnTo>
                  <a:pt x="90170" y="147191"/>
                </a:lnTo>
                <a:lnTo>
                  <a:pt x="87630" y="148461"/>
                </a:lnTo>
                <a:lnTo>
                  <a:pt x="98152" y="148461"/>
                </a:lnTo>
                <a:lnTo>
                  <a:pt x="101600" y="124331"/>
                </a:lnTo>
                <a:close/>
              </a:path>
              <a:path w="101600" h="168909">
                <a:moveTo>
                  <a:pt x="61666" y="0"/>
                </a:moveTo>
                <a:lnTo>
                  <a:pt x="15708" y="12514"/>
                </a:lnTo>
                <a:lnTo>
                  <a:pt x="0" y="59561"/>
                </a:lnTo>
                <a:lnTo>
                  <a:pt x="17780" y="59561"/>
                </a:lnTo>
                <a:lnTo>
                  <a:pt x="26670" y="55751"/>
                </a:lnTo>
                <a:lnTo>
                  <a:pt x="26670" y="39241"/>
                </a:lnTo>
                <a:lnTo>
                  <a:pt x="22860" y="32891"/>
                </a:lnTo>
                <a:lnTo>
                  <a:pt x="10160" y="32891"/>
                </a:lnTo>
                <a:lnTo>
                  <a:pt x="17416" y="20208"/>
                </a:lnTo>
                <a:lnTo>
                  <a:pt x="27444" y="11776"/>
                </a:lnTo>
                <a:lnTo>
                  <a:pt x="39642" y="7796"/>
                </a:lnTo>
                <a:lnTo>
                  <a:pt x="79348" y="7796"/>
                </a:lnTo>
                <a:lnTo>
                  <a:pt x="74855" y="4660"/>
                </a:lnTo>
                <a:lnTo>
                  <a:pt x="61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/>
          <p:nvPr/>
        </p:nvSpPr>
        <p:spPr>
          <a:xfrm>
            <a:off x="9096803" y="3808729"/>
            <a:ext cx="120014" cy="177800"/>
          </a:xfrm>
          <a:custGeom>
            <a:avLst/>
            <a:gdLst/>
            <a:ahLst/>
            <a:cxnLst/>
            <a:rect l="l" t="t" r="r" b="b"/>
            <a:pathLst>
              <a:path w="120015" h="177800">
                <a:moveTo>
                  <a:pt x="64202" y="63822"/>
                </a:moveTo>
                <a:lnTo>
                  <a:pt x="28196" y="78094"/>
                </a:lnTo>
                <a:lnTo>
                  <a:pt x="3808" y="112765"/>
                </a:lnTo>
                <a:lnTo>
                  <a:pt x="0" y="126552"/>
                </a:lnTo>
                <a:lnTo>
                  <a:pt x="1125" y="145591"/>
                </a:lnTo>
                <a:lnTo>
                  <a:pt x="5463" y="160403"/>
                </a:lnTo>
                <a:lnTo>
                  <a:pt x="12516" y="170945"/>
                </a:lnTo>
                <a:lnTo>
                  <a:pt x="21785" y="177178"/>
                </a:lnTo>
                <a:lnTo>
                  <a:pt x="33645" y="177768"/>
                </a:lnTo>
                <a:lnTo>
                  <a:pt x="45109" y="175547"/>
                </a:lnTo>
                <a:lnTo>
                  <a:pt x="51461" y="171855"/>
                </a:lnTo>
                <a:lnTo>
                  <a:pt x="39588" y="171855"/>
                </a:lnTo>
                <a:lnTo>
                  <a:pt x="23690" y="167733"/>
                </a:lnTo>
                <a:lnTo>
                  <a:pt x="17454" y="157053"/>
                </a:lnTo>
                <a:lnTo>
                  <a:pt x="17911" y="143742"/>
                </a:lnTo>
                <a:lnTo>
                  <a:pt x="19861" y="129565"/>
                </a:lnTo>
                <a:lnTo>
                  <a:pt x="39513" y="81576"/>
                </a:lnTo>
                <a:lnTo>
                  <a:pt x="59873" y="69888"/>
                </a:lnTo>
                <a:lnTo>
                  <a:pt x="76429" y="69888"/>
                </a:lnTo>
                <a:lnTo>
                  <a:pt x="75864" y="69135"/>
                </a:lnTo>
                <a:lnTo>
                  <a:pt x="64202" y="63822"/>
                </a:lnTo>
                <a:close/>
              </a:path>
              <a:path w="120015" h="177800">
                <a:moveTo>
                  <a:pt x="82017" y="169031"/>
                </a:moveTo>
                <a:lnTo>
                  <a:pt x="56321" y="169031"/>
                </a:lnTo>
                <a:lnTo>
                  <a:pt x="68122" y="172648"/>
                </a:lnTo>
                <a:lnTo>
                  <a:pt x="79891" y="177567"/>
                </a:lnTo>
                <a:lnTo>
                  <a:pt x="96725" y="175930"/>
                </a:lnTo>
                <a:lnTo>
                  <a:pt x="100655" y="172720"/>
                </a:lnTo>
                <a:lnTo>
                  <a:pt x="82755" y="172720"/>
                </a:lnTo>
                <a:lnTo>
                  <a:pt x="82017" y="169031"/>
                </a:lnTo>
                <a:close/>
              </a:path>
              <a:path w="120015" h="177800">
                <a:moveTo>
                  <a:pt x="115775" y="137160"/>
                </a:moveTo>
                <a:lnTo>
                  <a:pt x="109425" y="137160"/>
                </a:lnTo>
                <a:lnTo>
                  <a:pt x="109302" y="141334"/>
                </a:lnTo>
                <a:lnTo>
                  <a:pt x="104096" y="156690"/>
                </a:lnTo>
                <a:lnTo>
                  <a:pt x="97602" y="168340"/>
                </a:lnTo>
                <a:lnTo>
                  <a:pt x="82755" y="172720"/>
                </a:lnTo>
                <a:lnTo>
                  <a:pt x="100655" y="172720"/>
                </a:lnTo>
                <a:lnTo>
                  <a:pt x="105051" y="169128"/>
                </a:lnTo>
                <a:lnTo>
                  <a:pt x="111883" y="152983"/>
                </a:lnTo>
                <a:lnTo>
                  <a:pt x="115371" y="141334"/>
                </a:lnTo>
                <a:lnTo>
                  <a:pt x="115775" y="137160"/>
                </a:lnTo>
                <a:close/>
              </a:path>
              <a:path w="120015" h="177800">
                <a:moveTo>
                  <a:pt x="76429" y="69888"/>
                </a:moveTo>
                <a:lnTo>
                  <a:pt x="59873" y="69888"/>
                </a:lnTo>
                <a:lnTo>
                  <a:pt x="75335" y="77929"/>
                </a:lnTo>
                <a:lnTo>
                  <a:pt x="80018" y="89814"/>
                </a:lnTo>
                <a:lnTo>
                  <a:pt x="80215" y="92710"/>
                </a:lnTo>
                <a:lnTo>
                  <a:pt x="80215" y="95250"/>
                </a:lnTo>
                <a:lnTo>
                  <a:pt x="78945" y="96520"/>
                </a:lnTo>
                <a:lnTo>
                  <a:pt x="67515" y="146050"/>
                </a:lnTo>
                <a:lnTo>
                  <a:pt x="64975" y="149860"/>
                </a:lnTo>
                <a:lnTo>
                  <a:pt x="64975" y="151130"/>
                </a:lnTo>
                <a:lnTo>
                  <a:pt x="62435" y="154939"/>
                </a:lnTo>
                <a:lnTo>
                  <a:pt x="50291" y="166626"/>
                </a:lnTo>
                <a:lnTo>
                  <a:pt x="39588" y="171855"/>
                </a:lnTo>
                <a:lnTo>
                  <a:pt x="51461" y="171855"/>
                </a:lnTo>
                <a:lnTo>
                  <a:pt x="56321" y="169031"/>
                </a:lnTo>
                <a:lnTo>
                  <a:pt x="82017" y="169031"/>
                </a:lnTo>
                <a:lnTo>
                  <a:pt x="81536" y="166626"/>
                </a:lnTo>
                <a:lnTo>
                  <a:pt x="81485" y="154939"/>
                </a:lnTo>
                <a:lnTo>
                  <a:pt x="82755" y="153670"/>
                </a:lnTo>
                <a:lnTo>
                  <a:pt x="82755" y="149860"/>
                </a:lnTo>
                <a:lnTo>
                  <a:pt x="100218" y="80010"/>
                </a:lnTo>
                <a:lnTo>
                  <a:pt x="84025" y="80010"/>
                </a:lnTo>
                <a:lnTo>
                  <a:pt x="76429" y="69888"/>
                </a:lnTo>
                <a:close/>
              </a:path>
              <a:path w="120015" h="177800">
                <a:moveTo>
                  <a:pt x="119585" y="0"/>
                </a:moveTo>
                <a:lnTo>
                  <a:pt x="117045" y="0"/>
                </a:lnTo>
                <a:lnTo>
                  <a:pt x="105362" y="488"/>
                </a:lnTo>
                <a:lnTo>
                  <a:pt x="90023" y="1668"/>
                </a:lnTo>
                <a:lnTo>
                  <a:pt x="82755" y="2539"/>
                </a:lnTo>
                <a:lnTo>
                  <a:pt x="80215" y="3810"/>
                </a:lnTo>
                <a:lnTo>
                  <a:pt x="80215" y="10160"/>
                </a:lnTo>
                <a:lnTo>
                  <a:pt x="99265" y="10160"/>
                </a:lnTo>
                <a:lnTo>
                  <a:pt x="99265" y="20320"/>
                </a:lnTo>
                <a:lnTo>
                  <a:pt x="84025" y="80010"/>
                </a:lnTo>
                <a:lnTo>
                  <a:pt x="100218" y="80010"/>
                </a:lnTo>
                <a:lnTo>
                  <a:pt x="119585" y="2539"/>
                </a:lnTo>
                <a:lnTo>
                  <a:pt x="11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/>
          <p:nvPr/>
        </p:nvSpPr>
        <p:spPr>
          <a:xfrm>
            <a:off x="9260839" y="3808729"/>
            <a:ext cx="67310" cy="39370"/>
          </a:xfrm>
          <a:custGeom>
            <a:avLst/>
            <a:gdLst/>
            <a:ahLst/>
            <a:cxnLst/>
            <a:rect l="l" t="t" r="r" b="b"/>
            <a:pathLst>
              <a:path w="67309" h="39369">
                <a:moveTo>
                  <a:pt x="34289" y="0"/>
                </a:moveTo>
                <a:lnTo>
                  <a:pt x="0" y="34289"/>
                </a:lnTo>
                <a:lnTo>
                  <a:pt x="3809" y="39370"/>
                </a:lnTo>
                <a:lnTo>
                  <a:pt x="34289" y="12700"/>
                </a:lnTo>
                <a:lnTo>
                  <a:pt x="46519" y="12700"/>
                </a:lnTo>
                <a:lnTo>
                  <a:pt x="34289" y="0"/>
                </a:lnTo>
                <a:close/>
              </a:path>
              <a:path w="67309" h="39369">
                <a:moveTo>
                  <a:pt x="46519" y="12700"/>
                </a:moveTo>
                <a:lnTo>
                  <a:pt x="34289" y="12700"/>
                </a:lnTo>
                <a:lnTo>
                  <a:pt x="62229" y="39370"/>
                </a:lnTo>
                <a:lnTo>
                  <a:pt x="67309" y="34289"/>
                </a:lnTo>
                <a:lnTo>
                  <a:pt x="46519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/>
          <p:cNvSpPr/>
          <p:nvPr/>
        </p:nvSpPr>
        <p:spPr>
          <a:xfrm>
            <a:off x="9227382" y="3874770"/>
            <a:ext cx="133985" cy="111125"/>
          </a:xfrm>
          <a:custGeom>
            <a:avLst/>
            <a:gdLst/>
            <a:ahLst/>
            <a:cxnLst/>
            <a:rect l="l" t="t" r="r" b="b"/>
            <a:pathLst>
              <a:path w="133984" h="111125">
                <a:moveTo>
                  <a:pt x="133787" y="0"/>
                </a:moveTo>
                <a:lnTo>
                  <a:pt x="66477" y="0"/>
                </a:lnTo>
                <a:lnTo>
                  <a:pt x="51904" y="1962"/>
                </a:lnTo>
                <a:lnTo>
                  <a:pt x="17076" y="25966"/>
                </a:lnTo>
                <a:lnTo>
                  <a:pt x="0" y="62894"/>
                </a:lnTo>
                <a:lnTo>
                  <a:pt x="1362" y="80538"/>
                </a:lnTo>
                <a:lnTo>
                  <a:pt x="6179" y="94528"/>
                </a:lnTo>
                <a:lnTo>
                  <a:pt x="14044" y="104709"/>
                </a:lnTo>
                <a:lnTo>
                  <a:pt x="24551" y="110928"/>
                </a:lnTo>
                <a:lnTo>
                  <a:pt x="39764" y="110299"/>
                </a:lnTo>
                <a:lnTo>
                  <a:pt x="49949" y="107950"/>
                </a:lnTo>
                <a:lnTo>
                  <a:pt x="37267" y="107950"/>
                </a:lnTo>
                <a:lnTo>
                  <a:pt x="25139" y="104593"/>
                </a:lnTo>
                <a:lnTo>
                  <a:pt x="16887" y="94304"/>
                </a:lnTo>
                <a:lnTo>
                  <a:pt x="16147" y="80511"/>
                </a:lnTo>
                <a:lnTo>
                  <a:pt x="17059" y="67358"/>
                </a:lnTo>
                <a:lnTo>
                  <a:pt x="34753" y="28083"/>
                </a:lnTo>
                <a:lnTo>
                  <a:pt x="55488" y="15809"/>
                </a:lnTo>
                <a:lnTo>
                  <a:pt x="119250" y="15809"/>
                </a:lnTo>
                <a:lnTo>
                  <a:pt x="121087" y="15240"/>
                </a:lnTo>
                <a:lnTo>
                  <a:pt x="133787" y="15240"/>
                </a:lnTo>
                <a:lnTo>
                  <a:pt x="133787" y="0"/>
                </a:lnTo>
                <a:close/>
              </a:path>
              <a:path w="133984" h="111125">
                <a:moveTo>
                  <a:pt x="119250" y="15809"/>
                </a:moveTo>
                <a:lnTo>
                  <a:pt x="55488" y="15809"/>
                </a:lnTo>
                <a:lnTo>
                  <a:pt x="74950" y="19882"/>
                </a:lnTo>
                <a:lnTo>
                  <a:pt x="82783" y="29744"/>
                </a:lnTo>
                <a:lnTo>
                  <a:pt x="84256" y="40181"/>
                </a:lnTo>
                <a:lnTo>
                  <a:pt x="83180" y="51436"/>
                </a:lnTo>
                <a:lnTo>
                  <a:pt x="80153" y="64496"/>
                </a:lnTo>
                <a:lnTo>
                  <a:pt x="54150" y="101816"/>
                </a:lnTo>
                <a:lnTo>
                  <a:pt x="37267" y="107950"/>
                </a:lnTo>
                <a:lnTo>
                  <a:pt x="49949" y="107950"/>
                </a:lnTo>
                <a:lnTo>
                  <a:pt x="86776" y="84140"/>
                </a:lnTo>
                <a:lnTo>
                  <a:pt x="100675" y="46776"/>
                </a:lnTo>
                <a:lnTo>
                  <a:pt x="100290" y="35494"/>
                </a:lnTo>
                <a:lnTo>
                  <a:pt x="97117" y="22674"/>
                </a:lnTo>
                <a:lnTo>
                  <a:pt x="119250" y="15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/>
          <p:nvPr/>
        </p:nvSpPr>
        <p:spPr>
          <a:xfrm>
            <a:off x="9381489" y="3762054"/>
            <a:ext cx="80010" cy="118110"/>
          </a:xfrm>
          <a:custGeom>
            <a:avLst/>
            <a:gdLst/>
            <a:ahLst/>
            <a:cxnLst/>
            <a:rect l="l" t="t" r="r" b="b"/>
            <a:pathLst>
              <a:path w="80009" h="118109">
                <a:moveTo>
                  <a:pt x="62003" y="6584"/>
                </a:moveTo>
                <a:lnTo>
                  <a:pt x="29633" y="6584"/>
                </a:lnTo>
                <a:lnTo>
                  <a:pt x="46558" y="9401"/>
                </a:lnTo>
                <a:lnTo>
                  <a:pt x="56970" y="17536"/>
                </a:lnTo>
                <a:lnTo>
                  <a:pt x="61715" y="29096"/>
                </a:lnTo>
                <a:lnTo>
                  <a:pt x="59603" y="45542"/>
                </a:lnTo>
                <a:lnTo>
                  <a:pt x="54149" y="57960"/>
                </a:lnTo>
                <a:lnTo>
                  <a:pt x="48014" y="66691"/>
                </a:lnTo>
                <a:lnTo>
                  <a:pt x="2539" y="111445"/>
                </a:lnTo>
                <a:lnTo>
                  <a:pt x="0" y="112715"/>
                </a:lnTo>
                <a:lnTo>
                  <a:pt x="0" y="117795"/>
                </a:lnTo>
                <a:lnTo>
                  <a:pt x="73659" y="117795"/>
                </a:lnTo>
                <a:lnTo>
                  <a:pt x="76707" y="102555"/>
                </a:lnTo>
                <a:lnTo>
                  <a:pt x="19050" y="102555"/>
                </a:lnTo>
                <a:lnTo>
                  <a:pt x="31704" y="91003"/>
                </a:lnTo>
                <a:lnTo>
                  <a:pt x="40957" y="83024"/>
                </a:lnTo>
                <a:lnTo>
                  <a:pt x="48856" y="76739"/>
                </a:lnTo>
                <a:lnTo>
                  <a:pt x="61270" y="67063"/>
                </a:lnTo>
                <a:lnTo>
                  <a:pt x="71005" y="57516"/>
                </a:lnTo>
                <a:lnTo>
                  <a:pt x="77450" y="47465"/>
                </a:lnTo>
                <a:lnTo>
                  <a:pt x="79993" y="36276"/>
                </a:lnTo>
                <a:lnTo>
                  <a:pt x="77053" y="22204"/>
                </a:lnTo>
                <a:lnTo>
                  <a:pt x="69118" y="11214"/>
                </a:lnTo>
                <a:lnTo>
                  <a:pt x="62003" y="6584"/>
                </a:lnTo>
                <a:close/>
              </a:path>
              <a:path w="80009" h="118109">
                <a:moveTo>
                  <a:pt x="80009" y="86045"/>
                </a:moveTo>
                <a:lnTo>
                  <a:pt x="73659" y="86045"/>
                </a:lnTo>
                <a:lnTo>
                  <a:pt x="73659" y="89855"/>
                </a:lnTo>
                <a:lnTo>
                  <a:pt x="71120" y="100015"/>
                </a:lnTo>
                <a:lnTo>
                  <a:pt x="68579" y="102555"/>
                </a:lnTo>
                <a:lnTo>
                  <a:pt x="76707" y="102555"/>
                </a:lnTo>
                <a:lnTo>
                  <a:pt x="80009" y="86045"/>
                </a:lnTo>
                <a:close/>
              </a:path>
              <a:path w="80009" h="118109">
                <a:moveTo>
                  <a:pt x="43702" y="0"/>
                </a:moveTo>
                <a:lnTo>
                  <a:pt x="3982" y="17990"/>
                </a:lnTo>
                <a:lnTo>
                  <a:pt x="0" y="41595"/>
                </a:lnTo>
                <a:lnTo>
                  <a:pt x="13970" y="41595"/>
                </a:lnTo>
                <a:lnTo>
                  <a:pt x="19050" y="39055"/>
                </a:lnTo>
                <a:lnTo>
                  <a:pt x="19050" y="23815"/>
                </a:lnTo>
                <a:lnTo>
                  <a:pt x="8889" y="23815"/>
                </a:lnTo>
                <a:lnTo>
                  <a:pt x="17806" y="11599"/>
                </a:lnTo>
                <a:lnTo>
                  <a:pt x="29633" y="6584"/>
                </a:lnTo>
                <a:lnTo>
                  <a:pt x="62003" y="6584"/>
                </a:lnTo>
                <a:lnTo>
                  <a:pt x="57548" y="3686"/>
                </a:lnTo>
                <a:lnTo>
                  <a:pt x="43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/>
          <p:cNvSpPr/>
          <p:nvPr/>
        </p:nvSpPr>
        <p:spPr>
          <a:xfrm>
            <a:off x="9498329" y="3794759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90" h="252730">
                <a:moveTo>
                  <a:pt x="1270" y="0"/>
                </a:moveTo>
                <a:lnTo>
                  <a:pt x="0" y="0"/>
                </a:lnTo>
                <a:lnTo>
                  <a:pt x="0" y="3809"/>
                </a:lnTo>
                <a:lnTo>
                  <a:pt x="5080" y="8889"/>
                </a:lnTo>
                <a:lnTo>
                  <a:pt x="12493" y="17099"/>
                </a:lnTo>
                <a:lnTo>
                  <a:pt x="34687" y="58658"/>
                </a:lnTo>
                <a:lnTo>
                  <a:pt x="43048" y="98985"/>
                </a:lnTo>
                <a:lnTo>
                  <a:pt x="44170" y="114172"/>
                </a:lnTo>
                <a:lnTo>
                  <a:pt x="44004" y="129298"/>
                </a:lnTo>
                <a:lnTo>
                  <a:pt x="40094" y="171119"/>
                </a:lnTo>
                <a:lnTo>
                  <a:pt x="24543" y="218384"/>
                </a:lnTo>
                <a:lnTo>
                  <a:pt x="0" y="250189"/>
                </a:lnTo>
                <a:lnTo>
                  <a:pt x="0" y="252729"/>
                </a:lnTo>
                <a:lnTo>
                  <a:pt x="3810" y="252729"/>
                </a:lnTo>
                <a:lnTo>
                  <a:pt x="7032" y="250681"/>
                </a:lnTo>
                <a:lnTo>
                  <a:pt x="34157" y="220467"/>
                </a:lnTo>
                <a:lnTo>
                  <a:pt x="52331" y="175470"/>
                </a:lnTo>
                <a:lnTo>
                  <a:pt x="59604" y="132477"/>
                </a:lnTo>
                <a:lnTo>
                  <a:pt x="59690" y="127000"/>
                </a:lnTo>
                <a:lnTo>
                  <a:pt x="59472" y="116829"/>
                </a:lnTo>
                <a:lnTo>
                  <a:pt x="50911" y="66570"/>
                </a:lnTo>
                <a:lnTo>
                  <a:pt x="24962" y="20109"/>
                </a:lnTo>
                <a:lnTo>
                  <a:pt x="4268" y="180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/>
          <p:cNvSpPr/>
          <p:nvPr/>
        </p:nvSpPr>
        <p:spPr>
          <a:xfrm>
            <a:off x="6360160" y="437515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3474719" y="0"/>
                </a:moveTo>
                <a:lnTo>
                  <a:pt x="0" y="0"/>
                </a:lnTo>
                <a:lnTo>
                  <a:pt x="0" y="640079"/>
                </a:lnTo>
                <a:lnTo>
                  <a:pt x="3474719" y="640079"/>
                </a:lnTo>
                <a:lnTo>
                  <a:pt x="3474719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/>
          <p:cNvSpPr/>
          <p:nvPr/>
        </p:nvSpPr>
        <p:spPr>
          <a:xfrm>
            <a:off x="6360160" y="437515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1737360" y="640079"/>
                </a:moveTo>
                <a:lnTo>
                  <a:pt x="0" y="640079"/>
                </a:lnTo>
                <a:lnTo>
                  <a:pt x="0" y="0"/>
                </a:lnTo>
                <a:lnTo>
                  <a:pt x="3474719" y="0"/>
                </a:lnTo>
                <a:lnTo>
                  <a:pt x="3474719" y="640079"/>
                </a:lnTo>
                <a:lnTo>
                  <a:pt x="1737360" y="64007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/>
          <p:cNvSpPr/>
          <p:nvPr/>
        </p:nvSpPr>
        <p:spPr>
          <a:xfrm>
            <a:off x="6511290" y="4603750"/>
            <a:ext cx="181610" cy="172720"/>
          </a:xfrm>
          <a:custGeom>
            <a:avLst/>
            <a:gdLst/>
            <a:ahLst/>
            <a:cxnLst/>
            <a:rect l="l" t="t" r="r" b="b"/>
            <a:pathLst>
              <a:path w="181610" h="172719">
                <a:moveTo>
                  <a:pt x="87629" y="7619"/>
                </a:moveTo>
                <a:lnTo>
                  <a:pt x="54609" y="7619"/>
                </a:lnTo>
                <a:lnTo>
                  <a:pt x="58419" y="8889"/>
                </a:lnTo>
                <a:lnTo>
                  <a:pt x="64769" y="8889"/>
                </a:lnTo>
                <a:lnTo>
                  <a:pt x="64769" y="16510"/>
                </a:lnTo>
                <a:lnTo>
                  <a:pt x="30479" y="153669"/>
                </a:lnTo>
                <a:lnTo>
                  <a:pt x="25297" y="163165"/>
                </a:lnTo>
                <a:lnTo>
                  <a:pt x="7971" y="165099"/>
                </a:lnTo>
                <a:lnTo>
                  <a:pt x="0" y="165100"/>
                </a:lnTo>
                <a:lnTo>
                  <a:pt x="0" y="172719"/>
                </a:lnTo>
                <a:lnTo>
                  <a:pt x="97789" y="172719"/>
                </a:lnTo>
                <a:lnTo>
                  <a:pt x="114497" y="171019"/>
                </a:lnTo>
                <a:lnTo>
                  <a:pt x="129484" y="166304"/>
                </a:lnTo>
                <a:lnTo>
                  <a:pt x="131668" y="165100"/>
                </a:lnTo>
                <a:lnTo>
                  <a:pt x="48259" y="165100"/>
                </a:lnTo>
                <a:lnTo>
                  <a:pt x="48259" y="161289"/>
                </a:lnTo>
                <a:lnTo>
                  <a:pt x="51142" y="149873"/>
                </a:lnTo>
                <a:lnTo>
                  <a:pt x="67309" y="86360"/>
                </a:lnTo>
                <a:lnTo>
                  <a:pt x="143134" y="86360"/>
                </a:lnTo>
                <a:lnTo>
                  <a:pt x="140856" y="85161"/>
                </a:lnTo>
                <a:lnTo>
                  <a:pt x="149265" y="80010"/>
                </a:lnTo>
                <a:lnTo>
                  <a:pt x="68579" y="80010"/>
                </a:lnTo>
                <a:lnTo>
                  <a:pt x="85089" y="16510"/>
                </a:lnTo>
                <a:lnTo>
                  <a:pt x="86359" y="8889"/>
                </a:lnTo>
                <a:lnTo>
                  <a:pt x="87629" y="7619"/>
                </a:lnTo>
                <a:close/>
              </a:path>
              <a:path w="181610" h="172719">
                <a:moveTo>
                  <a:pt x="143134" y="86360"/>
                </a:moveTo>
                <a:lnTo>
                  <a:pt x="114300" y="86360"/>
                </a:lnTo>
                <a:lnTo>
                  <a:pt x="132121" y="90771"/>
                </a:lnTo>
                <a:lnTo>
                  <a:pt x="141398" y="100962"/>
                </a:lnTo>
                <a:lnTo>
                  <a:pt x="144620" y="112370"/>
                </a:lnTo>
                <a:lnTo>
                  <a:pt x="142802" y="126397"/>
                </a:lnTo>
                <a:lnTo>
                  <a:pt x="137481" y="139088"/>
                </a:lnTo>
                <a:lnTo>
                  <a:pt x="129106" y="149873"/>
                </a:lnTo>
                <a:lnTo>
                  <a:pt x="118123" y="158180"/>
                </a:lnTo>
                <a:lnTo>
                  <a:pt x="104977" y="163441"/>
                </a:lnTo>
                <a:lnTo>
                  <a:pt x="57150" y="165100"/>
                </a:lnTo>
                <a:lnTo>
                  <a:pt x="131668" y="165099"/>
                </a:lnTo>
                <a:lnTo>
                  <a:pt x="142438" y="159158"/>
                </a:lnTo>
                <a:lnTo>
                  <a:pt x="153043" y="150164"/>
                </a:lnTo>
                <a:lnTo>
                  <a:pt x="160987" y="139902"/>
                </a:lnTo>
                <a:lnTo>
                  <a:pt x="165957" y="128955"/>
                </a:lnTo>
                <a:lnTo>
                  <a:pt x="165055" y="113034"/>
                </a:lnTo>
                <a:lnTo>
                  <a:pt x="160425" y="100451"/>
                </a:lnTo>
                <a:lnTo>
                  <a:pt x="152286" y="91172"/>
                </a:lnTo>
                <a:lnTo>
                  <a:pt x="143134" y="86360"/>
                </a:lnTo>
                <a:close/>
              </a:path>
              <a:path w="181610" h="172719">
                <a:moveTo>
                  <a:pt x="4952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130809" y="7619"/>
                </a:lnTo>
                <a:lnTo>
                  <a:pt x="148325" y="12018"/>
                </a:lnTo>
                <a:lnTo>
                  <a:pt x="156671" y="22122"/>
                </a:lnTo>
                <a:lnTo>
                  <a:pt x="155849" y="37388"/>
                </a:lnTo>
                <a:lnTo>
                  <a:pt x="151683" y="50857"/>
                </a:lnTo>
                <a:lnTo>
                  <a:pt x="123254" y="77019"/>
                </a:lnTo>
                <a:lnTo>
                  <a:pt x="68579" y="80010"/>
                </a:lnTo>
                <a:lnTo>
                  <a:pt x="149265" y="80010"/>
                </a:lnTo>
                <a:lnTo>
                  <a:pt x="178482" y="49305"/>
                </a:lnTo>
                <a:lnTo>
                  <a:pt x="181600" y="36303"/>
                </a:lnTo>
                <a:lnTo>
                  <a:pt x="179365" y="24184"/>
                </a:lnTo>
                <a:lnTo>
                  <a:pt x="172746" y="13743"/>
                </a:lnTo>
                <a:lnTo>
                  <a:pt x="161894" y="5754"/>
                </a:lnTo>
                <a:lnTo>
                  <a:pt x="146958" y="995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/>
          <p:cNvSpPr/>
          <p:nvPr/>
        </p:nvSpPr>
        <p:spPr>
          <a:xfrm>
            <a:off x="6714490" y="4603750"/>
            <a:ext cx="118110" cy="172720"/>
          </a:xfrm>
          <a:custGeom>
            <a:avLst/>
            <a:gdLst/>
            <a:ahLst/>
            <a:cxnLst/>
            <a:rect l="l" t="t" r="r" b="b"/>
            <a:pathLst>
              <a:path w="118110" h="172719">
                <a:moveTo>
                  <a:pt x="1181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66039" y="7619"/>
                </a:lnTo>
                <a:lnTo>
                  <a:pt x="66039" y="13969"/>
                </a:lnTo>
                <a:lnTo>
                  <a:pt x="64769" y="16510"/>
                </a:lnTo>
                <a:lnTo>
                  <a:pt x="30479" y="153669"/>
                </a:lnTo>
                <a:lnTo>
                  <a:pt x="25770" y="163165"/>
                </a:lnTo>
                <a:lnTo>
                  <a:pt x="7995" y="165099"/>
                </a:lnTo>
                <a:lnTo>
                  <a:pt x="0" y="165100"/>
                </a:lnTo>
                <a:lnTo>
                  <a:pt x="0" y="172719"/>
                </a:lnTo>
                <a:lnTo>
                  <a:pt x="76200" y="172719"/>
                </a:lnTo>
                <a:lnTo>
                  <a:pt x="76200" y="165100"/>
                </a:lnTo>
                <a:lnTo>
                  <a:pt x="52069" y="165099"/>
                </a:lnTo>
                <a:lnTo>
                  <a:pt x="50800" y="163829"/>
                </a:lnTo>
                <a:lnTo>
                  <a:pt x="50800" y="156210"/>
                </a:lnTo>
                <a:lnTo>
                  <a:pt x="52069" y="154939"/>
                </a:lnTo>
                <a:lnTo>
                  <a:pt x="86359" y="19050"/>
                </a:lnTo>
                <a:lnTo>
                  <a:pt x="90590" y="10033"/>
                </a:lnTo>
                <a:lnTo>
                  <a:pt x="108844" y="7620"/>
                </a:lnTo>
                <a:lnTo>
                  <a:pt x="118109" y="7619"/>
                </a:lnTo>
                <a:lnTo>
                  <a:pt x="118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/>
          <p:cNvSpPr/>
          <p:nvPr/>
        </p:nvSpPr>
        <p:spPr>
          <a:xfrm>
            <a:off x="6849627" y="4597400"/>
            <a:ext cx="181610" cy="185420"/>
          </a:xfrm>
          <a:custGeom>
            <a:avLst/>
            <a:gdLst/>
            <a:ahLst/>
            <a:cxnLst/>
            <a:rect l="l" t="t" r="r" b="b"/>
            <a:pathLst>
              <a:path w="181610" h="185419">
                <a:moveTo>
                  <a:pt x="128750" y="2047"/>
                </a:moveTo>
                <a:lnTo>
                  <a:pt x="84155" y="8548"/>
                </a:lnTo>
                <a:lnTo>
                  <a:pt x="46451" y="28328"/>
                </a:lnTo>
                <a:lnTo>
                  <a:pt x="18259" y="57786"/>
                </a:lnTo>
                <a:lnTo>
                  <a:pt x="2202" y="93322"/>
                </a:lnTo>
                <a:lnTo>
                  <a:pt x="0" y="105895"/>
                </a:lnTo>
                <a:lnTo>
                  <a:pt x="1106" y="123382"/>
                </a:lnTo>
                <a:lnTo>
                  <a:pt x="18119" y="163225"/>
                </a:lnTo>
                <a:lnTo>
                  <a:pt x="50906" y="183217"/>
                </a:lnTo>
                <a:lnTo>
                  <a:pt x="64281" y="185263"/>
                </a:lnTo>
                <a:lnTo>
                  <a:pt x="79275" y="184197"/>
                </a:lnTo>
                <a:lnTo>
                  <a:pt x="92591" y="181054"/>
                </a:lnTo>
                <a:lnTo>
                  <a:pt x="100483" y="177796"/>
                </a:lnTo>
                <a:lnTo>
                  <a:pt x="72507" y="177796"/>
                </a:lnTo>
                <a:lnTo>
                  <a:pt x="60603" y="176477"/>
                </a:lnTo>
                <a:lnTo>
                  <a:pt x="29237" y="153813"/>
                </a:lnTo>
                <a:lnTo>
                  <a:pt x="23681" y="134233"/>
                </a:lnTo>
                <a:lnTo>
                  <a:pt x="23687" y="125936"/>
                </a:lnTo>
                <a:lnTo>
                  <a:pt x="32238" y="77878"/>
                </a:lnTo>
                <a:lnTo>
                  <a:pt x="51792" y="42109"/>
                </a:lnTo>
                <a:lnTo>
                  <a:pt x="83725" y="16965"/>
                </a:lnTo>
                <a:lnTo>
                  <a:pt x="107699" y="9476"/>
                </a:lnTo>
                <a:lnTo>
                  <a:pt x="143443" y="9476"/>
                </a:lnTo>
                <a:lnTo>
                  <a:pt x="142940" y="9000"/>
                </a:lnTo>
                <a:lnTo>
                  <a:pt x="128750" y="2047"/>
                </a:lnTo>
                <a:close/>
              </a:path>
              <a:path w="181610" h="185419">
                <a:moveTo>
                  <a:pt x="151882" y="116839"/>
                </a:moveTo>
                <a:lnTo>
                  <a:pt x="145532" y="116839"/>
                </a:lnTo>
                <a:lnTo>
                  <a:pt x="145446" y="118359"/>
                </a:lnTo>
                <a:lnTo>
                  <a:pt x="142817" y="125936"/>
                </a:lnTo>
                <a:lnTo>
                  <a:pt x="114569" y="160762"/>
                </a:lnTo>
                <a:lnTo>
                  <a:pt x="72507" y="177796"/>
                </a:lnTo>
                <a:lnTo>
                  <a:pt x="100483" y="177796"/>
                </a:lnTo>
                <a:lnTo>
                  <a:pt x="137383" y="147931"/>
                </a:lnTo>
                <a:lnTo>
                  <a:pt x="151857" y="118359"/>
                </a:lnTo>
                <a:lnTo>
                  <a:pt x="151882" y="116839"/>
                </a:lnTo>
                <a:close/>
              </a:path>
              <a:path w="181610" h="185419">
                <a:moveTo>
                  <a:pt x="143443" y="9476"/>
                </a:moveTo>
                <a:lnTo>
                  <a:pt x="107699" y="9476"/>
                </a:lnTo>
                <a:lnTo>
                  <a:pt x="124517" y="11070"/>
                </a:lnTo>
                <a:lnTo>
                  <a:pt x="137690" y="16264"/>
                </a:lnTo>
                <a:lnTo>
                  <a:pt x="147346" y="24708"/>
                </a:lnTo>
                <a:lnTo>
                  <a:pt x="153616" y="36054"/>
                </a:lnTo>
                <a:lnTo>
                  <a:pt x="156632" y="49953"/>
                </a:lnTo>
                <a:lnTo>
                  <a:pt x="156962" y="67310"/>
                </a:lnTo>
                <a:lnTo>
                  <a:pt x="155692" y="68579"/>
                </a:lnTo>
                <a:lnTo>
                  <a:pt x="155692" y="73660"/>
                </a:lnTo>
                <a:lnTo>
                  <a:pt x="163312" y="73660"/>
                </a:lnTo>
                <a:lnTo>
                  <a:pt x="163312" y="68579"/>
                </a:lnTo>
                <a:lnTo>
                  <a:pt x="175862" y="22860"/>
                </a:lnTo>
                <a:lnTo>
                  <a:pt x="155692" y="22860"/>
                </a:lnTo>
                <a:lnTo>
                  <a:pt x="151634" y="17229"/>
                </a:lnTo>
                <a:lnTo>
                  <a:pt x="143443" y="9476"/>
                </a:lnTo>
                <a:close/>
              </a:path>
              <a:path w="181610" h="185419">
                <a:moveTo>
                  <a:pt x="179822" y="0"/>
                </a:moveTo>
                <a:lnTo>
                  <a:pt x="176012" y="0"/>
                </a:lnTo>
                <a:lnTo>
                  <a:pt x="173472" y="3810"/>
                </a:lnTo>
                <a:lnTo>
                  <a:pt x="155692" y="22860"/>
                </a:lnTo>
                <a:lnTo>
                  <a:pt x="175862" y="22860"/>
                </a:lnTo>
                <a:lnTo>
                  <a:pt x="181092" y="3810"/>
                </a:lnTo>
                <a:lnTo>
                  <a:pt x="181092" y="1269"/>
                </a:lnTo>
                <a:lnTo>
                  <a:pt x="179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/>
          <p:cNvSpPr/>
          <p:nvPr/>
        </p:nvSpPr>
        <p:spPr>
          <a:xfrm>
            <a:off x="7119620" y="4688840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/>
          <p:cNvSpPr/>
          <p:nvPr/>
        </p:nvSpPr>
        <p:spPr>
          <a:xfrm>
            <a:off x="7119620" y="4738369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/>
          <p:cNvSpPr/>
          <p:nvPr/>
        </p:nvSpPr>
        <p:spPr>
          <a:xfrm>
            <a:off x="7438390" y="4436110"/>
            <a:ext cx="83820" cy="170180"/>
          </a:xfrm>
          <a:custGeom>
            <a:avLst/>
            <a:gdLst/>
            <a:ahLst/>
            <a:cxnLst/>
            <a:rect l="l" t="t" r="r" b="b"/>
            <a:pathLst>
              <a:path w="83820" h="170180">
                <a:moveTo>
                  <a:pt x="52071" y="22191"/>
                </a:moveTo>
                <a:lnTo>
                  <a:pt x="23198" y="22191"/>
                </a:lnTo>
                <a:lnTo>
                  <a:pt x="33019" y="149859"/>
                </a:lnTo>
                <a:lnTo>
                  <a:pt x="29971" y="158645"/>
                </a:lnTo>
                <a:lnTo>
                  <a:pt x="12078" y="161271"/>
                </a:lnTo>
                <a:lnTo>
                  <a:pt x="1269" y="161289"/>
                </a:lnTo>
                <a:lnTo>
                  <a:pt x="1269" y="170179"/>
                </a:lnTo>
                <a:lnTo>
                  <a:pt x="12208" y="169340"/>
                </a:lnTo>
                <a:lnTo>
                  <a:pt x="26325" y="168987"/>
                </a:lnTo>
                <a:lnTo>
                  <a:pt x="80334" y="168940"/>
                </a:lnTo>
                <a:lnTo>
                  <a:pt x="83819" y="161289"/>
                </a:lnTo>
                <a:lnTo>
                  <a:pt x="76200" y="161289"/>
                </a:lnTo>
                <a:lnTo>
                  <a:pt x="56046" y="159156"/>
                </a:lnTo>
                <a:lnTo>
                  <a:pt x="52081" y="151114"/>
                </a:lnTo>
                <a:lnTo>
                  <a:pt x="52071" y="22191"/>
                </a:lnTo>
                <a:close/>
              </a:path>
              <a:path w="83820" h="170180">
                <a:moveTo>
                  <a:pt x="80334" y="168940"/>
                </a:moveTo>
                <a:lnTo>
                  <a:pt x="53258" y="168940"/>
                </a:lnTo>
                <a:lnTo>
                  <a:pt x="67825" y="169153"/>
                </a:lnTo>
                <a:lnTo>
                  <a:pt x="79974" y="169733"/>
                </a:lnTo>
                <a:lnTo>
                  <a:pt x="80334" y="168940"/>
                </a:lnTo>
                <a:close/>
              </a:path>
              <a:path w="83820" h="170180">
                <a:moveTo>
                  <a:pt x="52069" y="0"/>
                </a:moveTo>
                <a:lnTo>
                  <a:pt x="46989" y="0"/>
                </a:lnTo>
                <a:lnTo>
                  <a:pt x="33479" y="9682"/>
                </a:lnTo>
                <a:lnTo>
                  <a:pt x="19639" y="14567"/>
                </a:lnTo>
                <a:lnTo>
                  <a:pt x="7618" y="16295"/>
                </a:lnTo>
                <a:lnTo>
                  <a:pt x="0" y="25400"/>
                </a:lnTo>
                <a:lnTo>
                  <a:pt x="9323" y="24998"/>
                </a:lnTo>
                <a:lnTo>
                  <a:pt x="23198" y="22191"/>
                </a:lnTo>
                <a:lnTo>
                  <a:pt x="52071" y="22191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/>
          <p:cNvSpPr/>
          <p:nvPr/>
        </p:nvSpPr>
        <p:spPr>
          <a:xfrm>
            <a:off x="7402829" y="471360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/>
          <p:cNvSpPr/>
          <p:nvPr/>
        </p:nvSpPr>
        <p:spPr>
          <a:xfrm>
            <a:off x="7410449" y="4839290"/>
            <a:ext cx="138430" cy="114300"/>
          </a:xfrm>
          <a:custGeom>
            <a:avLst/>
            <a:gdLst/>
            <a:ahLst/>
            <a:cxnLst/>
            <a:rect l="l" t="t" r="r" b="b"/>
            <a:pathLst>
              <a:path w="138429" h="114300">
                <a:moveTo>
                  <a:pt x="40412" y="4489"/>
                </a:moveTo>
                <a:lnTo>
                  <a:pt x="31750" y="4489"/>
                </a:lnTo>
                <a:lnTo>
                  <a:pt x="34290" y="7029"/>
                </a:lnTo>
                <a:lnTo>
                  <a:pt x="34290" y="24809"/>
                </a:lnTo>
                <a:lnTo>
                  <a:pt x="30480" y="37509"/>
                </a:lnTo>
                <a:lnTo>
                  <a:pt x="15240" y="95929"/>
                </a:lnTo>
                <a:lnTo>
                  <a:pt x="15240" y="101009"/>
                </a:lnTo>
                <a:lnTo>
                  <a:pt x="13970" y="106089"/>
                </a:lnTo>
                <a:lnTo>
                  <a:pt x="13970" y="112439"/>
                </a:lnTo>
                <a:lnTo>
                  <a:pt x="16510" y="113709"/>
                </a:lnTo>
                <a:lnTo>
                  <a:pt x="24130" y="113709"/>
                </a:lnTo>
                <a:lnTo>
                  <a:pt x="29210" y="112439"/>
                </a:lnTo>
                <a:lnTo>
                  <a:pt x="30480" y="107359"/>
                </a:lnTo>
                <a:lnTo>
                  <a:pt x="34290" y="94659"/>
                </a:lnTo>
                <a:lnTo>
                  <a:pt x="35560" y="88309"/>
                </a:lnTo>
                <a:lnTo>
                  <a:pt x="40640" y="65449"/>
                </a:lnTo>
                <a:lnTo>
                  <a:pt x="41910" y="60369"/>
                </a:lnTo>
                <a:lnTo>
                  <a:pt x="43180" y="54019"/>
                </a:lnTo>
                <a:lnTo>
                  <a:pt x="45720" y="43859"/>
                </a:lnTo>
                <a:lnTo>
                  <a:pt x="48260" y="36239"/>
                </a:lnTo>
                <a:lnTo>
                  <a:pt x="52630" y="27871"/>
                </a:lnTo>
                <a:lnTo>
                  <a:pt x="58059" y="20815"/>
                </a:lnTo>
                <a:lnTo>
                  <a:pt x="50981" y="20815"/>
                </a:lnTo>
                <a:lnTo>
                  <a:pt x="45274" y="7531"/>
                </a:lnTo>
                <a:lnTo>
                  <a:pt x="40412" y="4489"/>
                </a:lnTo>
                <a:close/>
              </a:path>
              <a:path w="138429" h="114300">
                <a:moveTo>
                  <a:pt x="107559" y="4489"/>
                </a:moveTo>
                <a:lnTo>
                  <a:pt x="101600" y="4489"/>
                </a:lnTo>
                <a:lnTo>
                  <a:pt x="104140" y="14649"/>
                </a:lnTo>
                <a:lnTo>
                  <a:pt x="104140" y="22269"/>
                </a:lnTo>
                <a:lnTo>
                  <a:pt x="102601" y="33476"/>
                </a:lnTo>
                <a:lnTo>
                  <a:pt x="98806" y="47116"/>
                </a:lnTo>
                <a:lnTo>
                  <a:pt x="93980" y="61186"/>
                </a:lnTo>
                <a:lnTo>
                  <a:pt x="89351" y="73683"/>
                </a:lnTo>
                <a:lnTo>
                  <a:pt x="85090" y="87039"/>
                </a:lnTo>
                <a:lnTo>
                  <a:pt x="83820" y="90849"/>
                </a:lnTo>
                <a:lnTo>
                  <a:pt x="83820" y="93389"/>
                </a:lnTo>
                <a:lnTo>
                  <a:pt x="88713" y="106714"/>
                </a:lnTo>
                <a:lnTo>
                  <a:pt x="100600" y="113247"/>
                </a:lnTo>
                <a:lnTo>
                  <a:pt x="116311" y="108629"/>
                </a:lnTo>
                <a:lnTo>
                  <a:pt x="101600" y="108629"/>
                </a:lnTo>
                <a:lnTo>
                  <a:pt x="99060" y="106089"/>
                </a:lnTo>
                <a:lnTo>
                  <a:pt x="99060" y="94659"/>
                </a:lnTo>
                <a:lnTo>
                  <a:pt x="101600" y="87039"/>
                </a:lnTo>
                <a:lnTo>
                  <a:pt x="104140" y="81959"/>
                </a:lnTo>
                <a:lnTo>
                  <a:pt x="108053" y="71702"/>
                </a:lnTo>
                <a:lnTo>
                  <a:pt x="112468" y="58815"/>
                </a:lnTo>
                <a:lnTo>
                  <a:pt x="116421" y="45067"/>
                </a:lnTo>
                <a:lnTo>
                  <a:pt x="118947" y="32224"/>
                </a:lnTo>
                <a:lnTo>
                  <a:pt x="116515" y="15742"/>
                </a:lnTo>
                <a:lnTo>
                  <a:pt x="108996" y="5111"/>
                </a:lnTo>
                <a:lnTo>
                  <a:pt x="107559" y="4489"/>
                </a:lnTo>
                <a:close/>
              </a:path>
              <a:path w="138429" h="114300">
                <a:moveTo>
                  <a:pt x="138430" y="71799"/>
                </a:moveTo>
                <a:lnTo>
                  <a:pt x="133350" y="71799"/>
                </a:lnTo>
                <a:lnTo>
                  <a:pt x="133350" y="73069"/>
                </a:lnTo>
                <a:lnTo>
                  <a:pt x="132080" y="76879"/>
                </a:lnTo>
                <a:lnTo>
                  <a:pt x="126340" y="91852"/>
                </a:lnTo>
                <a:lnTo>
                  <a:pt x="118455" y="102929"/>
                </a:lnTo>
                <a:lnTo>
                  <a:pt x="108426" y="108359"/>
                </a:lnTo>
                <a:lnTo>
                  <a:pt x="101600" y="108629"/>
                </a:lnTo>
                <a:lnTo>
                  <a:pt x="116311" y="108629"/>
                </a:lnTo>
                <a:lnTo>
                  <a:pt x="117308" y="108336"/>
                </a:lnTo>
                <a:lnTo>
                  <a:pt x="128781" y="96738"/>
                </a:lnTo>
                <a:lnTo>
                  <a:pt x="135594" y="84132"/>
                </a:lnTo>
                <a:lnTo>
                  <a:pt x="138320" y="76200"/>
                </a:lnTo>
                <a:lnTo>
                  <a:pt x="138430" y="71799"/>
                </a:lnTo>
                <a:close/>
              </a:path>
              <a:path w="138429" h="114300">
                <a:moveTo>
                  <a:pt x="33971" y="460"/>
                </a:moveTo>
                <a:lnTo>
                  <a:pt x="3052" y="27278"/>
                </a:lnTo>
                <a:lnTo>
                  <a:pt x="0" y="41319"/>
                </a:lnTo>
                <a:lnTo>
                  <a:pt x="6350" y="41319"/>
                </a:lnTo>
                <a:lnTo>
                  <a:pt x="7620" y="34969"/>
                </a:lnTo>
                <a:lnTo>
                  <a:pt x="12865" y="18361"/>
                </a:lnTo>
                <a:lnTo>
                  <a:pt x="19175" y="7575"/>
                </a:lnTo>
                <a:lnTo>
                  <a:pt x="31750" y="4489"/>
                </a:lnTo>
                <a:lnTo>
                  <a:pt x="40412" y="4489"/>
                </a:lnTo>
                <a:lnTo>
                  <a:pt x="33971" y="460"/>
                </a:lnTo>
                <a:close/>
              </a:path>
              <a:path w="138429" h="114300">
                <a:moveTo>
                  <a:pt x="97173" y="0"/>
                </a:moveTo>
                <a:lnTo>
                  <a:pt x="78232" y="2263"/>
                </a:lnTo>
                <a:lnTo>
                  <a:pt x="64949" y="8208"/>
                </a:lnTo>
                <a:lnTo>
                  <a:pt x="56230" y="15252"/>
                </a:lnTo>
                <a:lnTo>
                  <a:pt x="50981" y="20815"/>
                </a:lnTo>
                <a:lnTo>
                  <a:pt x="58059" y="20815"/>
                </a:lnTo>
                <a:lnTo>
                  <a:pt x="60435" y="17727"/>
                </a:lnTo>
                <a:lnTo>
                  <a:pt x="71996" y="8921"/>
                </a:lnTo>
                <a:lnTo>
                  <a:pt x="87635" y="4566"/>
                </a:lnTo>
                <a:lnTo>
                  <a:pt x="107559" y="4489"/>
                </a:lnTo>
                <a:lnTo>
                  <a:pt x="97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/>
          <p:cNvSpPr/>
          <p:nvPr/>
        </p:nvSpPr>
        <p:spPr>
          <a:xfrm>
            <a:off x="7609868" y="4587240"/>
            <a:ext cx="60960" cy="252729"/>
          </a:xfrm>
          <a:custGeom>
            <a:avLst/>
            <a:gdLst/>
            <a:ahLst/>
            <a:cxnLst/>
            <a:rect l="l" t="t" r="r" b="b"/>
            <a:pathLst>
              <a:path w="60960" h="252730">
                <a:moveTo>
                  <a:pt x="60931" y="0"/>
                </a:moveTo>
                <a:lnTo>
                  <a:pt x="57121" y="0"/>
                </a:lnTo>
                <a:lnTo>
                  <a:pt x="53433" y="1946"/>
                </a:lnTo>
                <a:lnTo>
                  <a:pt x="26682" y="31138"/>
                </a:lnTo>
                <a:lnTo>
                  <a:pt x="7054" y="75611"/>
                </a:lnTo>
                <a:lnTo>
                  <a:pt x="0" y="123761"/>
                </a:lnTo>
                <a:lnTo>
                  <a:pt x="272" y="134414"/>
                </a:lnTo>
                <a:lnTo>
                  <a:pt x="9274" y="184351"/>
                </a:lnTo>
                <a:lnTo>
                  <a:pt x="34755" y="231819"/>
                </a:lnTo>
                <a:lnTo>
                  <a:pt x="58391" y="252729"/>
                </a:lnTo>
                <a:lnTo>
                  <a:pt x="60931" y="252729"/>
                </a:lnTo>
                <a:lnTo>
                  <a:pt x="60931" y="250189"/>
                </a:lnTo>
                <a:lnTo>
                  <a:pt x="55851" y="245110"/>
                </a:lnTo>
                <a:lnTo>
                  <a:pt x="46861" y="234941"/>
                </a:lnTo>
                <a:lnTo>
                  <a:pt x="27516" y="199972"/>
                </a:lnTo>
                <a:lnTo>
                  <a:pt x="17762" y="161842"/>
                </a:lnTo>
                <a:lnTo>
                  <a:pt x="15412" y="136909"/>
                </a:lnTo>
                <a:lnTo>
                  <a:pt x="15631" y="122068"/>
                </a:lnTo>
                <a:lnTo>
                  <a:pt x="20021" y="80738"/>
                </a:lnTo>
                <a:lnTo>
                  <a:pt x="36577" y="33570"/>
                </a:lnTo>
                <a:lnTo>
                  <a:pt x="60931" y="3810"/>
                </a:lnTo>
                <a:lnTo>
                  <a:pt x="60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/>
          <p:cNvSpPr/>
          <p:nvPr/>
        </p:nvSpPr>
        <p:spPr>
          <a:xfrm>
            <a:off x="7694929" y="4603750"/>
            <a:ext cx="181610" cy="179070"/>
          </a:xfrm>
          <a:custGeom>
            <a:avLst/>
            <a:gdLst/>
            <a:ahLst/>
            <a:cxnLst/>
            <a:rect l="l" t="t" r="r" b="b"/>
            <a:pathLst>
              <a:path w="181609" h="179069">
                <a:moveTo>
                  <a:pt x="126064" y="88900"/>
                </a:moveTo>
                <a:lnTo>
                  <a:pt x="96519" y="88900"/>
                </a:lnTo>
                <a:lnTo>
                  <a:pt x="114597" y="93257"/>
                </a:lnTo>
                <a:lnTo>
                  <a:pt x="122790" y="103012"/>
                </a:lnTo>
                <a:lnTo>
                  <a:pt x="122927" y="118745"/>
                </a:lnTo>
                <a:lnTo>
                  <a:pt x="120900" y="128559"/>
                </a:lnTo>
                <a:lnTo>
                  <a:pt x="119380" y="137160"/>
                </a:lnTo>
                <a:lnTo>
                  <a:pt x="116839" y="147319"/>
                </a:lnTo>
                <a:lnTo>
                  <a:pt x="116839" y="151129"/>
                </a:lnTo>
                <a:lnTo>
                  <a:pt x="123025" y="168947"/>
                </a:lnTo>
                <a:lnTo>
                  <a:pt x="136171" y="176913"/>
                </a:lnTo>
                <a:lnTo>
                  <a:pt x="148160" y="178995"/>
                </a:lnTo>
                <a:lnTo>
                  <a:pt x="165529" y="173919"/>
                </a:lnTo>
                <a:lnTo>
                  <a:pt x="166694" y="172719"/>
                </a:lnTo>
                <a:lnTo>
                  <a:pt x="143510" y="172719"/>
                </a:lnTo>
                <a:lnTo>
                  <a:pt x="140969" y="167639"/>
                </a:lnTo>
                <a:lnTo>
                  <a:pt x="141077" y="156210"/>
                </a:lnTo>
                <a:lnTo>
                  <a:pt x="141986" y="145441"/>
                </a:lnTo>
                <a:lnTo>
                  <a:pt x="143385" y="132018"/>
                </a:lnTo>
                <a:lnTo>
                  <a:pt x="144780" y="124460"/>
                </a:lnTo>
                <a:lnTo>
                  <a:pt x="144780" y="116839"/>
                </a:lnTo>
                <a:lnTo>
                  <a:pt x="140264" y="101317"/>
                </a:lnTo>
                <a:lnTo>
                  <a:pt x="130668" y="91722"/>
                </a:lnTo>
                <a:lnTo>
                  <a:pt x="126064" y="88900"/>
                </a:lnTo>
                <a:close/>
              </a:path>
              <a:path w="181609" h="179069">
                <a:moveTo>
                  <a:pt x="91439" y="7619"/>
                </a:moveTo>
                <a:lnTo>
                  <a:pt x="53339" y="7619"/>
                </a:lnTo>
                <a:lnTo>
                  <a:pt x="58419" y="8889"/>
                </a:lnTo>
                <a:lnTo>
                  <a:pt x="64769" y="8889"/>
                </a:lnTo>
                <a:lnTo>
                  <a:pt x="64769" y="13969"/>
                </a:lnTo>
                <a:lnTo>
                  <a:pt x="63499" y="16510"/>
                </a:lnTo>
                <a:lnTo>
                  <a:pt x="30479" y="153669"/>
                </a:lnTo>
                <a:lnTo>
                  <a:pt x="25029" y="162954"/>
                </a:lnTo>
                <a:lnTo>
                  <a:pt x="9176" y="165090"/>
                </a:lnTo>
                <a:lnTo>
                  <a:pt x="0" y="165100"/>
                </a:lnTo>
                <a:lnTo>
                  <a:pt x="0" y="172719"/>
                </a:lnTo>
                <a:lnTo>
                  <a:pt x="72389" y="172719"/>
                </a:lnTo>
                <a:lnTo>
                  <a:pt x="72389" y="165100"/>
                </a:lnTo>
                <a:lnTo>
                  <a:pt x="48260" y="165100"/>
                </a:lnTo>
                <a:lnTo>
                  <a:pt x="48260" y="160019"/>
                </a:lnTo>
                <a:lnTo>
                  <a:pt x="49530" y="158750"/>
                </a:lnTo>
                <a:lnTo>
                  <a:pt x="49530" y="156210"/>
                </a:lnTo>
                <a:lnTo>
                  <a:pt x="67310" y="88900"/>
                </a:lnTo>
                <a:lnTo>
                  <a:pt x="126064" y="88900"/>
                </a:lnTo>
                <a:lnTo>
                  <a:pt x="121919" y="86360"/>
                </a:lnTo>
                <a:lnTo>
                  <a:pt x="130640" y="83819"/>
                </a:lnTo>
                <a:lnTo>
                  <a:pt x="68580" y="83819"/>
                </a:lnTo>
                <a:lnTo>
                  <a:pt x="85089" y="16510"/>
                </a:lnTo>
                <a:lnTo>
                  <a:pt x="86324" y="11573"/>
                </a:lnTo>
                <a:lnTo>
                  <a:pt x="86360" y="8889"/>
                </a:lnTo>
                <a:lnTo>
                  <a:pt x="91439" y="7619"/>
                </a:lnTo>
                <a:close/>
              </a:path>
              <a:path w="181609" h="179069">
                <a:moveTo>
                  <a:pt x="181610" y="147319"/>
                </a:moveTo>
                <a:lnTo>
                  <a:pt x="176530" y="147319"/>
                </a:lnTo>
                <a:lnTo>
                  <a:pt x="175260" y="148589"/>
                </a:lnTo>
                <a:lnTo>
                  <a:pt x="175260" y="149860"/>
                </a:lnTo>
                <a:lnTo>
                  <a:pt x="165767" y="165658"/>
                </a:lnTo>
                <a:lnTo>
                  <a:pt x="156175" y="171934"/>
                </a:lnTo>
                <a:lnTo>
                  <a:pt x="143510" y="172719"/>
                </a:lnTo>
                <a:lnTo>
                  <a:pt x="166694" y="172719"/>
                </a:lnTo>
                <a:lnTo>
                  <a:pt x="176175" y="162953"/>
                </a:lnTo>
                <a:lnTo>
                  <a:pt x="181044" y="152681"/>
                </a:lnTo>
                <a:lnTo>
                  <a:pt x="181610" y="147319"/>
                </a:lnTo>
                <a:close/>
              </a:path>
              <a:path w="181609" h="179069">
                <a:moveTo>
                  <a:pt x="48260" y="0"/>
                </a:moveTo>
                <a:lnTo>
                  <a:pt x="41910" y="0"/>
                </a:lnTo>
                <a:lnTo>
                  <a:pt x="41910" y="7619"/>
                </a:lnTo>
                <a:lnTo>
                  <a:pt x="106680" y="7619"/>
                </a:lnTo>
                <a:lnTo>
                  <a:pt x="120754" y="7961"/>
                </a:lnTo>
                <a:lnTo>
                  <a:pt x="135427" y="10351"/>
                </a:lnTo>
                <a:lnTo>
                  <a:pt x="147423" y="16837"/>
                </a:lnTo>
                <a:lnTo>
                  <a:pt x="153464" y="29468"/>
                </a:lnTo>
                <a:lnTo>
                  <a:pt x="152463" y="41704"/>
                </a:lnTo>
                <a:lnTo>
                  <a:pt x="123782" y="78607"/>
                </a:lnTo>
                <a:lnTo>
                  <a:pt x="68580" y="83819"/>
                </a:lnTo>
                <a:lnTo>
                  <a:pt x="130640" y="83819"/>
                </a:lnTo>
                <a:lnTo>
                  <a:pt x="169161" y="58945"/>
                </a:lnTo>
                <a:lnTo>
                  <a:pt x="175094" y="47516"/>
                </a:lnTo>
                <a:lnTo>
                  <a:pt x="173870" y="32924"/>
                </a:lnTo>
                <a:lnTo>
                  <a:pt x="168933" y="20923"/>
                </a:lnTo>
                <a:lnTo>
                  <a:pt x="160592" y="11573"/>
                </a:lnTo>
                <a:lnTo>
                  <a:pt x="149152" y="4933"/>
                </a:lnTo>
                <a:lnTo>
                  <a:pt x="134923" y="1065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/>
          <p:cNvSpPr/>
          <p:nvPr/>
        </p:nvSpPr>
        <p:spPr>
          <a:xfrm>
            <a:off x="7891779" y="4597400"/>
            <a:ext cx="149860" cy="185420"/>
          </a:xfrm>
          <a:custGeom>
            <a:avLst/>
            <a:gdLst/>
            <a:ahLst/>
            <a:cxnLst/>
            <a:rect l="l" t="t" r="r" b="b"/>
            <a:pathLst>
              <a:path w="149859" h="185419">
                <a:moveTo>
                  <a:pt x="20320" y="121919"/>
                </a:moveTo>
                <a:lnTo>
                  <a:pt x="15240" y="121919"/>
                </a:lnTo>
                <a:lnTo>
                  <a:pt x="13970" y="123189"/>
                </a:lnTo>
                <a:lnTo>
                  <a:pt x="8762" y="145056"/>
                </a:lnTo>
                <a:lnTo>
                  <a:pt x="3739" y="166369"/>
                </a:lnTo>
                <a:lnTo>
                  <a:pt x="1089" y="177775"/>
                </a:lnTo>
                <a:lnTo>
                  <a:pt x="0" y="184150"/>
                </a:lnTo>
                <a:lnTo>
                  <a:pt x="1270" y="185419"/>
                </a:lnTo>
                <a:lnTo>
                  <a:pt x="3810" y="185419"/>
                </a:lnTo>
                <a:lnTo>
                  <a:pt x="3810" y="184150"/>
                </a:lnTo>
                <a:lnTo>
                  <a:pt x="6350" y="181610"/>
                </a:lnTo>
                <a:lnTo>
                  <a:pt x="19050" y="166369"/>
                </a:lnTo>
                <a:lnTo>
                  <a:pt x="28574" y="166369"/>
                </a:lnTo>
                <a:lnTo>
                  <a:pt x="28124" y="166091"/>
                </a:lnTo>
                <a:lnTo>
                  <a:pt x="20242" y="154362"/>
                </a:lnTo>
                <a:lnTo>
                  <a:pt x="18726" y="134813"/>
                </a:lnTo>
                <a:lnTo>
                  <a:pt x="19028" y="127408"/>
                </a:lnTo>
                <a:lnTo>
                  <a:pt x="20320" y="125729"/>
                </a:lnTo>
                <a:lnTo>
                  <a:pt x="20320" y="121919"/>
                </a:lnTo>
                <a:close/>
              </a:path>
              <a:path w="149859" h="185419">
                <a:moveTo>
                  <a:pt x="28574" y="166369"/>
                </a:moveTo>
                <a:lnTo>
                  <a:pt x="19050" y="166369"/>
                </a:lnTo>
                <a:lnTo>
                  <a:pt x="29458" y="176338"/>
                </a:lnTo>
                <a:lnTo>
                  <a:pt x="41438" y="182231"/>
                </a:lnTo>
                <a:lnTo>
                  <a:pt x="53801" y="184940"/>
                </a:lnTo>
                <a:lnTo>
                  <a:pt x="69612" y="183484"/>
                </a:lnTo>
                <a:lnTo>
                  <a:pt x="83981" y="179062"/>
                </a:lnTo>
                <a:lnTo>
                  <a:pt x="86683" y="177591"/>
                </a:lnTo>
                <a:lnTo>
                  <a:pt x="66296" y="177591"/>
                </a:lnTo>
                <a:lnTo>
                  <a:pt x="52988" y="176726"/>
                </a:lnTo>
                <a:lnTo>
                  <a:pt x="39652" y="173219"/>
                </a:lnTo>
                <a:lnTo>
                  <a:pt x="28574" y="166369"/>
                </a:lnTo>
                <a:close/>
              </a:path>
              <a:path w="149859" h="185419">
                <a:moveTo>
                  <a:pt x="97330" y="88"/>
                </a:moveTo>
                <a:lnTo>
                  <a:pt x="56720" y="14360"/>
                </a:lnTo>
                <a:lnTo>
                  <a:pt x="33502" y="47323"/>
                </a:lnTo>
                <a:lnTo>
                  <a:pt x="34362" y="67066"/>
                </a:lnTo>
                <a:lnTo>
                  <a:pt x="38650" y="80939"/>
                </a:lnTo>
                <a:lnTo>
                  <a:pt x="45365" y="89972"/>
                </a:lnTo>
                <a:lnTo>
                  <a:pt x="53506" y="95199"/>
                </a:lnTo>
                <a:lnTo>
                  <a:pt x="85090" y="102869"/>
                </a:lnTo>
                <a:lnTo>
                  <a:pt x="95640" y="106614"/>
                </a:lnTo>
                <a:lnTo>
                  <a:pt x="105425" y="115293"/>
                </a:lnTo>
                <a:lnTo>
                  <a:pt x="105411" y="132346"/>
                </a:lnTo>
                <a:lnTo>
                  <a:pt x="102117" y="147042"/>
                </a:lnTo>
                <a:lnTo>
                  <a:pt x="96051" y="159147"/>
                </a:lnTo>
                <a:lnTo>
                  <a:pt x="87721" y="168428"/>
                </a:lnTo>
                <a:lnTo>
                  <a:pt x="77633" y="174654"/>
                </a:lnTo>
                <a:lnTo>
                  <a:pt x="66296" y="177591"/>
                </a:lnTo>
                <a:lnTo>
                  <a:pt x="86683" y="177591"/>
                </a:lnTo>
                <a:lnTo>
                  <a:pt x="116118" y="152743"/>
                </a:lnTo>
                <a:lnTo>
                  <a:pt x="126082" y="129057"/>
                </a:lnTo>
                <a:lnTo>
                  <a:pt x="124571" y="108601"/>
                </a:lnTo>
                <a:lnTo>
                  <a:pt x="97225" y="81615"/>
                </a:lnTo>
                <a:lnTo>
                  <a:pt x="67774" y="74103"/>
                </a:lnTo>
                <a:lnTo>
                  <a:pt x="56971" y="67330"/>
                </a:lnTo>
                <a:lnTo>
                  <a:pt x="50260" y="56023"/>
                </a:lnTo>
                <a:lnTo>
                  <a:pt x="52041" y="41286"/>
                </a:lnTo>
                <a:lnTo>
                  <a:pt x="57739" y="28395"/>
                </a:lnTo>
                <a:lnTo>
                  <a:pt x="66624" y="18043"/>
                </a:lnTo>
                <a:lnTo>
                  <a:pt x="77965" y="10923"/>
                </a:lnTo>
                <a:lnTo>
                  <a:pt x="91034" y="7727"/>
                </a:lnTo>
                <a:lnTo>
                  <a:pt x="121092" y="7727"/>
                </a:lnTo>
                <a:lnTo>
                  <a:pt x="111377" y="2666"/>
                </a:lnTo>
                <a:lnTo>
                  <a:pt x="97330" y="88"/>
                </a:lnTo>
                <a:close/>
              </a:path>
              <a:path w="149859" h="185419">
                <a:moveTo>
                  <a:pt x="121092" y="7727"/>
                </a:moveTo>
                <a:lnTo>
                  <a:pt x="91034" y="7727"/>
                </a:lnTo>
                <a:lnTo>
                  <a:pt x="106213" y="9338"/>
                </a:lnTo>
                <a:lnTo>
                  <a:pt x="118113" y="14726"/>
                </a:lnTo>
                <a:lnTo>
                  <a:pt x="126319" y="24505"/>
                </a:lnTo>
                <a:lnTo>
                  <a:pt x="130414" y="39287"/>
                </a:lnTo>
                <a:lnTo>
                  <a:pt x="130810" y="54610"/>
                </a:lnTo>
                <a:lnTo>
                  <a:pt x="129540" y="59689"/>
                </a:lnTo>
                <a:lnTo>
                  <a:pt x="129540" y="63500"/>
                </a:lnTo>
                <a:lnTo>
                  <a:pt x="135890" y="63500"/>
                </a:lnTo>
                <a:lnTo>
                  <a:pt x="135890" y="58419"/>
                </a:lnTo>
                <a:lnTo>
                  <a:pt x="146286" y="17779"/>
                </a:lnTo>
                <a:lnTo>
                  <a:pt x="130810" y="17779"/>
                </a:lnTo>
                <a:lnTo>
                  <a:pt x="122841" y="8639"/>
                </a:lnTo>
                <a:lnTo>
                  <a:pt x="121092" y="7727"/>
                </a:lnTo>
                <a:close/>
              </a:path>
              <a:path w="149859" h="185419">
                <a:moveTo>
                  <a:pt x="149860" y="0"/>
                </a:moveTo>
                <a:lnTo>
                  <a:pt x="146050" y="0"/>
                </a:lnTo>
                <a:lnTo>
                  <a:pt x="142240" y="3810"/>
                </a:lnTo>
                <a:lnTo>
                  <a:pt x="130810" y="17779"/>
                </a:lnTo>
                <a:lnTo>
                  <a:pt x="146286" y="17779"/>
                </a:lnTo>
                <a:lnTo>
                  <a:pt x="149860" y="3810"/>
                </a:lnTo>
                <a:lnTo>
                  <a:pt x="149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/>
          <p:cNvSpPr/>
          <p:nvPr/>
        </p:nvSpPr>
        <p:spPr>
          <a:xfrm>
            <a:off x="8060689" y="4597400"/>
            <a:ext cx="151130" cy="185420"/>
          </a:xfrm>
          <a:custGeom>
            <a:avLst/>
            <a:gdLst/>
            <a:ahLst/>
            <a:cxnLst/>
            <a:rect l="l" t="t" r="r" b="b"/>
            <a:pathLst>
              <a:path w="151129" h="185419">
                <a:moveTo>
                  <a:pt x="21589" y="121919"/>
                </a:moveTo>
                <a:lnTo>
                  <a:pt x="16509" y="121919"/>
                </a:lnTo>
                <a:lnTo>
                  <a:pt x="15239" y="123189"/>
                </a:lnTo>
                <a:lnTo>
                  <a:pt x="9604" y="144883"/>
                </a:lnTo>
                <a:lnTo>
                  <a:pt x="4079" y="166369"/>
                </a:lnTo>
                <a:lnTo>
                  <a:pt x="1236" y="177591"/>
                </a:lnTo>
                <a:lnTo>
                  <a:pt x="0" y="184150"/>
                </a:lnTo>
                <a:lnTo>
                  <a:pt x="2539" y="185419"/>
                </a:lnTo>
                <a:lnTo>
                  <a:pt x="5079" y="185419"/>
                </a:lnTo>
                <a:lnTo>
                  <a:pt x="5079" y="184150"/>
                </a:lnTo>
                <a:lnTo>
                  <a:pt x="7620" y="181610"/>
                </a:lnTo>
                <a:lnTo>
                  <a:pt x="20320" y="166369"/>
                </a:lnTo>
                <a:lnTo>
                  <a:pt x="29844" y="166369"/>
                </a:lnTo>
                <a:lnTo>
                  <a:pt x="29394" y="166091"/>
                </a:lnTo>
                <a:lnTo>
                  <a:pt x="21512" y="154362"/>
                </a:lnTo>
                <a:lnTo>
                  <a:pt x="19996" y="134813"/>
                </a:lnTo>
                <a:lnTo>
                  <a:pt x="20298" y="127408"/>
                </a:lnTo>
                <a:lnTo>
                  <a:pt x="21589" y="125729"/>
                </a:lnTo>
                <a:lnTo>
                  <a:pt x="21589" y="121919"/>
                </a:lnTo>
                <a:close/>
              </a:path>
              <a:path w="151129" h="185419">
                <a:moveTo>
                  <a:pt x="29844" y="166369"/>
                </a:moveTo>
                <a:lnTo>
                  <a:pt x="20320" y="166369"/>
                </a:lnTo>
                <a:lnTo>
                  <a:pt x="30527" y="176338"/>
                </a:lnTo>
                <a:lnTo>
                  <a:pt x="42198" y="182231"/>
                </a:lnTo>
                <a:lnTo>
                  <a:pt x="54592" y="184940"/>
                </a:lnTo>
                <a:lnTo>
                  <a:pt x="70511" y="183495"/>
                </a:lnTo>
                <a:lnTo>
                  <a:pt x="84957" y="179104"/>
                </a:lnTo>
                <a:lnTo>
                  <a:pt x="87765" y="177591"/>
                </a:lnTo>
                <a:lnTo>
                  <a:pt x="67566" y="177591"/>
                </a:lnTo>
                <a:lnTo>
                  <a:pt x="54258" y="176726"/>
                </a:lnTo>
                <a:lnTo>
                  <a:pt x="40922" y="173219"/>
                </a:lnTo>
                <a:lnTo>
                  <a:pt x="29844" y="166369"/>
                </a:lnTo>
                <a:close/>
              </a:path>
              <a:path w="151129" h="185419">
                <a:moveTo>
                  <a:pt x="98583" y="88"/>
                </a:moveTo>
                <a:lnTo>
                  <a:pt x="57847" y="14090"/>
                </a:lnTo>
                <a:lnTo>
                  <a:pt x="33802" y="46550"/>
                </a:lnTo>
                <a:lnTo>
                  <a:pt x="31756" y="58939"/>
                </a:lnTo>
                <a:lnTo>
                  <a:pt x="34616" y="74992"/>
                </a:lnTo>
                <a:lnTo>
                  <a:pt x="41929" y="86486"/>
                </a:lnTo>
                <a:lnTo>
                  <a:pt x="51782" y="93835"/>
                </a:lnTo>
                <a:lnTo>
                  <a:pt x="86359" y="102869"/>
                </a:lnTo>
                <a:lnTo>
                  <a:pt x="96910" y="106614"/>
                </a:lnTo>
                <a:lnTo>
                  <a:pt x="106695" y="115293"/>
                </a:lnTo>
                <a:lnTo>
                  <a:pt x="106681" y="132346"/>
                </a:lnTo>
                <a:lnTo>
                  <a:pt x="103387" y="147042"/>
                </a:lnTo>
                <a:lnTo>
                  <a:pt x="97321" y="159147"/>
                </a:lnTo>
                <a:lnTo>
                  <a:pt x="88991" y="168428"/>
                </a:lnTo>
                <a:lnTo>
                  <a:pt x="78903" y="174654"/>
                </a:lnTo>
                <a:lnTo>
                  <a:pt x="67566" y="177591"/>
                </a:lnTo>
                <a:lnTo>
                  <a:pt x="87765" y="177591"/>
                </a:lnTo>
                <a:lnTo>
                  <a:pt x="117231" y="152941"/>
                </a:lnTo>
                <a:lnTo>
                  <a:pt x="127293" y="129364"/>
                </a:lnTo>
                <a:lnTo>
                  <a:pt x="125847" y="108823"/>
                </a:lnTo>
                <a:lnTo>
                  <a:pt x="98593" y="81644"/>
                </a:lnTo>
                <a:lnTo>
                  <a:pt x="69086" y="74112"/>
                </a:lnTo>
                <a:lnTo>
                  <a:pt x="58259" y="67341"/>
                </a:lnTo>
                <a:lnTo>
                  <a:pt x="51537" y="56054"/>
                </a:lnTo>
                <a:lnTo>
                  <a:pt x="53313" y="41308"/>
                </a:lnTo>
                <a:lnTo>
                  <a:pt x="59005" y="28412"/>
                </a:lnTo>
                <a:lnTo>
                  <a:pt x="67882" y="18056"/>
                </a:lnTo>
                <a:lnTo>
                  <a:pt x="79215" y="10932"/>
                </a:lnTo>
                <a:lnTo>
                  <a:pt x="92275" y="7729"/>
                </a:lnTo>
                <a:lnTo>
                  <a:pt x="121837" y="7729"/>
                </a:lnTo>
                <a:lnTo>
                  <a:pt x="112308" y="2666"/>
                </a:lnTo>
                <a:lnTo>
                  <a:pt x="98583" y="88"/>
                </a:lnTo>
                <a:close/>
              </a:path>
              <a:path w="151129" h="185419">
                <a:moveTo>
                  <a:pt x="121837" y="7729"/>
                </a:moveTo>
                <a:lnTo>
                  <a:pt x="92275" y="7729"/>
                </a:lnTo>
                <a:lnTo>
                  <a:pt x="107465" y="9338"/>
                </a:lnTo>
                <a:lnTo>
                  <a:pt x="119371" y="14721"/>
                </a:lnTo>
                <a:lnTo>
                  <a:pt x="127581" y="24491"/>
                </a:lnTo>
                <a:lnTo>
                  <a:pt x="131682" y="39260"/>
                </a:lnTo>
                <a:lnTo>
                  <a:pt x="132079" y="54610"/>
                </a:lnTo>
                <a:lnTo>
                  <a:pt x="130809" y="59689"/>
                </a:lnTo>
                <a:lnTo>
                  <a:pt x="130809" y="63500"/>
                </a:lnTo>
                <a:lnTo>
                  <a:pt x="137159" y="63500"/>
                </a:lnTo>
                <a:lnTo>
                  <a:pt x="137159" y="58419"/>
                </a:lnTo>
                <a:lnTo>
                  <a:pt x="147556" y="17779"/>
                </a:lnTo>
                <a:lnTo>
                  <a:pt x="132079" y="17779"/>
                </a:lnTo>
                <a:lnTo>
                  <a:pt x="123549" y="8639"/>
                </a:lnTo>
                <a:lnTo>
                  <a:pt x="121837" y="7729"/>
                </a:lnTo>
                <a:close/>
              </a:path>
              <a:path w="151129" h="185419">
                <a:moveTo>
                  <a:pt x="151129" y="0"/>
                </a:moveTo>
                <a:lnTo>
                  <a:pt x="146050" y="0"/>
                </a:lnTo>
                <a:lnTo>
                  <a:pt x="143509" y="3810"/>
                </a:lnTo>
                <a:lnTo>
                  <a:pt x="132079" y="17779"/>
                </a:lnTo>
                <a:lnTo>
                  <a:pt x="147556" y="17779"/>
                </a:lnTo>
                <a:lnTo>
                  <a:pt x="151129" y="3810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/>
          <p:cNvSpPr/>
          <p:nvPr/>
        </p:nvSpPr>
        <p:spPr>
          <a:xfrm>
            <a:off x="8372475" y="4629150"/>
            <a:ext cx="0" cy="168910"/>
          </a:xfrm>
          <a:custGeom>
            <a:avLst/>
            <a:gdLst/>
            <a:ahLst/>
            <a:cxnLst/>
            <a:rect l="l" t="t" r="r" b="b"/>
            <a:pathLst>
              <a:path h="168910">
                <a:moveTo>
                  <a:pt x="0" y="0"/>
                </a:moveTo>
                <a:lnTo>
                  <a:pt x="0" y="1689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/>
          <p:cNvSpPr/>
          <p:nvPr/>
        </p:nvSpPr>
        <p:spPr>
          <a:xfrm>
            <a:off x="8288020" y="471360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/>
          <p:cNvSpPr/>
          <p:nvPr/>
        </p:nvSpPr>
        <p:spPr>
          <a:xfrm>
            <a:off x="8534400" y="4554534"/>
            <a:ext cx="1140460" cy="285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/>
          <p:cNvSpPr/>
          <p:nvPr/>
        </p:nvSpPr>
        <p:spPr>
          <a:xfrm>
            <a:off x="6360160" y="5132069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3474719" y="0"/>
                </a:moveTo>
                <a:lnTo>
                  <a:pt x="0" y="0"/>
                </a:lnTo>
                <a:lnTo>
                  <a:pt x="0" y="640080"/>
                </a:lnTo>
                <a:lnTo>
                  <a:pt x="3474719" y="640080"/>
                </a:lnTo>
                <a:lnTo>
                  <a:pt x="3474719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/>
          <p:cNvSpPr/>
          <p:nvPr/>
        </p:nvSpPr>
        <p:spPr>
          <a:xfrm>
            <a:off x="6360160" y="5132069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1737360" y="640080"/>
                </a:moveTo>
                <a:lnTo>
                  <a:pt x="0" y="640080"/>
                </a:lnTo>
                <a:lnTo>
                  <a:pt x="0" y="0"/>
                </a:lnTo>
                <a:lnTo>
                  <a:pt x="3474719" y="0"/>
                </a:lnTo>
                <a:lnTo>
                  <a:pt x="3474719" y="640080"/>
                </a:lnTo>
                <a:lnTo>
                  <a:pt x="1737360" y="64008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/>
          <p:cNvSpPr/>
          <p:nvPr/>
        </p:nvSpPr>
        <p:spPr>
          <a:xfrm>
            <a:off x="6512361" y="5442329"/>
            <a:ext cx="116205" cy="114300"/>
          </a:xfrm>
          <a:custGeom>
            <a:avLst/>
            <a:gdLst/>
            <a:ahLst/>
            <a:cxnLst/>
            <a:rect l="l" t="t" r="r" b="b"/>
            <a:pathLst>
              <a:path w="116204" h="114300">
                <a:moveTo>
                  <a:pt x="82121" y="105708"/>
                </a:moveTo>
                <a:lnTo>
                  <a:pt x="56366" y="105708"/>
                </a:lnTo>
                <a:lnTo>
                  <a:pt x="68199" y="109497"/>
                </a:lnTo>
                <a:lnTo>
                  <a:pt x="80037" y="113929"/>
                </a:lnTo>
                <a:lnTo>
                  <a:pt x="96505" y="112226"/>
                </a:lnTo>
                <a:lnTo>
                  <a:pt x="101121" y="108840"/>
                </a:lnTo>
                <a:lnTo>
                  <a:pt x="82748" y="108840"/>
                </a:lnTo>
                <a:lnTo>
                  <a:pt x="82121" y="105708"/>
                </a:lnTo>
                <a:close/>
              </a:path>
              <a:path w="116204" h="114300">
                <a:moveTo>
                  <a:pt x="64194" y="0"/>
                </a:moveTo>
                <a:lnTo>
                  <a:pt x="28203" y="14216"/>
                </a:lnTo>
                <a:lnTo>
                  <a:pt x="3813" y="48852"/>
                </a:lnTo>
                <a:lnTo>
                  <a:pt x="0" y="62631"/>
                </a:lnTo>
                <a:lnTo>
                  <a:pt x="1099" y="81981"/>
                </a:lnTo>
                <a:lnTo>
                  <a:pt x="5405" y="96765"/>
                </a:lnTo>
                <a:lnTo>
                  <a:pt x="12498" y="107130"/>
                </a:lnTo>
                <a:lnTo>
                  <a:pt x="21958" y="113223"/>
                </a:lnTo>
                <a:lnTo>
                  <a:pt x="34034" y="113869"/>
                </a:lnTo>
                <a:lnTo>
                  <a:pt x="45288" y="111826"/>
                </a:lnTo>
                <a:lnTo>
                  <a:pt x="52260" y="107976"/>
                </a:lnTo>
                <a:lnTo>
                  <a:pt x="39580" y="107976"/>
                </a:lnTo>
                <a:lnTo>
                  <a:pt x="23682" y="103505"/>
                </a:lnTo>
                <a:lnTo>
                  <a:pt x="17446" y="92655"/>
                </a:lnTo>
                <a:lnTo>
                  <a:pt x="17917" y="80034"/>
                </a:lnTo>
                <a:lnTo>
                  <a:pt x="19947" y="66033"/>
                </a:lnTo>
                <a:lnTo>
                  <a:pt x="40147" y="17371"/>
                </a:lnTo>
                <a:lnTo>
                  <a:pt x="60759" y="5974"/>
                </a:lnTo>
                <a:lnTo>
                  <a:pt x="76005" y="5974"/>
                </a:lnTo>
                <a:lnTo>
                  <a:pt x="75856" y="5785"/>
                </a:lnTo>
                <a:lnTo>
                  <a:pt x="64194" y="0"/>
                </a:lnTo>
                <a:close/>
              </a:path>
              <a:path w="116204" h="114300">
                <a:moveTo>
                  <a:pt x="115768" y="73280"/>
                </a:moveTo>
                <a:lnTo>
                  <a:pt x="109418" y="73280"/>
                </a:lnTo>
                <a:lnTo>
                  <a:pt x="109418" y="78360"/>
                </a:lnTo>
                <a:lnTo>
                  <a:pt x="103922" y="94139"/>
                </a:lnTo>
                <a:lnTo>
                  <a:pt x="97157" y="105229"/>
                </a:lnTo>
                <a:lnTo>
                  <a:pt x="82748" y="108840"/>
                </a:lnTo>
                <a:lnTo>
                  <a:pt x="101121" y="108840"/>
                </a:lnTo>
                <a:lnTo>
                  <a:pt x="105398" y="105703"/>
                </a:lnTo>
                <a:lnTo>
                  <a:pt x="111901" y="89349"/>
                </a:lnTo>
                <a:lnTo>
                  <a:pt x="115332" y="77592"/>
                </a:lnTo>
                <a:lnTo>
                  <a:pt x="115768" y="73280"/>
                </a:lnTo>
                <a:close/>
              </a:path>
              <a:path w="116204" h="114300">
                <a:moveTo>
                  <a:pt x="76005" y="5974"/>
                </a:moveTo>
                <a:lnTo>
                  <a:pt x="60759" y="5974"/>
                </a:lnTo>
                <a:lnTo>
                  <a:pt x="75919" y="13941"/>
                </a:lnTo>
                <a:lnTo>
                  <a:pt x="81184" y="25813"/>
                </a:lnTo>
                <a:lnTo>
                  <a:pt x="81478" y="28830"/>
                </a:lnTo>
                <a:lnTo>
                  <a:pt x="80208" y="30100"/>
                </a:lnTo>
                <a:lnTo>
                  <a:pt x="80208" y="32640"/>
                </a:lnTo>
                <a:lnTo>
                  <a:pt x="67508" y="82170"/>
                </a:lnTo>
                <a:lnTo>
                  <a:pt x="66238" y="87250"/>
                </a:lnTo>
                <a:lnTo>
                  <a:pt x="62428" y="91060"/>
                </a:lnTo>
                <a:lnTo>
                  <a:pt x="50283" y="102746"/>
                </a:lnTo>
                <a:lnTo>
                  <a:pt x="39580" y="107976"/>
                </a:lnTo>
                <a:lnTo>
                  <a:pt x="52260" y="107976"/>
                </a:lnTo>
                <a:lnTo>
                  <a:pt x="56366" y="105708"/>
                </a:lnTo>
                <a:lnTo>
                  <a:pt x="82121" y="105708"/>
                </a:lnTo>
                <a:lnTo>
                  <a:pt x="81529" y="102746"/>
                </a:lnTo>
                <a:lnTo>
                  <a:pt x="81478" y="92330"/>
                </a:lnTo>
                <a:lnTo>
                  <a:pt x="82748" y="89790"/>
                </a:lnTo>
                <a:lnTo>
                  <a:pt x="85288" y="78360"/>
                </a:lnTo>
                <a:lnTo>
                  <a:pt x="87828" y="68200"/>
                </a:lnTo>
                <a:lnTo>
                  <a:pt x="87828" y="65660"/>
                </a:lnTo>
                <a:lnTo>
                  <a:pt x="91638" y="55500"/>
                </a:lnTo>
                <a:lnTo>
                  <a:pt x="99258" y="19940"/>
                </a:lnTo>
                <a:lnTo>
                  <a:pt x="100782" y="16130"/>
                </a:lnTo>
                <a:lnTo>
                  <a:pt x="84018" y="16130"/>
                </a:lnTo>
                <a:lnTo>
                  <a:pt x="76005" y="5974"/>
                </a:lnTo>
                <a:close/>
              </a:path>
              <a:path w="116204" h="114300">
                <a:moveTo>
                  <a:pt x="99258" y="4700"/>
                </a:moveTo>
                <a:lnTo>
                  <a:pt x="87828" y="4700"/>
                </a:lnTo>
                <a:lnTo>
                  <a:pt x="85288" y="11050"/>
                </a:lnTo>
                <a:lnTo>
                  <a:pt x="84018" y="16130"/>
                </a:lnTo>
                <a:lnTo>
                  <a:pt x="100782" y="16130"/>
                </a:lnTo>
                <a:lnTo>
                  <a:pt x="101798" y="13590"/>
                </a:lnTo>
                <a:lnTo>
                  <a:pt x="101798" y="7240"/>
                </a:lnTo>
                <a:lnTo>
                  <a:pt x="99258" y="4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/>
          <p:cNvSpPr/>
          <p:nvPr/>
        </p:nvSpPr>
        <p:spPr>
          <a:xfrm>
            <a:off x="6645910" y="5380990"/>
            <a:ext cx="180340" cy="179070"/>
          </a:xfrm>
          <a:custGeom>
            <a:avLst/>
            <a:gdLst/>
            <a:ahLst/>
            <a:cxnLst/>
            <a:rect l="l" t="t" r="r" b="b"/>
            <a:pathLst>
              <a:path w="180339" h="179069">
                <a:moveTo>
                  <a:pt x="124921" y="88900"/>
                </a:moveTo>
                <a:lnTo>
                  <a:pt x="96520" y="88900"/>
                </a:lnTo>
                <a:lnTo>
                  <a:pt x="114597" y="93257"/>
                </a:lnTo>
                <a:lnTo>
                  <a:pt x="122790" y="103012"/>
                </a:lnTo>
                <a:lnTo>
                  <a:pt x="122927" y="118745"/>
                </a:lnTo>
                <a:lnTo>
                  <a:pt x="120900" y="128559"/>
                </a:lnTo>
                <a:lnTo>
                  <a:pt x="119380" y="137160"/>
                </a:lnTo>
                <a:lnTo>
                  <a:pt x="116839" y="147320"/>
                </a:lnTo>
                <a:lnTo>
                  <a:pt x="116839" y="151129"/>
                </a:lnTo>
                <a:lnTo>
                  <a:pt x="123025" y="168947"/>
                </a:lnTo>
                <a:lnTo>
                  <a:pt x="136171" y="176913"/>
                </a:lnTo>
                <a:lnTo>
                  <a:pt x="148160" y="178995"/>
                </a:lnTo>
                <a:lnTo>
                  <a:pt x="165568" y="173720"/>
                </a:lnTo>
                <a:lnTo>
                  <a:pt x="166467" y="172720"/>
                </a:lnTo>
                <a:lnTo>
                  <a:pt x="142239" y="172720"/>
                </a:lnTo>
                <a:lnTo>
                  <a:pt x="140970" y="167639"/>
                </a:lnTo>
                <a:lnTo>
                  <a:pt x="141034" y="156210"/>
                </a:lnTo>
                <a:lnTo>
                  <a:pt x="141581" y="145441"/>
                </a:lnTo>
                <a:lnTo>
                  <a:pt x="143003" y="132018"/>
                </a:lnTo>
                <a:lnTo>
                  <a:pt x="143510" y="124460"/>
                </a:lnTo>
                <a:lnTo>
                  <a:pt x="144780" y="120650"/>
                </a:lnTo>
                <a:lnTo>
                  <a:pt x="144780" y="116839"/>
                </a:lnTo>
                <a:lnTo>
                  <a:pt x="140105" y="101563"/>
                </a:lnTo>
                <a:lnTo>
                  <a:pt x="130156" y="92012"/>
                </a:lnTo>
                <a:lnTo>
                  <a:pt x="124921" y="88900"/>
                </a:lnTo>
                <a:close/>
              </a:path>
              <a:path w="180339" h="179069">
                <a:moveTo>
                  <a:pt x="91439" y="7620"/>
                </a:moveTo>
                <a:lnTo>
                  <a:pt x="53339" y="7620"/>
                </a:lnTo>
                <a:lnTo>
                  <a:pt x="57150" y="8889"/>
                </a:lnTo>
                <a:lnTo>
                  <a:pt x="64770" y="8889"/>
                </a:lnTo>
                <a:lnTo>
                  <a:pt x="64770" y="13970"/>
                </a:lnTo>
                <a:lnTo>
                  <a:pt x="63500" y="16510"/>
                </a:lnTo>
                <a:lnTo>
                  <a:pt x="29210" y="153670"/>
                </a:lnTo>
                <a:lnTo>
                  <a:pt x="24027" y="163165"/>
                </a:lnTo>
                <a:lnTo>
                  <a:pt x="6701" y="165099"/>
                </a:lnTo>
                <a:lnTo>
                  <a:pt x="0" y="165100"/>
                </a:lnTo>
                <a:lnTo>
                  <a:pt x="0" y="172720"/>
                </a:lnTo>
                <a:lnTo>
                  <a:pt x="72389" y="172720"/>
                </a:lnTo>
                <a:lnTo>
                  <a:pt x="72389" y="165100"/>
                </a:lnTo>
                <a:lnTo>
                  <a:pt x="48260" y="165100"/>
                </a:lnTo>
                <a:lnTo>
                  <a:pt x="48260" y="160020"/>
                </a:lnTo>
                <a:lnTo>
                  <a:pt x="49530" y="158750"/>
                </a:lnTo>
                <a:lnTo>
                  <a:pt x="49530" y="156210"/>
                </a:lnTo>
                <a:lnTo>
                  <a:pt x="66039" y="88900"/>
                </a:lnTo>
                <a:lnTo>
                  <a:pt x="124921" y="88900"/>
                </a:lnTo>
                <a:lnTo>
                  <a:pt x="120650" y="86360"/>
                </a:lnTo>
                <a:lnTo>
                  <a:pt x="129776" y="83820"/>
                </a:lnTo>
                <a:lnTo>
                  <a:pt x="67310" y="83820"/>
                </a:lnTo>
                <a:lnTo>
                  <a:pt x="83820" y="16510"/>
                </a:lnTo>
                <a:lnTo>
                  <a:pt x="86360" y="11429"/>
                </a:lnTo>
                <a:lnTo>
                  <a:pt x="86360" y="8889"/>
                </a:lnTo>
                <a:lnTo>
                  <a:pt x="91439" y="7620"/>
                </a:lnTo>
                <a:close/>
              </a:path>
              <a:path w="180339" h="179069">
                <a:moveTo>
                  <a:pt x="180339" y="147320"/>
                </a:moveTo>
                <a:lnTo>
                  <a:pt x="175260" y="147320"/>
                </a:lnTo>
                <a:lnTo>
                  <a:pt x="175260" y="148589"/>
                </a:lnTo>
                <a:lnTo>
                  <a:pt x="173989" y="149860"/>
                </a:lnTo>
                <a:lnTo>
                  <a:pt x="165204" y="165948"/>
                </a:lnTo>
                <a:lnTo>
                  <a:pt x="155662" y="172082"/>
                </a:lnTo>
                <a:lnTo>
                  <a:pt x="142239" y="172720"/>
                </a:lnTo>
                <a:lnTo>
                  <a:pt x="166467" y="172720"/>
                </a:lnTo>
                <a:lnTo>
                  <a:pt x="175707" y="162444"/>
                </a:lnTo>
                <a:lnTo>
                  <a:pt x="179968" y="152192"/>
                </a:lnTo>
                <a:lnTo>
                  <a:pt x="180339" y="147320"/>
                </a:lnTo>
                <a:close/>
              </a:path>
              <a:path w="180339" h="179069">
                <a:moveTo>
                  <a:pt x="48260" y="0"/>
                </a:moveTo>
                <a:lnTo>
                  <a:pt x="40639" y="0"/>
                </a:lnTo>
                <a:lnTo>
                  <a:pt x="40639" y="7620"/>
                </a:lnTo>
                <a:lnTo>
                  <a:pt x="106680" y="7620"/>
                </a:lnTo>
                <a:lnTo>
                  <a:pt x="120883" y="7983"/>
                </a:lnTo>
                <a:lnTo>
                  <a:pt x="135408" y="10529"/>
                </a:lnTo>
                <a:lnTo>
                  <a:pt x="146982" y="17438"/>
                </a:lnTo>
                <a:lnTo>
                  <a:pt x="152331" y="30894"/>
                </a:lnTo>
                <a:lnTo>
                  <a:pt x="151158" y="42601"/>
                </a:lnTo>
                <a:lnTo>
                  <a:pt x="122333" y="78966"/>
                </a:lnTo>
                <a:lnTo>
                  <a:pt x="67310" y="83820"/>
                </a:lnTo>
                <a:lnTo>
                  <a:pt x="129776" y="83820"/>
                </a:lnTo>
                <a:lnTo>
                  <a:pt x="168709" y="59493"/>
                </a:lnTo>
                <a:lnTo>
                  <a:pt x="174835" y="48304"/>
                </a:lnTo>
                <a:lnTo>
                  <a:pt x="173660" y="33501"/>
                </a:lnTo>
                <a:lnTo>
                  <a:pt x="168695" y="21352"/>
                </a:lnTo>
                <a:lnTo>
                  <a:pt x="160355" y="11893"/>
                </a:lnTo>
                <a:lnTo>
                  <a:pt x="149060" y="5159"/>
                </a:lnTo>
                <a:lnTo>
                  <a:pt x="135224" y="1186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/>
          <p:cNvSpPr/>
          <p:nvPr/>
        </p:nvSpPr>
        <p:spPr>
          <a:xfrm>
            <a:off x="6840220" y="5331821"/>
            <a:ext cx="80010" cy="118110"/>
          </a:xfrm>
          <a:custGeom>
            <a:avLst/>
            <a:gdLst/>
            <a:ahLst/>
            <a:cxnLst/>
            <a:rect l="l" t="t" r="r" b="b"/>
            <a:pathLst>
              <a:path w="80010" h="118110">
                <a:moveTo>
                  <a:pt x="61620" y="6308"/>
                </a:moveTo>
                <a:lnTo>
                  <a:pt x="30252" y="6308"/>
                </a:lnTo>
                <a:lnTo>
                  <a:pt x="46967" y="9354"/>
                </a:lnTo>
                <a:lnTo>
                  <a:pt x="57221" y="17759"/>
                </a:lnTo>
                <a:lnTo>
                  <a:pt x="61805" y="29582"/>
                </a:lnTo>
                <a:lnTo>
                  <a:pt x="59603" y="45691"/>
                </a:lnTo>
                <a:lnTo>
                  <a:pt x="53905" y="57960"/>
                </a:lnTo>
                <a:lnTo>
                  <a:pt x="47177" y="66652"/>
                </a:lnTo>
                <a:lnTo>
                  <a:pt x="1270" y="111398"/>
                </a:lnTo>
                <a:lnTo>
                  <a:pt x="0" y="112668"/>
                </a:lnTo>
                <a:lnTo>
                  <a:pt x="0" y="117748"/>
                </a:lnTo>
                <a:lnTo>
                  <a:pt x="73660" y="117748"/>
                </a:lnTo>
                <a:lnTo>
                  <a:pt x="76707" y="102508"/>
                </a:lnTo>
                <a:lnTo>
                  <a:pt x="17779" y="102508"/>
                </a:lnTo>
                <a:lnTo>
                  <a:pt x="30997" y="91157"/>
                </a:lnTo>
                <a:lnTo>
                  <a:pt x="40492" y="83267"/>
                </a:lnTo>
                <a:lnTo>
                  <a:pt x="60919" y="67294"/>
                </a:lnTo>
                <a:lnTo>
                  <a:pt x="70743" y="57748"/>
                </a:lnTo>
                <a:lnTo>
                  <a:pt x="77276" y="47793"/>
                </a:lnTo>
                <a:lnTo>
                  <a:pt x="79970" y="36786"/>
                </a:lnTo>
                <a:lnTo>
                  <a:pt x="77079" y="22498"/>
                </a:lnTo>
                <a:lnTo>
                  <a:pt x="69251" y="11386"/>
                </a:lnTo>
                <a:lnTo>
                  <a:pt x="61620" y="6308"/>
                </a:lnTo>
                <a:close/>
              </a:path>
              <a:path w="80010" h="118110">
                <a:moveTo>
                  <a:pt x="80010" y="85998"/>
                </a:moveTo>
                <a:lnTo>
                  <a:pt x="72389" y="85998"/>
                </a:lnTo>
                <a:lnTo>
                  <a:pt x="72389" y="89808"/>
                </a:lnTo>
                <a:lnTo>
                  <a:pt x="71120" y="99968"/>
                </a:lnTo>
                <a:lnTo>
                  <a:pt x="68579" y="102508"/>
                </a:lnTo>
                <a:lnTo>
                  <a:pt x="76707" y="102508"/>
                </a:lnTo>
                <a:lnTo>
                  <a:pt x="80010" y="85998"/>
                </a:lnTo>
                <a:close/>
              </a:path>
              <a:path w="80010" h="118110">
                <a:moveTo>
                  <a:pt x="44100" y="0"/>
                </a:moveTo>
                <a:lnTo>
                  <a:pt x="4110" y="17759"/>
                </a:lnTo>
                <a:lnTo>
                  <a:pt x="0" y="41548"/>
                </a:lnTo>
                <a:lnTo>
                  <a:pt x="13970" y="41548"/>
                </a:lnTo>
                <a:lnTo>
                  <a:pt x="19050" y="39008"/>
                </a:lnTo>
                <a:lnTo>
                  <a:pt x="18960" y="29582"/>
                </a:lnTo>
                <a:lnTo>
                  <a:pt x="17779" y="22498"/>
                </a:lnTo>
                <a:lnTo>
                  <a:pt x="8889" y="22498"/>
                </a:lnTo>
                <a:lnTo>
                  <a:pt x="18360" y="10838"/>
                </a:lnTo>
                <a:lnTo>
                  <a:pt x="30252" y="6308"/>
                </a:lnTo>
                <a:lnTo>
                  <a:pt x="61620" y="6308"/>
                </a:lnTo>
                <a:lnTo>
                  <a:pt x="57813" y="3775"/>
                </a:lnTo>
                <a:lnTo>
                  <a:pt x="4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/>
          <p:cNvSpPr/>
          <p:nvPr/>
        </p:nvSpPr>
        <p:spPr>
          <a:xfrm>
            <a:off x="7026910" y="546607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/>
          <p:cNvSpPr/>
          <p:nvPr/>
        </p:nvSpPr>
        <p:spPr>
          <a:xfrm>
            <a:off x="7026910" y="551561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/>
          <p:cNvSpPr/>
          <p:nvPr/>
        </p:nvSpPr>
        <p:spPr>
          <a:xfrm>
            <a:off x="7302499" y="5384800"/>
            <a:ext cx="83820" cy="168910"/>
          </a:xfrm>
          <a:custGeom>
            <a:avLst/>
            <a:gdLst/>
            <a:ahLst/>
            <a:cxnLst/>
            <a:rect l="l" t="t" r="r" b="b"/>
            <a:pathLst>
              <a:path w="83820" h="168910">
                <a:moveTo>
                  <a:pt x="52071" y="22191"/>
                </a:moveTo>
                <a:lnTo>
                  <a:pt x="23198" y="22191"/>
                </a:lnTo>
                <a:lnTo>
                  <a:pt x="33020" y="149860"/>
                </a:lnTo>
                <a:lnTo>
                  <a:pt x="30423" y="158645"/>
                </a:lnTo>
                <a:lnTo>
                  <a:pt x="12246" y="161271"/>
                </a:lnTo>
                <a:lnTo>
                  <a:pt x="1270" y="161289"/>
                </a:lnTo>
                <a:lnTo>
                  <a:pt x="1270" y="168910"/>
                </a:lnTo>
                <a:lnTo>
                  <a:pt x="80207" y="168910"/>
                </a:lnTo>
                <a:lnTo>
                  <a:pt x="83820" y="161289"/>
                </a:lnTo>
                <a:lnTo>
                  <a:pt x="76200" y="161289"/>
                </a:lnTo>
                <a:lnTo>
                  <a:pt x="56046" y="159156"/>
                </a:lnTo>
                <a:lnTo>
                  <a:pt x="52081" y="151114"/>
                </a:lnTo>
                <a:lnTo>
                  <a:pt x="52071" y="22191"/>
                </a:lnTo>
                <a:close/>
              </a:path>
              <a:path w="83820" h="168910">
                <a:moveTo>
                  <a:pt x="52070" y="0"/>
                </a:moveTo>
                <a:lnTo>
                  <a:pt x="46990" y="0"/>
                </a:lnTo>
                <a:lnTo>
                  <a:pt x="33479" y="9682"/>
                </a:lnTo>
                <a:lnTo>
                  <a:pt x="19639" y="14567"/>
                </a:lnTo>
                <a:lnTo>
                  <a:pt x="7618" y="16295"/>
                </a:lnTo>
                <a:lnTo>
                  <a:pt x="0" y="25400"/>
                </a:lnTo>
                <a:lnTo>
                  <a:pt x="9323" y="24998"/>
                </a:lnTo>
                <a:lnTo>
                  <a:pt x="23198" y="22191"/>
                </a:lnTo>
                <a:lnTo>
                  <a:pt x="52071" y="22191"/>
                </a:lnTo>
                <a:lnTo>
                  <a:pt x="52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/>
          <p:cNvSpPr/>
          <p:nvPr/>
        </p:nvSpPr>
        <p:spPr>
          <a:xfrm>
            <a:off x="7484110" y="549084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/>
          <p:cNvSpPr/>
          <p:nvPr/>
        </p:nvSpPr>
        <p:spPr>
          <a:xfrm>
            <a:off x="7757160" y="5209540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09" h="180339">
                <a:moveTo>
                  <a:pt x="126551" y="90170"/>
                </a:moveTo>
                <a:lnTo>
                  <a:pt x="96519" y="90170"/>
                </a:lnTo>
                <a:lnTo>
                  <a:pt x="115160" y="94527"/>
                </a:lnTo>
                <a:lnTo>
                  <a:pt x="123025" y="104282"/>
                </a:lnTo>
                <a:lnTo>
                  <a:pt x="122959" y="119533"/>
                </a:lnTo>
                <a:lnTo>
                  <a:pt x="120894" y="129842"/>
                </a:lnTo>
                <a:lnTo>
                  <a:pt x="119379" y="138429"/>
                </a:lnTo>
                <a:lnTo>
                  <a:pt x="116839" y="147320"/>
                </a:lnTo>
                <a:lnTo>
                  <a:pt x="116839" y="152400"/>
                </a:lnTo>
                <a:lnTo>
                  <a:pt x="123025" y="170217"/>
                </a:lnTo>
                <a:lnTo>
                  <a:pt x="136171" y="178183"/>
                </a:lnTo>
                <a:lnTo>
                  <a:pt x="148160" y="180265"/>
                </a:lnTo>
                <a:lnTo>
                  <a:pt x="165269" y="175115"/>
                </a:lnTo>
                <a:lnTo>
                  <a:pt x="166336" y="173989"/>
                </a:lnTo>
                <a:lnTo>
                  <a:pt x="143509" y="173989"/>
                </a:lnTo>
                <a:lnTo>
                  <a:pt x="142239" y="168910"/>
                </a:lnTo>
                <a:lnTo>
                  <a:pt x="142293" y="157479"/>
                </a:lnTo>
                <a:lnTo>
                  <a:pt x="142750" y="146673"/>
                </a:lnTo>
                <a:lnTo>
                  <a:pt x="143450" y="133217"/>
                </a:lnTo>
                <a:lnTo>
                  <a:pt x="144779" y="125729"/>
                </a:lnTo>
                <a:lnTo>
                  <a:pt x="144779" y="118110"/>
                </a:lnTo>
                <a:lnTo>
                  <a:pt x="140264" y="102305"/>
                </a:lnTo>
                <a:lnTo>
                  <a:pt x="130668" y="92427"/>
                </a:lnTo>
                <a:lnTo>
                  <a:pt x="126551" y="90170"/>
                </a:lnTo>
                <a:close/>
              </a:path>
              <a:path w="181609" h="180339">
                <a:moveTo>
                  <a:pt x="86359" y="8889"/>
                </a:moveTo>
                <a:lnTo>
                  <a:pt x="62229" y="8889"/>
                </a:lnTo>
                <a:lnTo>
                  <a:pt x="64769" y="10160"/>
                </a:lnTo>
                <a:lnTo>
                  <a:pt x="64769" y="15239"/>
                </a:lnTo>
                <a:lnTo>
                  <a:pt x="63500" y="17779"/>
                </a:lnTo>
                <a:lnTo>
                  <a:pt x="30479" y="153670"/>
                </a:lnTo>
                <a:lnTo>
                  <a:pt x="25006" y="163662"/>
                </a:lnTo>
                <a:lnTo>
                  <a:pt x="9214" y="166363"/>
                </a:lnTo>
                <a:lnTo>
                  <a:pt x="0" y="166370"/>
                </a:lnTo>
                <a:lnTo>
                  <a:pt x="0" y="173989"/>
                </a:lnTo>
                <a:lnTo>
                  <a:pt x="72389" y="173989"/>
                </a:lnTo>
                <a:lnTo>
                  <a:pt x="72389" y="166370"/>
                </a:lnTo>
                <a:lnTo>
                  <a:pt x="48259" y="166370"/>
                </a:lnTo>
                <a:lnTo>
                  <a:pt x="48259" y="160020"/>
                </a:lnTo>
                <a:lnTo>
                  <a:pt x="50800" y="157479"/>
                </a:lnTo>
                <a:lnTo>
                  <a:pt x="67309" y="90170"/>
                </a:lnTo>
                <a:lnTo>
                  <a:pt x="126551" y="90170"/>
                </a:lnTo>
                <a:lnTo>
                  <a:pt x="121920" y="87629"/>
                </a:lnTo>
                <a:lnTo>
                  <a:pt x="134971" y="83820"/>
                </a:lnTo>
                <a:lnTo>
                  <a:pt x="68579" y="83820"/>
                </a:lnTo>
                <a:lnTo>
                  <a:pt x="86359" y="12700"/>
                </a:lnTo>
                <a:lnTo>
                  <a:pt x="86359" y="8889"/>
                </a:lnTo>
                <a:close/>
              </a:path>
              <a:path w="181609" h="180339">
                <a:moveTo>
                  <a:pt x="181609" y="147320"/>
                </a:moveTo>
                <a:lnTo>
                  <a:pt x="176529" y="147320"/>
                </a:lnTo>
                <a:lnTo>
                  <a:pt x="175259" y="148589"/>
                </a:lnTo>
                <a:lnTo>
                  <a:pt x="175259" y="151129"/>
                </a:lnTo>
                <a:lnTo>
                  <a:pt x="166323" y="166928"/>
                </a:lnTo>
                <a:lnTo>
                  <a:pt x="156337" y="173204"/>
                </a:lnTo>
                <a:lnTo>
                  <a:pt x="143509" y="173989"/>
                </a:lnTo>
                <a:lnTo>
                  <a:pt x="166336" y="173989"/>
                </a:lnTo>
                <a:lnTo>
                  <a:pt x="175887" y="163912"/>
                </a:lnTo>
                <a:lnTo>
                  <a:pt x="180908" y="153212"/>
                </a:lnTo>
                <a:lnTo>
                  <a:pt x="181609" y="147320"/>
                </a:lnTo>
                <a:close/>
              </a:path>
              <a:path w="181609" h="180339">
                <a:moveTo>
                  <a:pt x="48259" y="0"/>
                </a:moveTo>
                <a:lnTo>
                  <a:pt x="41909" y="0"/>
                </a:lnTo>
                <a:lnTo>
                  <a:pt x="41909" y="8889"/>
                </a:lnTo>
                <a:lnTo>
                  <a:pt x="106679" y="8889"/>
                </a:lnTo>
                <a:lnTo>
                  <a:pt x="120754" y="9231"/>
                </a:lnTo>
                <a:lnTo>
                  <a:pt x="135427" y="11621"/>
                </a:lnTo>
                <a:lnTo>
                  <a:pt x="147423" y="18107"/>
                </a:lnTo>
                <a:lnTo>
                  <a:pt x="153464" y="30738"/>
                </a:lnTo>
                <a:lnTo>
                  <a:pt x="152463" y="42412"/>
                </a:lnTo>
                <a:lnTo>
                  <a:pt x="123567" y="79287"/>
                </a:lnTo>
                <a:lnTo>
                  <a:pt x="68579" y="83820"/>
                </a:lnTo>
                <a:lnTo>
                  <a:pt x="134971" y="83820"/>
                </a:lnTo>
                <a:lnTo>
                  <a:pt x="147904" y="77905"/>
                </a:lnTo>
                <a:lnTo>
                  <a:pt x="159708" y="69975"/>
                </a:lnTo>
                <a:lnTo>
                  <a:pt x="169161" y="60215"/>
                </a:lnTo>
                <a:lnTo>
                  <a:pt x="175094" y="48786"/>
                </a:lnTo>
                <a:lnTo>
                  <a:pt x="173903" y="34242"/>
                </a:lnTo>
                <a:lnTo>
                  <a:pt x="169078" y="22089"/>
                </a:lnTo>
                <a:lnTo>
                  <a:pt x="160914" y="12458"/>
                </a:lnTo>
                <a:lnTo>
                  <a:pt x="149709" y="5480"/>
                </a:lnTo>
                <a:lnTo>
                  <a:pt x="135762" y="1286"/>
                </a:lnTo>
                <a:lnTo>
                  <a:pt x="48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/>
          <p:cNvSpPr/>
          <p:nvPr/>
        </p:nvSpPr>
        <p:spPr>
          <a:xfrm>
            <a:off x="7954010" y="5204460"/>
            <a:ext cx="149860" cy="185420"/>
          </a:xfrm>
          <a:custGeom>
            <a:avLst/>
            <a:gdLst/>
            <a:ahLst/>
            <a:cxnLst/>
            <a:rect l="l" t="t" r="r" b="b"/>
            <a:pathLst>
              <a:path w="149859" h="185419">
                <a:moveTo>
                  <a:pt x="20319" y="121919"/>
                </a:moveTo>
                <a:lnTo>
                  <a:pt x="15239" y="121919"/>
                </a:lnTo>
                <a:lnTo>
                  <a:pt x="13048" y="129057"/>
                </a:lnTo>
                <a:lnTo>
                  <a:pt x="9061" y="144536"/>
                </a:lnTo>
                <a:lnTo>
                  <a:pt x="4619" y="162515"/>
                </a:lnTo>
                <a:lnTo>
                  <a:pt x="1145" y="176842"/>
                </a:lnTo>
                <a:lnTo>
                  <a:pt x="0" y="184150"/>
                </a:lnTo>
                <a:lnTo>
                  <a:pt x="1269" y="185419"/>
                </a:lnTo>
                <a:lnTo>
                  <a:pt x="3809" y="185419"/>
                </a:lnTo>
                <a:lnTo>
                  <a:pt x="3809" y="184150"/>
                </a:lnTo>
                <a:lnTo>
                  <a:pt x="6350" y="180339"/>
                </a:lnTo>
                <a:lnTo>
                  <a:pt x="19050" y="166369"/>
                </a:lnTo>
                <a:lnTo>
                  <a:pt x="29508" y="166369"/>
                </a:lnTo>
                <a:lnTo>
                  <a:pt x="27500" y="165132"/>
                </a:lnTo>
                <a:lnTo>
                  <a:pt x="19818" y="153093"/>
                </a:lnTo>
                <a:lnTo>
                  <a:pt x="18659" y="133519"/>
                </a:lnTo>
                <a:lnTo>
                  <a:pt x="19028" y="126126"/>
                </a:lnTo>
                <a:lnTo>
                  <a:pt x="20319" y="125729"/>
                </a:lnTo>
                <a:lnTo>
                  <a:pt x="20319" y="121919"/>
                </a:lnTo>
                <a:close/>
              </a:path>
              <a:path w="149859" h="185419">
                <a:moveTo>
                  <a:pt x="29508" y="166369"/>
                </a:moveTo>
                <a:lnTo>
                  <a:pt x="19050" y="166369"/>
                </a:lnTo>
                <a:lnTo>
                  <a:pt x="29458" y="176338"/>
                </a:lnTo>
                <a:lnTo>
                  <a:pt x="41438" y="182231"/>
                </a:lnTo>
                <a:lnTo>
                  <a:pt x="53801" y="184940"/>
                </a:lnTo>
                <a:lnTo>
                  <a:pt x="69612" y="183484"/>
                </a:lnTo>
                <a:lnTo>
                  <a:pt x="83981" y="179062"/>
                </a:lnTo>
                <a:lnTo>
                  <a:pt x="88772" y="176454"/>
                </a:lnTo>
                <a:lnTo>
                  <a:pt x="65835" y="176454"/>
                </a:lnTo>
                <a:lnTo>
                  <a:pt x="52484" y="175624"/>
                </a:lnTo>
                <a:lnTo>
                  <a:pt x="39047" y="172246"/>
                </a:lnTo>
                <a:lnTo>
                  <a:pt x="29508" y="166369"/>
                </a:lnTo>
                <a:close/>
              </a:path>
              <a:path w="149859" h="185419">
                <a:moveTo>
                  <a:pt x="97330" y="88"/>
                </a:moveTo>
                <a:lnTo>
                  <a:pt x="56720" y="13959"/>
                </a:lnTo>
                <a:lnTo>
                  <a:pt x="33502" y="46926"/>
                </a:lnTo>
                <a:lnTo>
                  <a:pt x="34392" y="66420"/>
                </a:lnTo>
                <a:lnTo>
                  <a:pt x="38794" y="80291"/>
                </a:lnTo>
                <a:lnTo>
                  <a:pt x="45816" y="89343"/>
                </a:lnTo>
                <a:lnTo>
                  <a:pt x="54530" y="94257"/>
                </a:lnTo>
                <a:lnTo>
                  <a:pt x="85089" y="102869"/>
                </a:lnTo>
                <a:lnTo>
                  <a:pt x="95640" y="106614"/>
                </a:lnTo>
                <a:lnTo>
                  <a:pt x="105425" y="115293"/>
                </a:lnTo>
                <a:lnTo>
                  <a:pt x="105376" y="132186"/>
                </a:lnTo>
                <a:lnTo>
                  <a:pt x="101941" y="146774"/>
                </a:lnTo>
                <a:lnTo>
                  <a:pt x="95694" y="158775"/>
                </a:lnTo>
                <a:lnTo>
                  <a:pt x="87211" y="167909"/>
                </a:lnTo>
                <a:lnTo>
                  <a:pt x="77066" y="173896"/>
                </a:lnTo>
                <a:lnTo>
                  <a:pt x="65835" y="176454"/>
                </a:lnTo>
                <a:lnTo>
                  <a:pt x="88772" y="176454"/>
                </a:lnTo>
                <a:lnTo>
                  <a:pt x="122400" y="141198"/>
                </a:lnTo>
                <a:lnTo>
                  <a:pt x="126082" y="129057"/>
                </a:lnTo>
                <a:lnTo>
                  <a:pt x="124571" y="108601"/>
                </a:lnTo>
                <a:lnTo>
                  <a:pt x="97225" y="81062"/>
                </a:lnTo>
                <a:lnTo>
                  <a:pt x="67846" y="72858"/>
                </a:lnTo>
                <a:lnTo>
                  <a:pt x="56688" y="66420"/>
                </a:lnTo>
                <a:lnTo>
                  <a:pt x="50055" y="54688"/>
                </a:lnTo>
                <a:lnTo>
                  <a:pt x="52001" y="40353"/>
                </a:lnTo>
                <a:lnTo>
                  <a:pt x="57948" y="27693"/>
                </a:lnTo>
                <a:lnTo>
                  <a:pt x="67136" y="17499"/>
                </a:lnTo>
                <a:lnTo>
                  <a:pt x="78809" y="10558"/>
                </a:lnTo>
                <a:lnTo>
                  <a:pt x="92205" y="7658"/>
                </a:lnTo>
                <a:lnTo>
                  <a:pt x="120960" y="7658"/>
                </a:lnTo>
                <a:lnTo>
                  <a:pt x="111377" y="2666"/>
                </a:lnTo>
                <a:lnTo>
                  <a:pt x="97330" y="88"/>
                </a:lnTo>
                <a:close/>
              </a:path>
              <a:path w="149859" h="185419">
                <a:moveTo>
                  <a:pt x="120960" y="7658"/>
                </a:moveTo>
                <a:lnTo>
                  <a:pt x="92205" y="7658"/>
                </a:lnTo>
                <a:lnTo>
                  <a:pt x="106963" y="9361"/>
                </a:lnTo>
                <a:lnTo>
                  <a:pt x="118616" y="14955"/>
                </a:lnTo>
                <a:lnTo>
                  <a:pt x="126644" y="25087"/>
                </a:lnTo>
                <a:lnTo>
                  <a:pt x="130527" y="40407"/>
                </a:lnTo>
                <a:lnTo>
                  <a:pt x="130656" y="46926"/>
                </a:lnTo>
                <a:lnTo>
                  <a:pt x="130783" y="54688"/>
                </a:lnTo>
                <a:lnTo>
                  <a:pt x="129539" y="58419"/>
                </a:lnTo>
                <a:lnTo>
                  <a:pt x="129539" y="63500"/>
                </a:lnTo>
                <a:lnTo>
                  <a:pt x="135889" y="63500"/>
                </a:lnTo>
                <a:lnTo>
                  <a:pt x="135889" y="58419"/>
                </a:lnTo>
                <a:lnTo>
                  <a:pt x="146050" y="17779"/>
                </a:lnTo>
                <a:lnTo>
                  <a:pt x="130809" y="17779"/>
                </a:lnTo>
                <a:lnTo>
                  <a:pt x="122841" y="8639"/>
                </a:lnTo>
                <a:lnTo>
                  <a:pt x="120960" y="7658"/>
                </a:lnTo>
                <a:close/>
              </a:path>
              <a:path w="149859" h="185419">
                <a:moveTo>
                  <a:pt x="149859" y="0"/>
                </a:moveTo>
                <a:lnTo>
                  <a:pt x="146050" y="0"/>
                </a:lnTo>
                <a:lnTo>
                  <a:pt x="142239" y="3809"/>
                </a:lnTo>
                <a:lnTo>
                  <a:pt x="130809" y="17779"/>
                </a:lnTo>
                <a:lnTo>
                  <a:pt x="146050" y="17779"/>
                </a:lnTo>
                <a:lnTo>
                  <a:pt x="149828" y="2666"/>
                </a:lnTo>
                <a:lnTo>
                  <a:pt x="149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/>
          <p:cNvSpPr/>
          <p:nvPr/>
        </p:nvSpPr>
        <p:spPr>
          <a:xfrm>
            <a:off x="8122920" y="5204460"/>
            <a:ext cx="151130" cy="185420"/>
          </a:xfrm>
          <a:custGeom>
            <a:avLst/>
            <a:gdLst/>
            <a:ahLst/>
            <a:cxnLst/>
            <a:rect l="l" t="t" r="r" b="b"/>
            <a:pathLst>
              <a:path w="151129" h="185419">
                <a:moveTo>
                  <a:pt x="21590" y="121919"/>
                </a:moveTo>
                <a:lnTo>
                  <a:pt x="15240" y="121919"/>
                </a:lnTo>
                <a:lnTo>
                  <a:pt x="13465" y="129364"/>
                </a:lnTo>
                <a:lnTo>
                  <a:pt x="9604" y="144536"/>
                </a:lnTo>
                <a:lnTo>
                  <a:pt x="1241" y="176842"/>
                </a:lnTo>
                <a:lnTo>
                  <a:pt x="0" y="184150"/>
                </a:lnTo>
                <a:lnTo>
                  <a:pt x="2540" y="185419"/>
                </a:lnTo>
                <a:lnTo>
                  <a:pt x="5079" y="185419"/>
                </a:lnTo>
                <a:lnTo>
                  <a:pt x="5079" y="184150"/>
                </a:lnTo>
                <a:lnTo>
                  <a:pt x="7620" y="180339"/>
                </a:lnTo>
                <a:lnTo>
                  <a:pt x="20320" y="166369"/>
                </a:lnTo>
                <a:lnTo>
                  <a:pt x="30808" y="166369"/>
                </a:lnTo>
                <a:lnTo>
                  <a:pt x="28603" y="164991"/>
                </a:lnTo>
                <a:lnTo>
                  <a:pt x="20987" y="152800"/>
                </a:lnTo>
                <a:lnTo>
                  <a:pt x="19915" y="133334"/>
                </a:lnTo>
                <a:lnTo>
                  <a:pt x="20303" y="126063"/>
                </a:lnTo>
                <a:lnTo>
                  <a:pt x="21590" y="125729"/>
                </a:lnTo>
                <a:lnTo>
                  <a:pt x="21590" y="121919"/>
                </a:lnTo>
                <a:close/>
              </a:path>
              <a:path w="151129" h="185419">
                <a:moveTo>
                  <a:pt x="30808" y="166369"/>
                </a:moveTo>
                <a:lnTo>
                  <a:pt x="20320" y="166369"/>
                </a:lnTo>
                <a:lnTo>
                  <a:pt x="30527" y="176338"/>
                </a:lnTo>
                <a:lnTo>
                  <a:pt x="42198" y="182231"/>
                </a:lnTo>
                <a:lnTo>
                  <a:pt x="54592" y="184940"/>
                </a:lnTo>
                <a:lnTo>
                  <a:pt x="70511" y="183495"/>
                </a:lnTo>
                <a:lnTo>
                  <a:pt x="84957" y="179104"/>
                </a:lnTo>
                <a:lnTo>
                  <a:pt x="89973" y="176402"/>
                </a:lnTo>
                <a:lnTo>
                  <a:pt x="66691" y="176402"/>
                </a:lnTo>
                <a:lnTo>
                  <a:pt x="53483" y="175589"/>
                </a:lnTo>
                <a:lnTo>
                  <a:pt x="40111" y="172186"/>
                </a:lnTo>
                <a:lnTo>
                  <a:pt x="30808" y="166369"/>
                </a:lnTo>
                <a:close/>
              </a:path>
              <a:path w="151129" h="185419">
                <a:moveTo>
                  <a:pt x="98583" y="88"/>
                </a:moveTo>
                <a:lnTo>
                  <a:pt x="57847" y="13694"/>
                </a:lnTo>
                <a:lnTo>
                  <a:pt x="33802" y="46137"/>
                </a:lnTo>
                <a:lnTo>
                  <a:pt x="31756" y="58907"/>
                </a:lnTo>
                <a:lnTo>
                  <a:pt x="34737" y="74702"/>
                </a:lnTo>
                <a:lnTo>
                  <a:pt x="42328" y="86259"/>
                </a:lnTo>
                <a:lnTo>
                  <a:pt x="52484" y="93345"/>
                </a:lnTo>
                <a:lnTo>
                  <a:pt x="86359" y="102869"/>
                </a:lnTo>
                <a:lnTo>
                  <a:pt x="96910" y="106614"/>
                </a:lnTo>
                <a:lnTo>
                  <a:pt x="106695" y="115293"/>
                </a:lnTo>
                <a:lnTo>
                  <a:pt x="106659" y="132026"/>
                </a:lnTo>
                <a:lnTo>
                  <a:pt x="103269" y="146503"/>
                </a:lnTo>
                <a:lnTo>
                  <a:pt x="97050" y="158452"/>
                </a:lnTo>
                <a:lnTo>
                  <a:pt x="88530" y="167599"/>
                </a:lnTo>
                <a:lnTo>
                  <a:pt x="78234" y="173673"/>
                </a:lnTo>
                <a:lnTo>
                  <a:pt x="66691" y="176402"/>
                </a:lnTo>
                <a:lnTo>
                  <a:pt x="89973" y="176402"/>
                </a:lnTo>
                <a:lnTo>
                  <a:pt x="123556" y="141453"/>
                </a:lnTo>
                <a:lnTo>
                  <a:pt x="127293" y="129364"/>
                </a:lnTo>
                <a:lnTo>
                  <a:pt x="125847" y="108823"/>
                </a:lnTo>
                <a:lnTo>
                  <a:pt x="98593" y="81089"/>
                </a:lnTo>
                <a:lnTo>
                  <a:pt x="69158" y="72867"/>
                </a:lnTo>
                <a:lnTo>
                  <a:pt x="57977" y="66432"/>
                </a:lnTo>
                <a:lnTo>
                  <a:pt x="51332" y="54721"/>
                </a:lnTo>
                <a:lnTo>
                  <a:pt x="53273" y="40376"/>
                </a:lnTo>
                <a:lnTo>
                  <a:pt x="59212" y="27711"/>
                </a:lnTo>
                <a:lnTo>
                  <a:pt x="68393" y="17513"/>
                </a:lnTo>
                <a:lnTo>
                  <a:pt x="80057" y="10567"/>
                </a:lnTo>
                <a:lnTo>
                  <a:pt x="93445" y="7660"/>
                </a:lnTo>
                <a:lnTo>
                  <a:pt x="121706" y="7660"/>
                </a:lnTo>
                <a:lnTo>
                  <a:pt x="112308" y="2666"/>
                </a:lnTo>
                <a:lnTo>
                  <a:pt x="98583" y="88"/>
                </a:lnTo>
                <a:close/>
              </a:path>
              <a:path w="151129" h="185419">
                <a:moveTo>
                  <a:pt x="121706" y="7660"/>
                </a:moveTo>
                <a:lnTo>
                  <a:pt x="93445" y="7660"/>
                </a:lnTo>
                <a:lnTo>
                  <a:pt x="108214" y="9360"/>
                </a:lnTo>
                <a:lnTo>
                  <a:pt x="119873" y="14949"/>
                </a:lnTo>
                <a:lnTo>
                  <a:pt x="127906" y="25072"/>
                </a:lnTo>
                <a:lnTo>
                  <a:pt x="131793" y="40376"/>
                </a:lnTo>
                <a:lnTo>
                  <a:pt x="132079" y="54609"/>
                </a:lnTo>
                <a:lnTo>
                  <a:pt x="130809" y="58419"/>
                </a:lnTo>
                <a:lnTo>
                  <a:pt x="130809" y="63500"/>
                </a:lnTo>
                <a:lnTo>
                  <a:pt x="137159" y="63500"/>
                </a:lnTo>
                <a:lnTo>
                  <a:pt x="137159" y="58419"/>
                </a:lnTo>
                <a:lnTo>
                  <a:pt x="147319" y="17779"/>
                </a:lnTo>
                <a:lnTo>
                  <a:pt x="132079" y="17779"/>
                </a:lnTo>
                <a:lnTo>
                  <a:pt x="123549" y="8639"/>
                </a:lnTo>
                <a:lnTo>
                  <a:pt x="121706" y="7660"/>
                </a:lnTo>
                <a:close/>
              </a:path>
              <a:path w="151129" h="185419">
                <a:moveTo>
                  <a:pt x="151129" y="0"/>
                </a:moveTo>
                <a:lnTo>
                  <a:pt x="146050" y="0"/>
                </a:lnTo>
                <a:lnTo>
                  <a:pt x="143509" y="3809"/>
                </a:lnTo>
                <a:lnTo>
                  <a:pt x="132079" y="17779"/>
                </a:lnTo>
                <a:lnTo>
                  <a:pt x="147319" y="17779"/>
                </a:lnTo>
                <a:lnTo>
                  <a:pt x="151098" y="2666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/>
          <p:cNvSpPr/>
          <p:nvPr/>
        </p:nvSpPr>
        <p:spPr>
          <a:xfrm>
            <a:off x="8279129" y="5193029"/>
            <a:ext cx="100330" cy="252729"/>
          </a:xfrm>
          <a:custGeom>
            <a:avLst/>
            <a:gdLst/>
            <a:ahLst/>
            <a:cxnLst/>
            <a:rect l="l" t="t" r="r" b="b"/>
            <a:pathLst>
              <a:path w="100329" h="252730">
                <a:moveTo>
                  <a:pt x="97790" y="0"/>
                </a:moveTo>
                <a:lnTo>
                  <a:pt x="91440" y="0"/>
                </a:lnTo>
                <a:lnTo>
                  <a:pt x="90170" y="2539"/>
                </a:lnTo>
                <a:lnTo>
                  <a:pt x="2540" y="243839"/>
                </a:lnTo>
                <a:lnTo>
                  <a:pt x="0" y="247650"/>
                </a:lnTo>
                <a:lnTo>
                  <a:pt x="0" y="251460"/>
                </a:lnTo>
                <a:lnTo>
                  <a:pt x="2540" y="252730"/>
                </a:lnTo>
                <a:lnTo>
                  <a:pt x="8890" y="252730"/>
                </a:lnTo>
                <a:lnTo>
                  <a:pt x="10160" y="251460"/>
                </a:lnTo>
                <a:lnTo>
                  <a:pt x="11430" y="247650"/>
                </a:lnTo>
                <a:lnTo>
                  <a:pt x="99060" y="8889"/>
                </a:lnTo>
                <a:lnTo>
                  <a:pt x="100330" y="6350"/>
                </a:lnTo>
                <a:lnTo>
                  <a:pt x="100330" y="2539"/>
                </a:lnTo>
                <a:lnTo>
                  <a:pt x="97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/>
          <p:cNvSpPr/>
          <p:nvPr/>
        </p:nvSpPr>
        <p:spPr>
          <a:xfrm>
            <a:off x="8417591" y="5193029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90" h="252730">
                <a:moveTo>
                  <a:pt x="59659" y="0"/>
                </a:moveTo>
                <a:lnTo>
                  <a:pt x="57119" y="0"/>
                </a:lnTo>
                <a:lnTo>
                  <a:pt x="52892" y="1897"/>
                </a:lnTo>
                <a:lnTo>
                  <a:pt x="25936" y="30363"/>
                </a:lnTo>
                <a:lnTo>
                  <a:pt x="6359" y="74879"/>
                </a:lnTo>
                <a:lnTo>
                  <a:pt x="0" y="122944"/>
                </a:lnTo>
                <a:lnTo>
                  <a:pt x="190" y="134255"/>
                </a:lnTo>
                <a:lnTo>
                  <a:pt x="8061" y="184089"/>
                </a:lnTo>
                <a:lnTo>
                  <a:pt x="33142" y="231235"/>
                </a:lnTo>
                <a:lnTo>
                  <a:pt x="58389" y="252730"/>
                </a:lnTo>
                <a:lnTo>
                  <a:pt x="59659" y="252730"/>
                </a:lnTo>
                <a:lnTo>
                  <a:pt x="59659" y="250189"/>
                </a:lnTo>
                <a:lnTo>
                  <a:pt x="54579" y="245110"/>
                </a:lnTo>
                <a:lnTo>
                  <a:pt x="45598" y="234906"/>
                </a:lnTo>
                <a:lnTo>
                  <a:pt x="26644" y="199810"/>
                </a:lnTo>
                <a:lnTo>
                  <a:pt x="17464" y="161551"/>
                </a:lnTo>
                <a:lnTo>
                  <a:pt x="15371" y="136553"/>
                </a:lnTo>
                <a:lnTo>
                  <a:pt x="15576" y="121595"/>
                </a:lnTo>
                <a:lnTo>
                  <a:pt x="19752" y="79973"/>
                </a:lnTo>
                <a:lnTo>
                  <a:pt x="36188" y="32887"/>
                </a:lnTo>
                <a:lnTo>
                  <a:pt x="59659" y="3810"/>
                </a:lnTo>
                <a:lnTo>
                  <a:pt x="59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/>
          <p:cNvSpPr/>
          <p:nvPr/>
        </p:nvSpPr>
        <p:spPr>
          <a:xfrm>
            <a:off x="8497570" y="5271203"/>
            <a:ext cx="137160" cy="114935"/>
          </a:xfrm>
          <a:custGeom>
            <a:avLst/>
            <a:gdLst/>
            <a:ahLst/>
            <a:cxnLst/>
            <a:rect l="l" t="t" r="r" b="b"/>
            <a:pathLst>
              <a:path w="137159" h="114935">
                <a:moveTo>
                  <a:pt x="42239" y="5646"/>
                </a:moveTo>
                <a:lnTo>
                  <a:pt x="31750" y="5646"/>
                </a:lnTo>
                <a:lnTo>
                  <a:pt x="34178" y="8074"/>
                </a:lnTo>
                <a:lnTo>
                  <a:pt x="34290" y="22156"/>
                </a:lnTo>
                <a:lnTo>
                  <a:pt x="33020" y="24696"/>
                </a:lnTo>
                <a:lnTo>
                  <a:pt x="29209" y="38666"/>
                </a:lnTo>
                <a:lnTo>
                  <a:pt x="15240" y="97086"/>
                </a:lnTo>
                <a:lnTo>
                  <a:pt x="15240" y="100896"/>
                </a:lnTo>
                <a:lnTo>
                  <a:pt x="12758" y="107100"/>
                </a:lnTo>
                <a:lnTo>
                  <a:pt x="12700" y="112326"/>
                </a:lnTo>
                <a:lnTo>
                  <a:pt x="16509" y="114866"/>
                </a:lnTo>
                <a:lnTo>
                  <a:pt x="22859" y="114866"/>
                </a:lnTo>
                <a:lnTo>
                  <a:pt x="27940" y="112326"/>
                </a:lnTo>
                <a:lnTo>
                  <a:pt x="29258" y="107100"/>
                </a:lnTo>
                <a:lnTo>
                  <a:pt x="33020" y="95816"/>
                </a:lnTo>
                <a:lnTo>
                  <a:pt x="34290" y="88196"/>
                </a:lnTo>
                <a:lnTo>
                  <a:pt x="39370" y="65336"/>
                </a:lnTo>
                <a:lnTo>
                  <a:pt x="41909" y="60256"/>
                </a:lnTo>
                <a:lnTo>
                  <a:pt x="43179" y="55176"/>
                </a:lnTo>
                <a:lnTo>
                  <a:pt x="44450" y="48826"/>
                </a:lnTo>
                <a:lnTo>
                  <a:pt x="48258" y="37402"/>
                </a:lnTo>
                <a:lnTo>
                  <a:pt x="48259" y="36126"/>
                </a:lnTo>
                <a:lnTo>
                  <a:pt x="52186" y="28339"/>
                </a:lnTo>
                <a:lnTo>
                  <a:pt x="57741" y="21493"/>
                </a:lnTo>
                <a:lnTo>
                  <a:pt x="51207" y="21493"/>
                </a:lnTo>
                <a:lnTo>
                  <a:pt x="45517" y="7820"/>
                </a:lnTo>
                <a:lnTo>
                  <a:pt x="42239" y="5646"/>
                </a:lnTo>
                <a:close/>
              </a:path>
              <a:path w="137159" h="114935">
                <a:moveTo>
                  <a:pt x="109512" y="5646"/>
                </a:moveTo>
                <a:lnTo>
                  <a:pt x="101600" y="5646"/>
                </a:lnTo>
                <a:lnTo>
                  <a:pt x="102870" y="14536"/>
                </a:lnTo>
                <a:lnTo>
                  <a:pt x="102870" y="23426"/>
                </a:lnTo>
                <a:lnTo>
                  <a:pt x="101400" y="34953"/>
                </a:lnTo>
                <a:lnTo>
                  <a:pt x="97781" y="48916"/>
                </a:lnTo>
                <a:lnTo>
                  <a:pt x="93200" y="63083"/>
                </a:lnTo>
                <a:lnTo>
                  <a:pt x="88842" y="75221"/>
                </a:lnTo>
                <a:lnTo>
                  <a:pt x="85090" y="88196"/>
                </a:lnTo>
                <a:lnTo>
                  <a:pt x="83820" y="90736"/>
                </a:lnTo>
                <a:lnTo>
                  <a:pt x="83827" y="93298"/>
                </a:lnTo>
                <a:lnTo>
                  <a:pt x="88214" y="107100"/>
                </a:lnTo>
                <a:lnTo>
                  <a:pt x="99401" y="114333"/>
                </a:lnTo>
                <a:lnTo>
                  <a:pt x="116356" y="109598"/>
                </a:lnTo>
                <a:lnTo>
                  <a:pt x="117435" y="108516"/>
                </a:lnTo>
                <a:lnTo>
                  <a:pt x="101600" y="108516"/>
                </a:lnTo>
                <a:lnTo>
                  <a:pt x="99059" y="107246"/>
                </a:lnTo>
                <a:lnTo>
                  <a:pt x="99059" y="94546"/>
                </a:lnTo>
                <a:lnTo>
                  <a:pt x="101600" y="88196"/>
                </a:lnTo>
                <a:lnTo>
                  <a:pt x="104140" y="83116"/>
                </a:lnTo>
                <a:lnTo>
                  <a:pt x="108053" y="72206"/>
                </a:lnTo>
                <a:lnTo>
                  <a:pt x="112468" y="59034"/>
                </a:lnTo>
                <a:lnTo>
                  <a:pt x="116421" y="45366"/>
                </a:lnTo>
                <a:lnTo>
                  <a:pt x="118947" y="32970"/>
                </a:lnTo>
                <a:lnTo>
                  <a:pt x="116587" y="16138"/>
                </a:lnTo>
                <a:lnTo>
                  <a:pt x="109512" y="5646"/>
                </a:lnTo>
                <a:close/>
              </a:path>
              <a:path w="137159" h="114935">
                <a:moveTo>
                  <a:pt x="137159" y="72956"/>
                </a:moveTo>
                <a:lnTo>
                  <a:pt x="133350" y="72956"/>
                </a:lnTo>
                <a:lnTo>
                  <a:pt x="133350" y="74226"/>
                </a:lnTo>
                <a:lnTo>
                  <a:pt x="130809" y="78036"/>
                </a:lnTo>
                <a:lnTo>
                  <a:pt x="125067" y="93298"/>
                </a:lnTo>
                <a:lnTo>
                  <a:pt x="117264" y="103938"/>
                </a:lnTo>
                <a:lnTo>
                  <a:pt x="106899" y="108456"/>
                </a:lnTo>
                <a:lnTo>
                  <a:pt x="101600" y="108516"/>
                </a:lnTo>
                <a:lnTo>
                  <a:pt x="117435" y="108516"/>
                </a:lnTo>
                <a:lnTo>
                  <a:pt x="127727" y="98193"/>
                </a:lnTo>
                <a:lnTo>
                  <a:pt x="134336" y="85430"/>
                </a:lnTo>
                <a:lnTo>
                  <a:pt x="137004" y="76622"/>
                </a:lnTo>
                <a:lnTo>
                  <a:pt x="137159" y="72956"/>
                </a:lnTo>
                <a:close/>
              </a:path>
              <a:path w="137159" h="114935">
                <a:moveTo>
                  <a:pt x="34514" y="522"/>
                </a:moveTo>
                <a:lnTo>
                  <a:pt x="3299" y="26221"/>
                </a:lnTo>
                <a:lnTo>
                  <a:pt x="0" y="41206"/>
                </a:lnTo>
                <a:lnTo>
                  <a:pt x="6350" y="41206"/>
                </a:lnTo>
                <a:lnTo>
                  <a:pt x="7620" y="34856"/>
                </a:lnTo>
                <a:lnTo>
                  <a:pt x="12471" y="18203"/>
                </a:lnTo>
                <a:lnTo>
                  <a:pt x="19438" y="8074"/>
                </a:lnTo>
                <a:lnTo>
                  <a:pt x="31750" y="5646"/>
                </a:lnTo>
                <a:lnTo>
                  <a:pt x="42239" y="5646"/>
                </a:lnTo>
                <a:lnTo>
                  <a:pt x="34514" y="522"/>
                </a:lnTo>
                <a:close/>
              </a:path>
              <a:path w="137159" h="114935">
                <a:moveTo>
                  <a:pt x="97758" y="0"/>
                </a:moveTo>
                <a:lnTo>
                  <a:pt x="78663" y="2120"/>
                </a:lnTo>
                <a:lnTo>
                  <a:pt x="65041" y="7956"/>
                </a:lnTo>
                <a:lnTo>
                  <a:pt x="56139" y="15187"/>
                </a:lnTo>
                <a:lnTo>
                  <a:pt x="51207" y="21493"/>
                </a:lnTo>
                <a:lnTo>
                  <a:pt x="57741" y="21493"/>
                </a:lnTo>
                <a:lnTo>
                  <a:pt x="60232" y="18424"/>
                </a:lnTo>
                <a:lnTo>
                  <a:pt x="72397" y="9747"/>
                </a:lnTo>
                <a:lnTo>
                  <a:pt x="88681" y="5672"/>
                </a:lnTo>
                <a:lnTo>
                  <a:pt x="109512" y="5646"/>
                </a:lnTo>
                <a:lnTo>
                  <a:pt x="109274" y="5293"/>
                </a:lnTo>
                <a:lnTo>
                  <a:pt x="97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/>
          <p:cNvSpPr/>
          <p:nvPr/>
        </p:nvSpPr>
        <p:spPr>
          <a:xfrm>
            <a:off x="8719820" y="5320029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/>
          <p:cNvSpPr/>
          <p:nvPr/>
        </p:nvSpPr>
        <p:spPr>
          <a:xfrm>
            <a:off x="8963292" y="5207000"/>
            <a:ext cx="120014" cy="178435"/>
          </a:xfrm>
          <a:custGeom>
            <a:avLst/>
            <a:gdLst/>
            <a:ahLst/>
            <a:cxnLst/>
            <a:rect l="l" t="t" r="r" b="b"/>
            <a:pathLst>
              <a:path w="120015" h="178435">
                <a:moveTo>
                  <a:pt x="81963" y="169221"/>
                </a:moveTo>
                <a:lnTo>
                  <a:pt x="56882" y="169221"/>
                </a:lnTo>
                <a:lnTo>
                  <a:pt x="68530" y="173319"/>
                </a:lnTo>
                <a:lnTo>
                  <a:pt x="80379" y="177847"/>
                </a:lnTo>
                <a:lnTo>
                  <a:pt x="97118" y="176304"/>
                </a:lnTo>
                <a:lnTo>
                  <a:pt x="99857" y="173989"/>
                </a:lnTo>
                <a:lnTo>
                  <a:pt x="82917" y="173989"/>
                </a:lnTo>
                <a:lnTo>
                  <a:pt x="81963" y="169221"/>
                </a:lnTo>
                <a:close/>
              </a:path>
              <a:path w="120015" h="178435">
                <a:moveTo>
                  <a:pt x="64364" y="65092"/>
                </a:moveTo>
                <a:lnTo>
                  <a:pt x="28050" y="79201"/>
                </a:lnTo>
                <a:lnTo>
                  <a:pt x="3678" y="113717"/>
                </a:lnTo>
                <a:lnTo>
                  <a:pt x="0" y="127538"/>
                </a:lnTo>
                <a:lnTo>
                  <a:pt x="1225" y="146638"/>
                </a:lnTo>
                <a:lnTo>
                  <a:pt x="5715" y="161238"/>
                </a:lnTo>
                <a:lnTo>
                  <a:pt x="13039" y="171439"/>
                </a:lnTo>
                <a:lnTo>
                  <a:pt x="22767" y="177345"/>
                </a:lnTo>
                <a:lnTo>
                  <a:pt x="34078" y="177839"/>
                </a:lnTo>
                <a:lnTo>
                  <a:pt x="45387" y="175621"/>
                </a:lnTo>
                <a:lnTo>
                  <a:pt x="50205" y="172938"/>
                </a:lnTo>
                <a:lnTo>
                  <a:pt x="39749" y="172938"/>
                </a:lnTo>
                <a:lnTo>
                  <a:pt x="24182" y="168815"/>
                </a:lnTo>
                <a:lnTo>
                  <a:pt x="17797" y="158009"/>
                </a:lnTo>
                <a:lnTo>
                  <a:pt x="18149" y="145045"/>
                </a:lnTo>
                <a:lnTo>
                  <a:pt x="19989" y="131109"/>
                </a:lnTo>
                <a:lnTo>
                  <a:pt x="39436" y="82525"/>
                </a:lnTo>
                <a:lnTo>
                  <a:pt x="59518" y="69935"/>
                </a:lnTo>
                <a:lnTo>
                  <a:pt x="74994" y="69935"/>
                </a:lnTo>
                <a:lnTo>
                  <a:pt x="64364" y="65092"/>
                </a:lnTo>
                <a:close/>
              </a:path>
              <a:path w="120015" h="178435">
                <a:moveTo>
                  <a:pt x="115937" y="138429"/>
                </a:moveTo>
                <a:lnTo>
                  <a:pt x="109587" y="138429"/>
                </a:lnTo>
                <a:lnTo>
                  <a:pt x="109587" y="142239"/>
                </a:lnTo>
                <a:lnTo>
                  <a:pt x="104231" y="158009"/>
                </a:lnTo>
                <a:lnTo>
                  <a:pt x="97764" y="169610"/>
                </a:lnTo>
                <a:lnTo>
                  <a:pt x="82917" y="173989"/>
                </a:lnTo>
                <a:lnTo>
                  <a:pt x="99857" y="173989"/>
                </a:lnTo>
                <a:lnTo>
                  <a:pt x="105354" y="169345"/>
                </a:lnTo>
                <a:lnTo>
                  <a:pt x="112049" y="153474"/>
                </a:lnTo>
                <a:lnTo>
                  <a:pt x="115517" y="141882"/>
                </a:lnTo>
                <a:lnTo>
                  <a:pt x="115937" y="138429"/>
                </a:lnTo>
                <a:close/>
              </a:path>
              <a:path w="120015" h="178435">
                <a:moveTo>
                  <a:pt x="74994" y="69935"/>
                </a:moveTo>
                <a:lnTo>
                  <a:pt x="59518" y="69935"/>
                </a:lnTo>
                <a:lnTo>
                  <a:pt x="74995" y="77852"/>
                </a:lnTo>
                <a:lnTo>
                  <a:pt x="80049" y="90274"/>
                </a:lnTo>
                <a:lnTo>
                  <a:pt x="80377" y="93979"/>
                </a:lnTo>
                <a:lnTo>
                  <a:pt x="80289" y="95337"/>
                </a:lnTo>
                <a:lnTo>
                  <a:pt x="79107" y="96519"/>
                </a:lnTo>
                <a:lnTo>
                  <a:pt x="67677" y="146050"/>
                </a:lnTo>
                <a:lnTo>
                  <a:pt x="66407" y="151129"/>
                </a:lnTo>
                <a:lnTo>
                  <a:pt x="62597" y="156210"/>
                </a:lnTo>
                <a:lnTo>
                  <a:pt x="50453" y="167336"/>
                </a:lnTo>
                <a:lnTo>
                  <a:pt x="39749" y="172938"/>
                </a:lnTo>
                <a:lnTo>
                  <a:pt x="50205" y="172938"/>
                </a:lnTo>
                <a:lnTo>
                  <a:pt x="56882" y="169221"/>
                </a:lnTo>
                <a:lnTo>
                  <a:pt x="81963" y="169221"/>
                </a:lnTo>
                <a:lnTo>
                  <a:pt x="81647" y="167639"/>
                </a:lnTo>
                <a:lnTo>
                  <a:pt x="81647" y="156210"/>
                </a:lnTo>
                <a:lnTo>
                  <a:pt x="82917" y="154939"/>
                </a:lnTo>
                <a:lnTo>
                  <a:pt x="82917" y="149860"/>
                </a:lnTo>
                <a:lnTo>
                  <a:pt x="100062" y="81279"/>
                </a:lnTo>
                <a:lnTo>
                  <a:pt x="84187" y="81279"/>
                </a:lnTo>
                <a:lnTo>
                  <a:pt x="76025" y="70405"/>
                </a:lnTo>
                <a:lnTo>
                  <a:pt x="74994" y="69935"/>
                </a:lnTo>
                <a:close/>
              </a:path>
              <a:path w="120015" h="178435">
                <a:moveTo>
                  <a:pt x="119747" y="0"/>
                </a:moveTo>
                <a:lnTo>
                  <a:pt x="117207" y="0"/>
                </a:lnTo>
                <a:lnTo>
                  <a:pt x="105524" y="834"/>
                </a:lnTo>
                <a:lnTo>
                  <a:pt x="90185" y="2190"/>
                </a:lnTo>
                <a:lnTo>
                  <a:pt x="82917" y="2539"/>
                </a:lnTo>
                <a:lnTo>
                  <a:pt x="81647" y="5079"/>
                </a:lnTo>
                <a:lnTo>
                  <a:pt x="81647" y="11429"/>
                </a:lnTo>
                <a:lnTo>
                  <a:pt x="99427" y="11429"/>
                </a:lnTo>
                <a:lnTo>
                  <a:pt x="99427" y="20319"/>
                </a:lnTo>
                <a:lnTo>
                  <a:pt x="84187" y="81279"/>
                </a:lnTo>
                <a:lnTo>
                  <a:pt x="100062" y="81279"/>
                </a:lnTo>
                <a:lnTo>
                  <a:pt x="119747" y="2539"/>
                </a:lnTo>
                <a:lnTo>
                  <a:pt x="119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/>
          <p:cNvSpPr/>
          <p:nvPr/>
        </p:nvSpPr>
        <p:spPr>
          <a:xfrm>
            <a:off x="9160510" y="5320029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/>
          <p:cNvSpPr/>
          <p:nvPr/>
        </p:nvSpPr>
        <p:spPr>
          <a:xfrm>
            <a:off x="9414510" y="5214619"/>
            <a:ext cx="85090" cy="168910"/>
          </a:xfrm>
          <a:custGeom>
            <a:avLst/>
            <a:gdLst/>
            <a:ahLst/>
            <a:cxnLst/>
            <a:rect l="l" t="t" r="r" b="b"/>
            <a:pathLst>
              <a:path w="85090" h="168910">
                <a:moveTo>
                  <a:pt x="53340" y="21248"/>
                </a:moveTo>
                <a:lnTo>
                  <a:pt x="22635" y="21248"/>
                </a:lnTo>
                <a:lnTo>
                  <a:pt x="34289" y="148590"/>
                </a:lnTo>
                <a:lnTo>
                  <a:pt x="31410" y="158340"/>
                </a:lnTo>
                <a:lnTo>
                  <a:pt x="14560" y="161252"/>
                </a:lnTo>
                <a:lnTo>
                  <a:pt x="2539" y="161290"/>
                </a:lnTo>
                <a:lnTo>
                  <a:pt x="2539" y="168910"/>
                </a:lnTo>
                <a:lnTo>
                  <a:pt x="80860" y="168909"/>
                </a:lnTo>
                <a:lnTo>
                  <a:pt x="85089" y="161290"/>
                </a:lnTo>
                <a:lnTo>
                  <a:pt x="77469" y="161290"/>
                </a:lnTo>
                <a:lnTo>
                  <a:pt x="57019" y="159123"/>
                </a:lnTo>
                <a:lnTo>
                  <a:pt x="53347" y="150572"/>
                </a:lnTo>
                <a:lnTo>
                  <a:pt x="53340" y="21248"/>
                </a:lnTo>
                <a:close/>
              </a:path>
              <a:path w="85090" h="168910">
                <a:moveTo>
                  <a:pt x="53339" y="0"/>
                </a:moveTo>
                <a:lnTo>
                  <a:pt x="46989" y="0"/>
                </a:lnTo>
                <a:lnTo>
                  <a:pt x="34203" y="9682"/>
                </a:lnTo>
                <a:lnTo>
                  <a:pt x="20591" y="14567"/>
                </a:lnTo>
                <a:lnTo>
                  <a:pt x="8303" y="16295"/>
                </a:lnTo>
                <a:lnTo>
                  <a:pt x="0" y="24130"/>
                </a:lnTo>
                <a:lnTo>
                  <a:pt x="8954" y="23769"/>
                </a:lnTo>
                <a:lnTo>
                  <a:pt x="22635" y="21248"/>
                </a:lnTo>
                <a:lnTo>
                  <a:pt x="53340" y="2124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/>
          <p:cNvSpPr/>
          <p:nvPr/>
        </p:nvSpPr>
        <p:spPr>
          <a:xfrm>
            <a:off x="9533889" y="5193029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90" h="252730">
                <a:moveTo>
                  <a:pt x="1270" y="0"/>
                </a:moveTo>
                <a:lnTo>
                  <a:pt x="0" y="0"/>
                </a:lnTo>
                <a:lnTo>
                  <a:pt x="0" y="3810"/>
                </a:lnTo>
                <a:lnTo>
                  <a:pt x="5079" y="8889"/>
                </a:lnTo>
                <a:lnTo>
                  <a:pt x="12493" y="17099"/>
                </a:lnTo>
                <a:lnTo>
                  <a:pt x="34687" y="58658"/>
                </a:lnTo>
                <a:lnTo>
                  <a:pt x="43048" y="98985"/>
                </a:lnTo>
                <a:lnTo>
                  <a:pt x="44170" y="114172"/>
                </a:lnTo>
                <a:lnTo>
                  <a:pt x="44004" y="129298"/>
                </a:lnTo>
                <a:lnTo>
                  <a:pt x="40094" y="171119"/>
                </a:lnTo>
                <a:lnTo>
                  <a:pt x="24543" y="218384"/>
                </a:lnTo>
                <a:lnTo>
                  <a:pt x="0" y="250189"/>
                </a:lnTo>
                <a:lnTo>
                  <a:pt x="0" y="252730"/>
                </a:lnTo>
                <a:lnTo>
                  <a:pt x="2539" y="252730"/>
                </a:lnTo>
                <a:lnTo>
                  <a:pt x="6315" y="250733"/>
                </a:lnTo>
                <a:lnTo>
                  <a:pt x="33611" y="221282"/>
                </a:lnTo>
                <a:lnTo>
                  <a:pt x="52096" y="176024"/>
                </a:lnTo>
                <a:lnTo>
                  <a:pt x="59583" y="133074"/>
                </a:lnTo>
                <a:lnTo>
                  <a:pt x="59689" y="127000"/>
                </a:lnTo>
                <a:lnTo>
                  <a:pt x="59469" y="116864"/>
                </a:lnTo>
                <a:lnTo>
                  <a:pt x="50391" y="66791"/>
                </a:lnTo>
                <a:lnTo>
                  <a:pt x="24801" y="20333"/>
                </a:lnTo>
                <a:lnTo>
                  <a:pt x="3303" y="218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/>
          <p:cNvSpPr/>
          <p:nvPr/>
        </p:nvSpPr>
        <p:spPr>
          <a:xfrm>
            <a:off x="7745729" y="549084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/>
          <p:cNvSpPr/>
          <p:nvPr/>
        </p:nvSpPr>
        <p:spPr>
          <a:xfrm>
            <a:off x="7978139" y="555625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01600" y="163829"/>
                </a:moveTo>
                <a:lnTo>
                  <a:pt x="6350" y="163829"/>
                </a:lnTo>
                <a:lnTo>
                  <a:pt x="6350" y="172719"/>
                </a:lnTo>
                <a:lnTo>
                  <a:pt x="16509" y="172719"/>
                </a:lnTo>
                <a:lnTo>
                  <a:pt x="24129" y="171450"/>
                </a:lnTo>
                <a:lnTo>
                  <a:pt x="101600" y="171450"/>
                </a:lnTo>
                <a:lnTo>
                  <a:pt x="101600" y="163829"/>
                </a:lnTo>
                <a:close/>
              </a:path>
              <a:path w="172720" h="172719">
                <a:moveTo>
                  <a:pt x="101600" y="171450"/>
                </a:moveTo>
                <a:lnTo>
                  <a:pt x="81279" y="171450"/>
                </a:lnTo>
                <a:lnTo>
                  <a:pt x="88900" y="172719"/>
                </a:lnTo>
                <a:lnTo>
                  <a:pt x="101600" y="172719"/>
                </a:lnTo>
                <a:lnTo>
                  <a:pt x="101600" y="171450"/>
                </a:lnTo>
                <a:close/>
              </a:path>
              <a:path w="172720" h="172719">
                <a:moveTo>
                  <a:pt x="110489" y="7619"/>
                </a:moveTo>
                <a:lnTo>
                  <a:pt x="82550" y="7619"/>
                </a:lnTo>
                <a:lnTo>
                  <a:pt x="82545" y="12713"/>
                </a:lnTo>
                <a:lnTo>
                  <a:pt x="81279" y="16510"/>
                </a:lnTo>
                <a:lnTo>
                  <a:pt x="46989" y="152400"/>
                </a:lnTo>
                <a:lnTo>
                  <a:pt x="43013" y="160131"/>
                </a:lnTo>
                <a:lnTo>
                  <a:pt x="30694" y="163421"/>
                </a:lnTo>
                <a:lnTo>
                  <a:pt x="7620" y="163829"/>
                </a:lnTo>
                <a:lnTo>
                  <a:pt x="77470" y="163829"/>
                </a:lnTo>
                <a:lnTo>
                  <a:pt x="69850" y="162560"/>
                </a:lnTo>
                <a:lnTo>
                  <a:pt x="67309" y="162560"/>
                </a:lnTo>
                <a:lnTo>
                  <a:pt x="67309" y="156210"/>
                </a:lnTo>
                <a:lnTo>
                  <a:pt x="68579" y="152400"/>
                </a:lnTo>
                <a:lnTo>
                  <a:pt x="101600" y="17779"/>
                </a:lnTo>
                <a:lnTo>
                  <a:pt x="104139" y="11429"/>
                </a:lnTo>
                <a:lnTo>
                  <a:pt x="105409" y="10160"/>
                </a:lnTo>
                <a:lnTo>
                  <a:pt x="110489" y="7619"/>
                </a:lnTo>
                <a:close/>
              </a:path>
              <a:path w="172720" h="172719">
                <a:moveTo>
                  <a:pt x="172720" y="0"/>
                </a:moveTo>
                <a:lnTo>
                  <a:pt x="19050" y="0"/>
                </a:lnTo>
                <a:lnTo>
                  <a:pt x="16509" y="5079"/>
                </a:lnTo>
                <a:lnTo>
                  <a:pt x="1270" y="49529"/>
                </a:lnTo>
                <a:lnTo>
                  <a:pt x="1270" y="50800"/>
                </a:lnTo>
                <a:lnTo>
                  <a:pt x="0" y="54610"/>
                </a:lnTo>
                <a:lnTo>
                  <a:pt x="0" y="55879"/>
                </a:lnTo>
                <a:lnTo>
                  <a:pt x="1270" y="57150"/>
                </a:lnTo>
                <a:lnTo>
                  <a:pt x="5079" y="57150"/>
                </a:lnTo>
                <a:lnTo>
                  <a:pt x="5079" y="55879"/>
                </a:lnTo>
                <a:lnTo>
                  <a:pt x="7620" y="52069"/>
                </a:lnTo>
                <a:lnTo>
                  <a:pt x="27946" y="14146"/>
                </a:lnTo>
                <a:lnTo>
                  <a:pt x="74929" y="7619"/>
                </a:lnTo>
                <a:lnTo>
                  <a:pt x="171450" y="7619"/>
                </a:lnTo>
                <a:lnTo>
                  <a:pt x="172720" y="6350"/>
                </a:lnTo>
                <a:lnTo>
                  <a:pt x="172720" y="0"/>
                </a:lnTo>
                <a:close/>
              </a:path>
              <a:path w="172720" h="172719">
                <a:moveTo>
                  <a:pt x="171450" y="7619"/>
                </a:moveTo>
                <a:lnTo>
                  <a:pt x="124459" y="7619"/>
                </a:lnTo>
                <a:lnTo>
                  <a:pt x="143486" y="8425"/>
                </a:lnTo>
                <a:lnTo>
                  <a:pt x="155495" y="12713"/>
                </a:lnTo>
                <a:lnTo>
                  <a:pt x="160890" y="23292"/>
                </a:lnTo>
                <a:lnTo>
                  <a:pt x="160493" y="37158"/>
                </a:lnTo>
                <a:lnTo>
                  <a:pt x="158894" y="48791"/>
                </a:lnTo>
                <a:lnTo>
                  <a:pt x="158841" y="49529"/>
                </a:lnTo>
                <a:lnTo>
                  <a:pt x="158750" y="57150"/>
                </a:lnTo>
                <a:lnTo>
                  <a:pt x="163829" y="57150"/>
                </a:lnTo>
                <a:lnTo>
                  <a:pt x="165100" y="55879"/>
                </a:lnTo>
                <a:lnTo>
                  <a:pt x="165100" y="50800"/>
                </a:lnTo>
                <a:lnTo>
                  <a:pt x="17145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/>
          <p:cNvSpPr/>
          <p:nvPr/>
        </p:nvSpPr>
        <p:spPr>
          <a:xfrm>
            <a:off x="8168639" y="5549900"/>
            <a:ext cx="149860" cy="184150"/>
          </a:xfrm>
          <a:custGeom>
            <a:avLst/>
            <a:gdLst/>
            <a:ahLst/>
            <a:cxnLst/>
            <a:rect l="l" t="t" r="r" b="b"/>
            <a:pathLst>
              <a:path w="149859" h="184150">
                <a:moveTo>
                  <a:pt x="20320" y="120650"/>
                </a:moveTo>
                <a:lnTo>
                  <a:pt x="15239" y="120650"/>
                </a:lnTo>
                <a:lnTo>
                  <a:pt x="13970" y="121919"/>
                </a:lnTo>
                <a:lnTo>
                  <a:pt x="4394" y="162277"/>
                </a:lnTo>
                <a:lnTo>
                  <a:pt x="1089" y="176505"/>
                </a:lnTo>
                <a:lnTo>
                  <a:pt x="0" y="182879"/>
                </a:lnTo>
                <a:lnTo>
                  <a:pt x="1270" y="184150"/>
                </a:lnTo>
                <a:lnTo>
                  <a:pt x="3809" y="184150"/>
                </a:lnTo>
                <a:lnTo>
                  <a:pt x="6350" y="180339"/>
                </a:lnTo>
                <a:lnTo>
                  <a:pt x="19050" y="165100"/>
                </a:lnTo>
                <a:lnTo>
                  <a:pt x="28693" y="165100"/>
                </a:lnTo>
                <a:lnTo>
                  <a:pt x="27616" y="164401"/>
                </a:lnTo>
                <a:lnTo>
                  <a:pt x="19918" y="152213"/>
                </a:lnTo>
                <a:lnTo>
                  <a:pt x="18676" y="132990"/>
                </a:lnTo>
                <a:lnTo>
                  <a:pt x="19041" y="125952"/>
                </a:lnTo>
                <a:lnTo>
                  <a:pt x="20320" y="124460"/>
                </a:lnTo>
                <a:lnTo>
                  <a:pt x="20320" y="120650"/>
                </a:lnTo>
                <a:close/>
              </a:path>
              <a:path w="149859" h="184150">
                <a:moveTo>
                  <a:pt x="28693" y="165100"/>
                </a:moveTo>
                <a:lnTo>
                  <a:pt x="19050" y="165100"/>
                </a:lnTo>
                <a:lnTo>
                  <a:pt x="29458" y="175068"/>
                </a:lnTo>
                <a:lnTo>
                  <a:pt x="41438" y="180961"/>
                </a:lnTo>
                <a:lnTo>
                  <a:pt x="53801" y="183670"/>
                </a:lnTo>
                <a:lnTo>
                  <a:pt x="69743" y="182246"/>
                </a:lnTo>
                <a:lnTo>
                  <a:pt x="84216" y="177904"/>
                </a:lnTo>
                <a:lnTo>
                  <a:pt x="87001" y="176419"/>
                </a:lnTo>
                <a:lnTo>
                  <a:pt x="65196" y="176419"/>
                </a:lnTo>
                <a:lnTo>
                  <a:pt x="52236" y="175473"/>
                </a:lnTo>
                <a:lnTo>
                  <a:pt x="39049" y="171811"/>
                </a:lnTo>
                <a:lnTo>
                  <a:pt x="28693" y="165100"/>
                </a:lnTo>
                <a:close/>
              </a:path>
              <a:path w="149859" h="184150">
                <a:moveTo>
                  <a:pt x="97330" y="88"/>
                </a:moveTo>
                <a:lnTo>
                  <a:pt x="56720" y="13959"/>
                </a:lnTo>
                <a:lnTo>
                  <a:pt x="33502" y="46926"/>
                </a:lnTo>
                <a:lnTo>
                  <a:pt x="34400" y="66425"/>
                </a:lnTo>
                <a:lnTo>
                  <a:pt x="38806" y="80116"/>
                </a:lnTo>
                <a:lnTo>
                  <a:pt x="45679" y="89013"/>
                </a:lnTo>
                <a:lnTo>
                  <a:pt x="53976" y="94127"/>
                </a:lnTo>
                <a:lnTo>
                  <a:pt x="85089" y="102869"/>
                </a:lnTo>
                <a:lnTo>
                  <a:pt x="95932" y="106143"/>
                </a:lnTo>
                <a:lnTo>
                  <a:pt x="105821" y="115287"/>
                </a:lnTo>
                <a:lnTo>
                  <a:pt x="105618" y="132072"/>
                </a:lnTo>
                <a:lnTo>
                  <a:pt x="102093" y="146584"/>
                </a:lnTo>
                <a:lnTo>
                  <a:pt x="95766" y="158550"/>
                </a:lnTo>
                <a:lnTo>
                  <a:pt x="87159" y="167694"/>
                </a:lnTo>
                <a:lnTo>
                  <a:pt x="76796" y="173742"/>
                </a:lnTo>
                <a:lnTo>
                  <a:pt x="65196" y="176419"/>
                </a:lnTo>
                <a:lnTo>
                  <a:pt x="87001" y="176419"/>
                </a:lnTo>
                <a:lnTo>
                  <a:pt x="116441" y="151900"/>
                </a:lnTo>
                <a:lnTo>
                  <a:pt x="126217" y="128281"/>
                </a:lnTo>
                <a:lnTo>
                  <a:pt x="124651" y="107905"/>
                </a:lnTo>
                <a:lnTo>
                  <a:pt x="97443" y="80414"/>
                </a:lnTo>
                <a:lnTo>
                  <a:pt x="67869" y="72853"/>
                </a:lnTo>
                <a:lnTo>
                  <a:pt x="57012" y="66627"/>
                </a:lnTo>
                <a:lnTo>
                  <a:pt x="50277" y="54916"/>
                </a:lnTo>
                <a:lnTo>
                  <a:pt x="52043" y="40129"/>
                </a:lnTo>
                <a:lnTo>
                  <a:pt x="57714" y="27210"/>
                </a:lnTo>
                <a:lnTo>
                  <a:pt x="66565" y="16838"/>
                </a:lnTo>
                <a:lnTo>
                  <a:pt x="77869" y="9696"/>
                </a:lnTo>
                <a:lnTo>
                  <a:pt x="90899" y="6467"/>
                </a:lnTo>
                <a:lnTo>
                  <a:pt x="118673" y="6467"/>
                </a:lnTo>
                <a:lnTo>
                  <a:pt x="111377" y="2666"/>
                </a:lnTo>
                <a:lnTo>
                  <a:pt x="97330" y="88"/>
                </a:lnTo>
                <a:close/>
              </a:path>
              <a:path w="149859" h="184150">
                <a:moveTo>
                  <a:pt x="118673" y="6467"/>
                </a:moveTo>
                <a:lnTo>
                  <a:pt x="90899" y="6467"/>
                </a:lnTo>
                <a:lnTo>
                  <a:pt x="106126" y="8217"/>
                </a:lnTo>
                <a:lnTo>
                  <a:pt x="118054" y="13858"/>
                </a:lnTo>
                <a:lnTo>
                  <a:pt x="126280" y="23732"/>
                </a:lnTo>
                <a:lnTo>
                  <a:pt x="130400" y="38186"/>
                </a:lnTo>
                <a:lnTo>
                  <a:pt x="130618" y="46926"/>
                </a:lnTo>
                <a:lnTo>
                  <a:pt x="130707" y="54916"/>
                </a:lnTo>
                <a:lnTo>
                  <a:pt x="129539" y="58419"/>
                </a:lnTo>
                <a:lnTo>
                  <a:pt x="129539" y="62229"/>
                </a:lnTo>
                <a:lnTo>
                  <a:pt x="135889" y="62229"/>
                </a:lnTo>
                <a:lnTo>
                  <a:pt x="135889" y="57150"/>
                </a:lnTo>
                <a:lnTo>
                  <a:pt x="145961" y="17779"/>
                </a:lnTo>
                <a:lnTo>
                  <a:pt x="130809" y="17779"/>
                </a:lnTo>
                <a:lnTo>
                  <a:pt x="122841" y="8639"/>
                </a:lnTo>
                <a:lnTo>
                  <a:pt x="118673" y="6467"/>
                </a:lnTo>
                <a:close/>
              </a:path>
              <a:path w="149859" h="184150">
                <a:moveTo>
                  <a:pt x="149859" y="0"/>
                </a:moveTo>
                <a:lnTo>
                  <a:pt x="146050" y="0"/>
                </a:lnTo>
                <a:lnTo>
                  <a:pt x="142239" y="2539"/>
                </a:lnTo>
                <a:lnTo>
                  <a:pt x="130809" y="17779"/>
                </a:lnTo>
                <a:lnTo>
                  <a:pt x="145961" y="17779"/>
                </a:lnTo>
                <a:lnTo>
                  <a:pt x="149827" y="2666"/>
                </a:lnTo>
                <a:lnTo>
                  <a:pt x="149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/>
          <p:cNvSpPr/>
          <p:nvPr/>
        </p:nvSpPr>
        <p:spPr>
          <a:xfrm>
            <a:off x="8337550" y="5549900"/>
            <a:ext cx="151130" cy="184150"/>
          </a:xfrm>
          <a:custGeom>
            <a:avLst/>
            <a:gdLst/>
            <a:ahLst/>
            <a:cxnLst/>
            <a:rect l="l" t="t" r="r" b="b"/>
            <a:pathLst>
              <a:path w="151129" h="184150">
                <a:moveTo>
                  <a:pt x="21590" y="120650"/>
                </a:moveTo>
                <a:lnTo>
                  <a:pt x="16510" y="120650"/>
                </a:lnTo>
                <a:lnTo>
                  <a:pt x="15240" y="121919"/>
                </a:lnTo>
                <a:lnTo>
                  <a:pt x="4962" y="161616"/>
                </a:lnTo>
                <a:lnTo>
                  <a:pt x="1217" y="176419"/>
                </a:lnTo>
                <a:lnTo>
                  <a:pt x="0" y="182879"/>
                </a:lnTo>
                <a:lnTo>
                  <a:pt x="1270" y="184150"/>
                </a:lnTo>
                <a:lnTo>
                  <a:pt x="5079" y="184150"/>
                </a:lnTo>
                <a:lnTo>
                  <a:pt x="7620" y="180339"/>
                </a:lnTo>
                <a:lnTo>
                  <a:pt x="20320" y="165100"/>
                </a:lnTo>
                <a:lnTo>
                  <a:pt x="29963" y="165100"/>
                </a:lnTo>
                <a:lnTo>
                  <a:pt x="28886" y="164401"/>
                </a:lnTo>
                <a:lnTo>
                  <a:pt x="21188" y="152213"/>
                </a:lnTo>
                <a:lnTo>
                  <a:pt x="19946" y="132990"/>
                </a:lnTo>
                <a:lnTo>
                  <a:pt x="20311" y="125952"/>
                </a:lnTo>
                <a:lnTo>
                  <a:pt x="21590" y="124460"/>
                </a:lnTo>
                <a:lnTo>
                  <a:pt x="21590" y="120650"/>
                </a:lnTo>
                <a:close/>
              </a:path>
              <a:path w="151129" h="184150">
                <a:moveTo>
                  <a:pt x="29963" y="165100"/>
                </a:moveTo>
                <a:lnTo>
                  <a:pt x="20320" y="165100"/>
                </a:lnTo>
                <a:lnTo>
                  <a:pt x="30527" y="175068"/>
                </a:lnTo>
                <a:lnTo>
                  <a:pt x="42198" y="180961"/>
                </a:lnTo>
                <a:lnTo>
                  <a:pt x="54592" y="183670"/>
                </a:lnTo>
                <a:lnTo>
                  <a:pt x="70642" y="182257"/>
                </a:lnTo>
                <a:lnTo>
                  <a:pt x="85192" y="177945"/>
                </a:lnTo>
                <a:lnTo>
                  <a:pt x="88085" y="176419"/>
                </a:lnTo>
                <a:lnTo>
                  <a:pt x="66466" y="176419"/>
                </a:lnTo>
                <a:lnTo>
                  <a:pt x="53506" y="175473"/>
                </a:lnTo>
                <a:lnTo>
                  <a:pt x="40319" y="171811"/>
                </a:lnTo>
                <a:lnTo>
                  <a:pt x="29963" y="165100"/>
                </a:lnTo>
                <a:close/>
              </a:path>
              <a:path w="151129" h="184150">
                <a:moveTo>
                  <a:pt x="98583" y="88"/>
                </a:moveTo>
                <a:lnTo>
                  <a:pt x="57847" y="13694"/>
                </a:lnTo>
                <a:lnTo>
                  <a:pt x="33802" y="46137"/>
                </a:lnTo>
                <a:lnTo>
                  <a:pt x="31756" y="58907"/>
                </a:lnTo>
                <a:lnTo>
                  <a:pt x="34737" y="74484"/>
                </a:lnTo>
                <a:lnTo>
                  <a:pt x="42328" y="85731"/>
                </a:lnTo>
                <a:lnTo>
                  <a:pt x="52484" y="92923"/>
                </a:lnTo>
                <a:lnTo>
                  <a:pt x="97202" y="106143"/>
                </a:lnTo>
                <a:lnTo>
                  <a:pt x="107091" y="115287"/>
                </a:lnTo>
                <a:lnTo>
                  <a:pt x="97036" y="158550"/>
                </a:lnTo>
                <a:lnTo>
                  <a:pt x="66466" y="176419"/>
                </a:lnTo>
                <a:lnTo>
                  <a:pt x="88085" y="176419"/>
                </a:lnTo>
                <a:lnTo>
                  <a:pt x="117553" y="152099"/>
                </a:lnTo>
                <a:lnTo>
                  <a:pt x="127431" y="128594"/>
                </a:lnTo>
                <a:lnTo>
                  <a:pt x="125928" y="108129"/>
                </a:lnTo>
                <a:lnTo>
                  <a:pt x="98816" y="80445"/>
                </a:lnTo>
                <a:lnTo>
                  <a:pt x="69184" y="72863"/>
                </a:lnTo>
                <a:lnTo>
                  <a:pt x="58302" y="66639"/>
                </a:lnTo>
                <a:lnTo>
                  <a:pt x="51555" y="54949"/>
                </a:lnTo>
                <a:lnTo>
                  <a:pt x="53315" y="40153"/>
                </a:lnTo>
                <a:lnTo>
                  <a:pt x="58979" y="27228"/>
                </a:lnTo>
                <a:lnTo>
                  <a:pt x="67822" y="16852"/>
                </a:lnTo>
                <a:lnTo>
                  <a:pt x="79117" y="9706"/>
                </a:lnTo>
                <a:lnTo>
                  <a:pt x="92139" y="6470"/>
                </a:lnTo>
                <a:lnTo>
                  <a:pt x="119466" y="6470"/>
                </a:lnTo>
                <a:lnTo>
                  <a:pt x="112308" y="2666"/>
                </a:lnTo>
                <a:lnTo>
                  <a:pt x="98583" y="88"/>
                </a:lnTo>
                <a:close/>
              </a:path>
              <a:path w="151129" h="184150">
                <a:moveTo>
                  <a:pt x="119466" y="6470"/>
                </a:moveTo>
                <a:lnTo>
                  <a:pt x="92139" y="6470"/>
                </a:lnTo>
                <a:lnTo>
                  <a:pt x="107376" y="8217"/>
                </a:lnTo>
                <a:lnTo>
                  <a:pt x="119311" y="13852"/>
                </a:lnTo>
                <a:lnTo>
                  <a:pt x="127541" y="23717"/>
                </a:lnTo>
                <a:lnTo>
                  <a:pt x="131667" y="38158"/>
                </a:lnTo>
                <a:lnTo>
                  <a:pt x="131867" y="46137"/>
                </a:lnTo>
                <a:lnTo>
                  <a:pt x="131966" y="54949"/>
                </a:lnTo>
                <a:lnTo>
                  <a:pt x="130810" y="58419"/>
                </a:lnTo>
                <a:lnTo>
                  <a:pt x="130810" y="62229"/>
                </a:lnTo>
                <a:lnTo>
                  <a:pt x="137160" y="62229"/>
                </a:lnTo>
                <a:lnTo>
                  <a:pt x="137160" y="57150"/>
                </a:lnTo>
                <a:lnTo>
                  <a:pt x="147231" y="17779"/>
                </a:lnTo>
                <a:lnTo>
                  <a:pt x="132079" y="17779"/>
                </a:lnTo>
                <a:lnTo>
                  <a:pt x="123549" y="8639"/>
                </a:lnTo>
                <a:lnTo>
                  <a:pt x="119466" y="6470"/>
                </a:lnTo>
                <a:close/>
              </a:path>
              <a:path w="151129" h="184150">
                <a:moveTo>
                  <a:pt x="151129" y="0"/>
                </a:moveTo>
                <a:lnTo>
                  <a:pt x="146050" y="0"/>
                </a:lnTo>
                <a:lnTo>
                  <a:pt x="143510" y="2539"/>
                </a:lnTo>
                <a:lnTo>
                  <a:pt x="132079" y="17779"/>
                </a:lnTo>
                <a:lnTo>
                  <a:pt x="147231" y="17779"/>
                </a:lnTo>
                <a:lnTo>
                  <a:pt x="151097" y="2666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/>
          <p:cNvSpPr/>
          <p:nvPr/>
        </p:nvSpPr>
        <p:spPr>
          <a:xfrm>
            <a:off x="8495029" y="5537200"/>
            <a:ext cx="99060" cy="254000"/>
          </a:xfrm>
          <a:custGeom>
            <a:avLst/>
            <a:gdLst/>
            <a:ahLst/>
            <a:cxnLst/>
            <a:rect l="l" t="t" r="r" b="b"/>
            <a:pathLst>
              <a:path w="99059" h="254000">
                <a:moveTo>
                  <a:pt x="96520" y="0"/>
                </a:moveTo>
                <a:lnTo>
                  <a:pt x="92710" y="0"/>
                </a:lnTo>
                <a:lnTo>
                  <a:pt x="90170" y="1269"/>
                </a:lnTo>
                <a:lnTo>
                  <a:pt x="90170" y="2539"/>
                </a:lnTo>
                <a:lnTo>
                  <a:pt x="1270" y="245110"/>
                </a:lnTo>
                <a:lnTo>
                  <a:pt x="0" y="247650"/>
                </a:lnTo>
                <a:lnTo>
                  <a:pt x="0" y="251460"/>
                </a:lnTo>
                <a:lnTo>
                  <a:pt x="2540" y="254000"/>
                </a:lnTo>
                <a:lnTo>
                  <a:pt x="8890" y="254000"/>
                </a:lnTo>
                <a:lnTo>
                  <a:pt x="8890" y="252729"/>
                </a:lnTo>
                <a:lnTo>
                  <a:pt x="10160" y="247650"/>
                </a:lnTo>
                <a:lnTo>
                  <a:pt x="97790" y="10160"/>
                </a:lnTo>
                <a:lnTo>
                  <a:pt x="99060" y="7619"/>
                </a:lnTo>
                <a:lnTo>
                  <a:pt x="99060" y="2539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/>
          <p:cNvSpPr/>
          <p:nvPr/>
        </p:nvSpPr>
        <p:spPr>
          <a:xfrm>
            <a:off x="8632212" y="5537200"/>
            <a:ext cx="59690" cy="254000"/>
          </a:xfrm>
          <a:custGeom>
            <a:avLst/>
            <a:gdLst/>
            <a:ahLst/>
            <a:cxnLst/>
            <a:rect l="l" t="t" r="r" b="b"/>
            <a:pathLst>
              <a:path w="59690" h="254000">
                <a:moveTo>
                  <a:pt x="58396" y="0"/>
                </a:moveTo>
                <a:lnTo>
                  <a:pt x="57126" y="0"/>
                </a:lnTo>
                <a:lnTo>
                  <a:pt x="53523" y="2013"/>
                </a:lnTo>
                <a:lnTo>
                  <a:pt x="27309" y="31314"/>
                </a:lnTo>
                <a:lnTo>
                  <a:pt x="6751" y="76258"/>
                </a:lnTo>
                <a:lnTo>
                  <a:pt x="0" y="123683"/>
                </a:lnTo>
                <a:lnTo>
                  <a:pt x="191" y="134716"/>
                </a:lnTo>
                <a:lnTo>
                  <a:pt x="7947" y="184770"/>
                </a:lnTo>
                <a:lnTo>
                  <a:pt x="33825" y="232179"/>
                </a:lnTo>
                <a:lnTo>
                  <a:pt x="58396" y="254000"/>
                </a:lnTo>
                <a:lnTo>
                  <a:pt x="59666" y="252729"/>
                </a:lnTo>
                <a:lnTo>
                  <a:pt x="59666" y="250189"/>
                </a:lnTo>
                <a:lnTo>
                  <a:pt x="54586" y="246379"/>
                </a:lnTo>
                <a:lnTo>
                  <a:pt x="45685" y="236277"/>
                </a:lnTo>
                <a:lnTo>
                  <a:pt x="26826" y="201474"/>
                </a:lnTo>
                <a:lnTo>
                  <a:pt x="17590" y="163229"/>
                </a:lnTo>
                <a:lnTo>
                  <a:pt x="15417" y="137915"/>
                </a:lnTo>
                <a:lnTo>
                  <a:pt x="15638" y="123074"/>
                </a:lnTo>
                <a:lnTo>
                  <a:pt x="20008" y="81701"/>
                </a:lnTo>
                <a:lnTo>
                  <a:pt x="36280" y="34441"/>
                </a:lnTo>
                <a:lnTo>
                  <a:pt x="59666" y="3810"/>
                </a:lnTo>
                <a:lnTo>
                  <a:pt x="59666" y="1269"/>
                </a:lnTo>
                <a:lnTo>
                  <a:pt x="58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/>
          <p:cNvSpPr/>
          <p:nvPr/>
        </p:nvSpPr>
        <p:spPr>
          <a:xfrm>
            <a:off x="8713470" y="5616395"/>
            <a:ext cx="137160" cy="114300"/>
          </a:xfrm>
          <a:custGeom>
            <a:avLst/>
            <a:gdLst/>
            <a:ahLst/>
            <a:cxnLst/>
            <a:rect l="l" t="t" r="r" b="b"/>
            <a:pathLst>
              <a:path w="137159" h="114300">
                <a:moveTo>
                  <a:pt x="39860" y="4624"/>
                </a:moveTo>
                <a:lnTo>
                  <a:pt x="30479" y="4624"/>
                </a:lnTo>
                <a:lnTo>
                  <a:pt x="33020" y="7164"/>
                </a:lnTo>
                <a:lnTo>
                  <a:pt x="33020" y="24944"/>
                </a:lnTo>
                <a:lnTo>
                  <a:pt x="29209" y="37644"/>
                </a:lnTo>
                <a:lnTo>
                  <a:pt x="15240" y="96064"/>
                </a:lnTo>
                <a:lnTo>
                  <a:pt x="12700" y="106224"/>
                </a:lnTo>
                <a:lnTo>
                  <a:pt x="12700" y="112574"/>
                </a:lnTo>
                <a:lnTo>
                  <a:pt x="16509" y="113844"/>
                </a:lnTo>
                <a:lnTo>
                  <a:pt x="22859" y="113844"/>
                </a:lnTo>
                <a:lnTo>
                  <a:pt x="27940" y="112574"/>
                </a:lnTo>
                <a:lnTo>
                  <a:pt x="29209" y="107494"/>
                </a:lnTo>
                <a:lnTo>
                  <a:pt x="33020" y="94794"/>
                </a:lnTo>
                <a:lnTo>
                  <a:pt x="34290" y="88444"/>
                </a:lnTo>
                <a:lnTo>
                  <a:pt x="39370" y="65584"/>
                </a:lnTo>
                <a:lnTo>
                  <a:pt x="41909" y="60504"/>
                </a:lnTo>
                <a:lnTo>
                  <a:pt x="43179" y="54154"/>
                </a:lnTo>
                <a:lnTo>
                  <a:pt x="43179" y="49074"/>
                </a:lnTo>
                <a:lnTo>
                  <a:pt x="44450" y="43994"/>
                </a:lnTo>
                <a:lnTo>
                  <a:pt x="46990" y="36374"/>
                </a:lnTo>
                <a:lnTo>
                  <a:pt x="51529" y="28006"/>
                </a:lnTo>
                <a:lnTo>
                  <a:pt x="57238" y="20851"/>
                </a:lnTo>
                <a:lnTo>
                  <a:pt x="49807" y="20851"/>
                </a:lnTo>
                <a:lnTo>
                  <a:pt x="44204" y="7341"/>
                </a:lnTo>
                <a:lnTo>
                  <a:pt x="39860" y="4624"/>
                </a:lnTo>
                <a:close/>
              </a:path>
              <a:path w="137159" h="114300">
                <a:moveTo>
                  <a:pt x="107368" y="4624"/>
                </a:moveTo>
                <a:lnTo>
                  <a:pt x="100329" y="4624"/>
                </a:lnTo>
                <a:lnTo>
                  <a:pt x="102870" y="14784"/>
                </a:lnTo>
                <a:lnTo>
                  <a:pt x="102870" y="22404"/>
                </a:lnTo>
                <a:lnTo>
                  <a:pt x="93477" y="61552"/>
                </a:lnTo>
                <a:lnTo>
                  <a:pt x="83820" y="87174"/>
                </a:lnTo>
                <a:lnTo>
                  <a:pt x="82550" y="90984"/>
                </a:lnTo>
                <a:lnTo>
                  <a:pt x="82550" y="93524"/>
                </a:lnTo>
                <a:lnTo>
                  <a:pt x="87443" y="106848"/>
                </a:lnTo>
                <a:lnTo>
                  <a:pt x="99330" y="113382"/>
                </a:lnTo>
                <a:lnTo>
                  <a:pt x="115533" y="108764"/>
                </a:lnTo>
                <a:lnTo>
                  <a:pt x="100329" y="108764"/>
                </a:lnTo>
                <a:lnTo>
                  <a:pt x="97790" y="106224"/>
                </a:lnTo>
                <a:lnTo>
                  <a:pt x="97790" y="94794"/>
                </a:lnTo>
                <a:lnTo>
                  <a:pt x="101600" y="87174"/>
                </a:lnTo>
                <a:lnTo>
                  <a:pt x="102870" y="82094"/>
                </a:lnTo>
                <a:lnTo>
                  <a:pt x="106783" y="71836"/>
                </a:lnTo>
                <a:lnTo>
                  <a:pt x="111198" y="58950"/>
                </a:lnTo>
                <a:lnTo>
                  <a:pt x="115151" y="45201"/>
                </a:lnTo>
                <a:lnTo>
                  <a:pt x="117677" y="32359"/>
                </a:lnTo>
                <a:lnTo>
                  <a:pt x="115408" y="15615"/>
                </a:lnTo>
                <a:lnTo>
                  <a:pt x="108139" y="4946"/>
                </a:lnTo>
                <a:lnTo>
                  <a:pt x="107368" y="4624"/>
                </a:lnTo>
                <a:close/>
              </a:path>
              <a:path w="137159" h="114300">
                <a:moveTo>
                  <a:pt x="137159" y="71934"/>
                </a:moveTo>
                <a:lnTo>
                  <a:pt x="132079" y="71934"/>
                </a:lnTo>
                <a:lnTo>
                  <a:pt x="132079" y="73204"/>
                </a:lnTo>
                <a:lnTo>
                  <a:pt x="130809" y="77014"/>
                </a:lnTo>
                <a:lnTo>
                  <a:pt x="125070" y="91987"/>
                </a:lnTo>
                <a:lnTo>
                  <a:pt x="117185" y="103064"/>
                </a:lnTo>
                <a:lnTo>
                  <a:pt x="107156" y="108493"/>
                </a:lnTo>
                <a:lnTo>
                  <a:pt x="100329" y="108764"/>
                </a:lnTo>
                <a:lnTo>
                  <a:pt x="115533" y="108764"/>
                </a:lnTo>
                <a:lnTo>
                  <a:pt x="116562" y="108471"/>
                </a:lnTo>
                <a:lnTo>
                  <a:pt x="128014" y="96872"/>
                </a:lnTo>
                <a:lnTo>
                  <a:pt x="134558" y="84267"/>
                </a:lnTo>
                <a:lnTo>
                  <a:pt x="137062" y="76334"/>
                </a:lnTo>
                <a:lnTo>
                  <a:pt x="137159" y="71934"/>
                </a:lnTo>
                <a:close/>
              </a:path>
              <a:path w="137159" h="114300">
                <a:moveTo>
                  <a:pt x="33076" y="380"/>
                </a:moveTo>
                <a:lnTo>
                  <a:pt x="2902" y="27485"/>
                </a:lnTo>
                <a:lnTo>
                  <a:pt x="0" y="41454"/>
                </a:lnTo>
                <a:lnTo>
                  <a:pt x="5079" y="41454"/>
                </a:lnTo>
                <a:lnTo>
                  <a:pt x="6350" y="35104"/>
                </a:lnTo>
                <a:lnTo>
                  <a:pt x="11902" y="18496"/>
                </a:lnTo>
                <a:lnTo>
                  <a:pt x="18464" y="7710"/>
                </a:lnTo>
                <a:lnTo>
                  <a:pt x="30479" y="4624"/>
                </a:lnTo>
                <a:lnTo>
                  <a:pt x="39860" y="4624"/>
                </a:lnTo>
                <a:lnTo>
                  <a:pt x="33076" y="380"/>
                </a:lnTo>
                <a:close/>
              </a:path>
              <a:path w="137159" h="114300">
                <a:moveTo>
                  <a:pt x="96318" y="0"/>
                </a:moveTo>
                <a:lnTo>
                  <a:pt x="77238" y="2312"/>
                </a:lnTo>
                <a:lnTo>
                  <a:pt x="63866" y="8240"/>
                </a:lnTo>
                <a:lnTo>
                  <a:pt x="55093" y="15260"/>
                </a:lnTo>
                <a:lnTo>
                  <a:pt x="49807" y="20851"/>
                </a:lnTo>
                <a:lnTo>
                  <a:pt x="57238" y="20851"/>
                </a:lnTo>
                <a:lnTo>
                  <a:pt x="59624" y="17861"/>
                </a:lnTo>
                <a:lnTo>
                  <a:pt x="71277" y="9055"/>
                </a:lnTo>
                <a:lnTo>
                  <a:pt x="86486" y="4701"/>
                </a:lnTo>
                <a:lnTo>
                  <a:pt x="107368" y="4624"/>
                </a:lnTo>
                <a:lnTo>
                  <a:pt x="96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/>
          <p:cNvSpPr/>
          <p:nvPr/>
        </p:nvSpPr>
        <p:spPr>
          <a:xfrm>
            <a:off x="8934450" y="5664835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/>
          <p:cNvSpPr/>
          <p:nvPr/>
        </p:nvSpPr>
        <p:spPr>
          <a:xfrm>
            <a:off x="9188450" y="5558790"/>
            <a:ext cx="85090" cy="168910"/>
          </a:xfrm>
          <a:custGeom>
            <a:avLst/>
            <a:gdLst/>
            <a:ahLst/>
            <a:cxnLst/>
            <a:rect l="l" t="t" r="r" b="b"/>
            <a:pathLst>
              <a:path w="85090" h="168910">
                <a:moveTo>
                  <a:pt x="53340" y="21248"/>
                </a:moveTo>
                <a:lnTo>
                  <a:pt x="22635" y="21248"/>
                </a:lnTo>
                <a:lnTo>
                  <a:pt x="34290" y="148589"/>
                </a:lnTo>
                <a:lnTo>
                  <a:pt x="31410" y="158340"/>
                </a:lnTo>
                <a:lnTo>
                  <a:pt x="14560" y="161252"/>
                </a:lnTo>
                <a:lnTo>
                  <a:pt x="2540" y="161289"/>
                </a:lnTo>
                <a:lnTo>
                  <a:pt x="2540" y="168910"/>
                </a:lnTo>
                <a:lnTo>
                  <a:pt x="80860" y="168909"/>
                </a:lnTo>
                <a:lnTo>
                  <a:pt x="85090" y="161289"/>
                </a:lnTo>
                <a:lnTo>
                  <a:pt x="77470" y="161289"/>
                </a:lnTo>
                <a:lnTo>
                  <a:pt x="57019" y="159123"/>
                </a:lnTo>
                <a:lnTo>
                  <a:pt x="53347" y="150572"/>
                </a:lnTo>
                <a:lnTo>
                  <a:pt x="53340" y="21248"/>
                </a:lnTo>
                <a:close/>
              </a:path>
              <a:path w="85090" h="168910">
                <a:moveTo>
                  <a:pt x="53340" y="0"/>
                </a:moveTo>
                <a:lnTo>
                  <a:pt x="46990" y="0"/>
                </a:lnTo>
                <a:lnTo>
                  <a:pt x="34203" y="9682"/>
                </a:lnTo>
                <a:lnTo>
                  <a:pt x="20591" y="14567"/>
                </a:lnTo>
                <a:lnTo>
                  <a:pt x="8303" y="16295"/>
                </a:lnTo>
                <a:lnTo>
                  <a:pt x="0" y="24129"/>
                </a:lnTo>
                <a:lnTo>
                  <a:pt x="8954" y="23769"/>
                </a:lnTo>
                <a:lnTo>
                  <a:pt x="22635" y="21248"/>
                </a:lnTo>
                <a:lnTo>
                  <a:pt x="53340" y="21248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/>
          <p:cNvSpPr/>
          <p:nvPr/>
        </p:nvSpPr>
        <p:spPr>
          <a:xfrm>
            <a:off x="9307829" y="5537200"/>
            <a:ext cx="59690" cy="254000"/>
          </a:xfrm>
          <a:custGeom>
            <a:avLst/>
            <a:gdLst/>
            <a:ahLst/>
            <a:cxnLst/>
            <a:rect l="l" t="t" r="r" b="b"/>
            <a:pathLst>
              <a:path w="59690" h="254000">
                <a:moveTo>
                  <a:pt x="1270" y="0"/>
                </a:moveTo>
                <a:lnTo>
                  <a:pt x="0" y="1269"/>
                </a:lnTo>
                <a:lnTo>
                  <a:pt x="0" y="3810"/>
                </a:lnTo>
                <a:lnTo>
                  <a:pt x="5080" y="8889"/>
                </a:lnTo>
                <a:lnTo>
                  <a:pt x="12493" y="17134"/>
                </a:lnTo>
                <a:lnTo>
                  <a:pt x="34687" y="59143"/>
                </a:lnTo>
                <a:lnTo>
                  <a:pt x="43048" y="99452"/>
                </a:lnTo>
                <a:lnTo>
                  <a:pt x="44170" y="114435"/>
                </a:lnTo>
                <a:lnTo>
                  <a:pt x="44036" y="127000"/>
                </a:lnTo>
                <a:lnTo>
                  <a:pt x="40157" y="171770"/>
                </a:lnTo>
                <a:lnTo>
                  <a:pt x="24854" y="219048"/>
                </a:lnTo>
                <a:lnTo>
                  <a:pt x="0" y="250189"/>
                </a:lnTo>
                <a:lnTo>
                  <a:pt x="0" y="252729"/>
                </a:lnTo>
                <a:lnTo>
                  <a:pt x="1270" y="254000"/>
                </a:lnTo>
                <a:lnTo>
                  <a:pt x="2540" y="254000"/>
                </a:lnTo>
                <a:lnTo>
                  <a:pt x="32978" y="222365"/>
                </a:lnTo>
                <a:lnTo>
                  <a:pt x="52610" y="178367"/>
                </a:lnTo>
                <a:lnTo>
                  <a:pt x="59662" y="130213"/>
                </a:lnTo>
                <a:lnTo>
                  <a:pt x="59690" y="127000"/>
                </a:lnTo>
                <a:lnTo>
                  <a:pt x="59461" y="117209"/>
                </a:lnTo>
                <a:lnTo>
                  <a:pt x="50028" y="67006"/>
                </a:lnTo>
                <a:lnTo>
                  <a:pt x="24555" y="20207"/>
                </a:lnTo>
                <a:lnTo>
                  <a:pt x="3230" y="187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/>
          <p:cNvSpPr/>
          <p:nvPr/>
        </p:nvSpPr>
        <p:spPr>
          <a:xfrm>
            <a:off x="5548629" y="3110230"/>
            <a:ext cx="655320" cy="1097280"/>
          </a:xfrm>
          <a:custGeom>
            <a:avLst/>
            <a:gdLst/>
            <a:ahLst/>
            <a:cxnLst/>
            <a:rect l="l" t="t" r="r" b="b"/>
            <a:pathLst>
              <a:path w="655320" h="1097280">
                <a:moveTo>
                  <a:pt x="0" y="1097279"/>
                </a:moveTo>
                <a:lnTo>
                  <a:pt x="405129" y="1097279"/>
                </a:lnTo>
                <a:lnTo>
                  <a:pt x="405129" y="0"/>
                </a:lnTo>
                <a:lnTo>
                  <a:pt x="6553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/>
          <p:cNvSpPr/>
          <p:nvPr/>
        </p:nvSpPr>
        <p:spPr>
          <a:xfrm>
            <a:off x="6197599" y="305689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9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/>
          <p:cNvSpPr/>
          <p:nvPr/>
        </p:nvSpPr>
        <p:spPr>
          <a:xfrm>
            <a:off x="5548629" y="3902709"/>
            <a:ext cx="656590" cy="304800"/>
          </a:xfrm>
          <a:custGeom>
            <a:avLst/>
            <a:gdLst/>
            <a:ahLst/>
            <a:cxnLst/>
            <a:rect l="l" t="t" r="r" b="b"/>
            <a:pathLst>
              <a:path w="656589" h="304800">
                <a:moveTo>
                  <a:pt x="0" y="304800"/>
                </a:moveTo>
                <a:lnTo>
                  <a:pt x="406400" y="304800"/>
                </a:lnTo>
                <a:lnTo>
                  <a:pt x="406400" y="0"/>
                </a:lnTo>
                <a:lnTo>
                  <a:pt x="656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/>
          <p:cNvSpPr/>
          <p:nvPr/>
        </p:nvSpPr>
        <p:spPr>
          <a:xfrm>
            <a:off x="6197599" y="384937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9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/>
          <p:cNvSpPr/>
          <p:nvPr/>
        </p:nvSpPr>
        <p:spPr>
          <a:xfrm>
            <a:off x="5548629" y="4207509"/>
            <a:ext cx="656590" cy="487680"/>
          </a:xfrm>
          <a:custGeom>
            <a:avLst/>
            <a:gdLst/>
            <a:ahLst/>
            <a:cxnLst/>
            <a:rect l="l" t="t" r="r" b="b"/>
            <a:pathLst>
              <a:path w="656589" h="487680">
                <a:moveTo>
                  <a:pt x="0" y="0"/>
                </a:moveTo>
                <a:lnTo>
                  <a:pt x="406400" y="0"/>
                </a:lnTo>
                <a:lnTo>
                  <a:pt x="406400" y="487679"/>
                </a:lnTo>
                <a:lnTo>
                  <a:pt x="656589" y="487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/>
          <p:cNvSpPr/>
          <p:nvPr/>
        </p:nvSpPr>
        <p:spPr>
          <a:xfrm>
            <a:off x="6197599" y="464185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/>
          <p:cNvSpPr/>
          <p:nvPr/>
        </p:nvSpPr>
        <p:spPr>
          <a:xfrm>
            <a:off x="5548629" y="4207509"/>
            <a:ext cx="656590" cy="1253490"/>
          </a:xfrm>
          <a:custGeom>
            <a:avLst/>
            <a:gdLst/>
            <a:ahLst/>
            <a:cxnLst/>
            <a:rect l="l" t="t" r="r" b="b"/>
            <a:pathLst>
              <a:path w="656589" h="1253489">
                <a:moveTo>
                  <a:pt x="0" y="0"/>
                </a:moveTo>
                <a:lnTo>
                  <a:pt x="406400" y="0"/>
                </a:lnTo>
                <a:lnTo>
                  <a:pt x="406400" y="1253489"/>
                </a:lnTo>
                <a:lnTo>
                  <a:pt x="656589" y="12534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/>
          <p:cNvSpPr/>
          <p:nvPr/>
        </p:nvSpPr>
        <p:spPr>
          <a:xfrm>
            <a:off x="6197599" y="540766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Group 113"/>
          <p:cNvGrpSpPr/>
          <p:nvPr/>
        </p:nvGrpSpPr>
        <p:grpSpPr>
          <a:xfrm>
            <a:off x="3339465" y="2095499"/>
            <a:ext cx="3042922" cy="2376353"/>
            <a:chOff x="3339465" y="2095499"/>
            <a:chExt cx="3042922" cy="2376353"/>
          </a:xfrm>
        </p:grpSpPr>
        <p:sp>
          <p:nvSpPr>
            <p:cNvPr id="110" name="object 96"/>
            <p:cNvSpPr txBox="1"/>
            <p:nvPr/>
          </p:nvSpPr>
          <p:spPr>
            <a:xfrm>
              <a:off x="3339465" y="2095499"/>
              <a:ext cx="2651760" cy="822960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3364A3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51435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Sm</a:t>
              </a:r>
              <a:r>
                <a:rPr sz="1800" spc="-10" dirty="0">
                  <a:latin typeface="Arial"/>
                  <a:cs typeface="Arial"/>
                </a:rPr>
                <a:t>a</a:t>
              </a:r>
              <a:r>
                <a:rPr sz="1800" spc="-5" dirty="0">
                  <a:latin typeface="Arial"/>
                  <a:cs typeface="Arial"/>
                </a:rPr>
                <a:t>l</a:t>
              </a:r>
              <a:r>
                <a:rPr sz="1800" dirty="0">
                  <a:latin typeface="Arial"/>
                  <a:cs typeface="Arial"/>
                </a:rPr>
                <a:t>l</a:t>
              </a:r>
              <a:r>
                <a:rPr sz="1800" spc="-5" dirty="0">
                  <a:latin typeface="Arial"/>
                  <a:cs typeface="Arial"/>
                </a:rPr>
                <a:t> </a:t>
              </a:r>
              <a:r>
                <a:rPr sz="1800" spc="-15" dirty="0">
                  <a:latin typeface="Arial"/>
                  <a:cs typeface="Arial"/>
                </a:rPr>
                <a:t>n</a:t>
              </a:r>
              <a:r>
                <a:rPr sz="1800" spc="-5" dirty="0">
                  <a:latin typeface="Arial"/>
                  <a:cs typeface="Arial"/>
                </a:rPr>
                <a:t>umbe</a:t>
              </a:r>
              <a:r>
                <a:rPr sz="1800" spc="-10" dirty="0">
                  <a:latin typeface="Arial"/>
                  <a:cs typeface="Arial"/>
                </a:rPr>
                <a:t>r</a:t>
              </a:r>
              <a:r>
                <a:rPr sz="1800" dirty="0">
                  <a:latin typeface="Arial"/>
                  <a:cs typeface="Arial"/>
                </a:rPr>
                <a:t>s</a:t>
              </a:r>
              <a:r>
                <a:rPr sz="1800" spc="5" dirty="0">
                  <a:latin typeface="Arial"/>
                  <a:cs typeface="Arial"/>
                </a:rPr>
                <a:t> </a:t>
              </a:r>
              <a:r>
                <a:rPr sz="1800" spc="-15" dirty="0">
                  <a:latin typeface="Arial"/>
                  <a:cs typeface="Arial"/>
                </a:rPr>
                <a:t>a</a:t>
              </a:r>
              <a:r>
                <a:rPr sz="1800" spc="5" dirty="0">
                  <a:latin typeface="Arial"/>
                  <a:cs typeface="Arial"/>
                </a:rPr>
                <a:t>r</a:t>
              </a:r>
              <a:r>
                <a:rPr sz="1800" dirty="0">
                  <a:latin typeface="Arial"/>
                  <a:cs typeface="Arial"/>
                </a:rPr>
                <a:t>e</a:t>
              </a:r>
              <a:r>
                <a:rPr sz="1800" spc="-1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go</a:t>
              </a:r>
              <a:r>
                <a:rPr sz="1800" spc="-15" dirty="0">
                  <a:latin typeface="Arial"/>
                  <a:cs typeface="Arial"/>
                </a:rPr>
                <a:t>od.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1" name="object 98"/>
            <p:cNvSpPr/>
            <p:nvPr/>
          </p:nvSpPr>
          <p:spPr>
            <a:xfrm>
              <a:off x="4737360" y="2940000"/>
              <a:ext cx="1519930" cy="752659"/>
            </a:xfrm>
            <a:custGeom>
              <a:avLst/>
              <a:gdLst/>
              <a:ahLst/>
              <a:cxnLst/>
              <a:rect l="l" t="t" r="r" b="b"/>
              <a:pathLst>
                <a:path w="459739" h="523239">
                  <a:moveTo>
                    <a:pt x="0" y="0"/>
                  </a:moveTo>
                  <a:lnTo>
                    <a:pt x="459739" y="523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2"/>
            <p:cNvSpPr/>
            <p:nvPr/>
          </p:nvSpPr>
          <p:spPr>
            <a:xfrm>
              <a:off x="4665345" y="2918459"/>
              <a:ext cx="1498600" cy="1553393"/>
            </a:xfrm>
            <a:custGeom>
              <a:avLst/>
              <a:gdLst/>
              <a:ahLst/>
              <a:cxnLst/>
              <a:rect l="l" t="t" r="r" b="b"/>
              <a:pathLst>
                <a:path w="501650" h="1859279">
                  <a:moveTo>
                    <a:pt x="0" y="0"/>
                  </a:moveTo>
                  <a:lnTo>
                    <a:pt x="501650" y="18592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98"/>
            <p:cNvSpPr/>
            <p:nvPr/>
          </p:nvSpPr>
          <p:spPr>
            <a:xfrm>
              <a:off x="4706265" y="2905937"/>
              <a:ext cx="1676122" cy="285574"/>
            </a:xfrm>
            <a:custGeom>
              <a:avLst/>
              <a:gdLst/>
              <a:ahLst/>
              <a:cxnLst/>
              <a:rect l="l" t="t" r="r" b="b"/>
              <a:pathLst>
                <a:path w="459739" h="523239">
                  <a:moveTo>
                    <a:pt x="0" y="0"/>
                  </a:moveTo>
                  <a:lnTo>
                    <a:pt x="459739" y="523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97"/>
          <p:cNvSpPr txBox="1"/>
          <p:nvPr/>
        </p:nvSpPr>
        <p:spPr>
          <a:xfrm>
            <a:off x="1205866" y="5616395"/>
            <a:ext cx="2651760" cy="822960"/>
          </a:xfrm>
          <a:prstGeom prst="rect">
            <a:avLst/>
          </a:prstGeom>
          <a:solidFill>
            <a:srgbClr val="CCCCFF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arg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umb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g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od.</a:t>
            </a:r>
            <a:endParaRPr sz="1800" dirty="0">
              <a:latin typeface="Arial"/>
              <a:cs typeface="Arial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3824606" y="5629342"/>
            <a:ext cx="2321558" cy="2856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Model Selection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/>
              <a:t>Ho</a:t>
            </a:r>
            <a:r>
              <a:rPr lang="en-US" dirty="0"/>
              <a:t>w</a:t>
            </a:r>
            <a:r>
              <a:rPr lang="en-US" spc="-15" dirty="0"/>
              <a:t> </a:t>
            </a:r>
            <a:r>
              <a:rPr lang="en-US" spc="-5" dirty="0"/>
              <a:t>d</a:t>
            </a:r>
            <a:r>
              <a:rPr lang="en-US" dirty="0"/>
              <a:t>o </a:t>
            </a:r>
            <a:r>
              <a:rPr lang="en-US" spc="5" dirty="0"/>
              <a:t>y</a:t>
            </a:r>
            <a:r>
              <a:rPr lang="en-US" spc="-5" dirty="0"/>
              <a:t>o</a:t>
            </a:r>
            <a:r>
              <a:rPr lang="en-US" dirty="0"/>
              <a:t>u </a:t>
            </a:r>
            <a:r>
              <a:rPr lang="en-US" spc="-5" dirty="0"/>
              <a:t>pi</a:t>
            </a:r>
            <a:r>
              <a:rPr lang="en-US" spc="5" dirty="0"/>
              <a:t>c</a:t>
            </a:r>
            <a:r>
              <a:rPr lang="en-US" dirty="0"/>
              <a:t>k </a:t>
            </a:r>
            <a:r>
              <a:rPr lang="en-US" spc="-10" dirty="0"/>
              <a:t>t</a:t>
            </a:r>
            <a:r>
              <a:rPr lang="en-US" spc="-5" dirty="0"/>
              <a:t>h</a:t>
            </a:r>
            <a:r>
              <a:rPr lang="en-US" dirty="0"/>
              <a:t>e </a:t>
            </a:r>
            <a:r>
              <a:rPr lang="en-US" spc="-5" dirty="0"/>
              <a:t>“</a:t>
            </a:r>
            <a:r>
              <a:rPr lang="en-US" spc="10" dirty="0"/>
              <a:t>b</a:t>
            </a:r>
            <a:r>
              <a:rPr lang="en-US" spc="-20" dirty="0"/>
              <a:t>es</a:t>
            </a:r>
            <a:r>
              <a:rPr lang="en-US" spc="-10" dirty="0"/>
              <a:t>t</a:t>
            </a:r>
            <a:r>
              <a:rPr lang="en-US" dirty="0"/>
              <a:t>”</a:t>
            </a:r>
            <a:r>
              <a:rPr lang="en-US" spc="5" dirty="0"/>
              <a:t> </a:t>
            </a:r>
            <a:r>
              <a:rPr lang="en-US" spc="-15" dirty="0"/>
              <a:t>m</a:t>
            </a:r>
            <a:r>
              <a:rPr lang="en-US" spc="-5" dirty="0"/>
              <a:t>ode</a:t>
            </a:r>
            <a:r>
              <a:rPr lang="en-US" dirty="0"/>
              <a:t>l</a:t>
            </a:r>
            <a:r>
              <a:rPr lang="en-US" spc="5" dirty="0"/>
              <a:t> </a:t>
            </a:r>
            <a:r>
              <a:rPr lang="en-US" spc="-15" dirty="0"/>
              <a:t>w</a:t>
            </a:r>
            <a:r>
              <a:rPr lang="en-US" spc="5" dirty="0"/>
              <a:t>i</a:t>
            </a:r>
            <a:r>
              <a:rPr lang="en-US" spc="-10" dirty="0"/>
              <a:t>t</a:t>
            </a:r>
            <a:r>
              <a:rPr lang="en-US" dirty="0"/>
              <a:t>h</a:t>
            </a:r>
            <a:r>
              <a:rPr lang="en-US" spc="-5" dirty="0"/>
              <a:t> </a:t>
            </a:r>
            <a:r>
              <a:rPr lang="en-US" dirty="0"/>
              <a:t>a</a:t>
            </a:r>
            <a:r>
              <a:rPr lang="en-US" spc="-5" dirty="0"/>
              <a:t> gi</a:t>
            </a:r>
            <a:r>
              <a:rPr lang="en-US" spc="5" dirty="0"/>
              <a:t>v</a:t>
            </a:r>
            <a:r>
              <a:rPr lang="en-US" spc="-5" dirty="0"/>
              <a:t>en numbe</a:t>
            </a:r>
            <a:r>
              <a:rPr lang="en-US" dirty="0"/>
              <a:t>r</a:t>
            </a:r>
            <a:r>
              <a:rPr lang="en-US" spc="5" dirty="0"/>
              <a:t> </a:t>
            </a:r>
            <a:r>
              <a:rPr lang="en-US" spc="-10" dirty="0"/>
              <a:t>of</a:t>
            </a:r>
            <a:r>
              <a:rPr lang="en-US" spc="5" dirty="0"/>
              <a:t> </a:t>
            </a:r>
            <a:r>
              <a:rPr lang="en-US" spc="-5" dirty="0"/>
              <a:t>pred</a:t>
            </a:r>
            <a:r>
              <a:rPr lang="en-US" spc="5" dirty="0"/>
              <a:t>i</a:t>
            </a:r>
            <a:r>
              <a:rPr lang="en-US" spc="-15" dirty="0"/>
              <a:t>ct</a:t>
            </a:r>
            <a:r>
              <a:rPr lang="en-US" spc="-5" dirty="0"/>
              <a:t>o</a:t>
            </a:r>
            <a:r>
              <a:rPr lang="en-US" spc="5" dirty="0"/>
              <a:t>r</a:t>
            </a:r>
            <a:r>
              <a:rPr lang="en-US" dirty="0"/>
              <a:t>s?</a:t>
            </a:r>
          </a:p>
        </p:txBody>
      </p:sp>
      <p:sp>
        <p:nvSpPr>
          <p:cNvPr id="117" name="object 5"/>
          <p:cNvSpPr txBox="1"/>
          <p:nvPr/>
        </p:nvSpPr>
        <p:spPr>
          <a:xfrm>
            <a:off x="5120640" y="3361214"/>
            <a:ext cx="2103120" cy="640080"/>
          </a:xfrm>
          <a:prstGeom prst="rect">
            <a:avLst/>
          </a:prstGeom>
          <a:solidFill>
            <a:srgbClr val="99FF66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“</a:t>
            </a:r>
            <a:r>
              <a:rPr sz="1800" spc="-15" dirty="0">
                <a:latin typeface="Arial"/>
                <a:cs typeface="Arial"/>
              </a:rPr>
              <a:t>Best”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8" name="object 6"/>
          <p:cNvSpPr txBox="1"/>
          <p:nvPr/>
        </p:nvSpPr>
        <p:spPr>
          <a:xfrm>
            <a:off x="5120640" y="4114800"/>
            <a:ext cx="2103120" cy="640080"/>
          </a:xfrm>
          <a:prstGeom prst="rect">
            <a:avLst/>
          </a:prstGeom>
          <a:solidFill>
            <a:srgbClr val="99FF66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37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9" name="object 7"/>
          <p:cNvSpPr txBox="1"/>
          <p:nvPr/>
        </p:nvSpPr>
        <p:spPr>
          <a:xfrm>
            <a:off x="5120640" y="4937759"/>
            <a:ext cx="2103120" cy="640080"/>
          </a:xfrm>
          <a:prstGeom prst="rect">
            <a:avLst/>
          </a:prstGeom>
          <a:solidFill>
            <a:srgbClr val="99FF66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11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Backward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0" name="object 4"/>
          <p:cNvGraphicFramePr>
            <a:graphicFrameLocks noGrp="1"/>
          </p:cNvGraphicFramePr>
          <p:nvPr/>
        </p:nvGraphicFramePr>
        <p:xfrm>
          <a:off x="2193925" y="3611245"/>
          <a:ext cx="2771138" cy="1645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19"/>
                <a:gridCol w="411480"/>
                <a:gridCol w="256539"/>
              </a:tblGrid>
              <a:tr h="502920">
                <a:tc gridSpan="2"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lecti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0" marB="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">
                      <a:solidFill>
                        <a:srgbClr val="000000"/>
                      </a:solidFill>
                      <a:prstDash val="solid"/>
                    </a:lnR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920">
                <a:tc gridSpan="2"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5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8079" y="355727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0" y="0"/>
                </a:moveTo>
                <a:lnTo>
                  <a:pt x="0" y="109219"/>
                </a:lnTo>
                <a:lnTo>
                  <a:pt x="16256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/>
          <p:nvPr/>
        </p:nvSpPr>
        <p:spPr>
          <a:xfrm>
            <a:off x="4958079" y="4380229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0" y="0"/>
                </a:moveTo>
                <a:lnTo>
                  <a:pt x="0" y="10922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" name="object 5"/>
          <p:cNvSpPr txBox="1"/>
          <p:nvPr/>
        </p:nvSpPr>
        <p:spPr>
          <a:xfrm>
            <a:off x="5120640" y="3464560"/>
            <a:ext cx="2103120" cy="246221"/>
          </a:xfrm>
          <a:prstGeom prst="rect">
            <a:avLst/>
          </a:prstGeom>
          <a:solidFill>
            <a:srgbClr val="99FF66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“</a:t>
            </a:r>
            <a:r>
              <a:rPr sz="1600" spc="-15" dirty="0">
                <a:latin typeface="Arial"/>
                <a:cs typeface="Arial"/>
              </a:rPr>
              <a:t>Best”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5120640" y="4318000"/>
            <a:ext cx="2103120" cy="246221"/>
          </a:xfrm>
          <a:prstGeom prst="rect">
            <a:avLst/>
          </a:prstGeom>
          <a:solidFill>
            <a:srgbClr val="99FF66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373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For</a:t>
            </a:r>
            <a:r>
              <a:rPr sz="1600" spc="-1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ard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5120640" y="5120639"/>
            <a:ext cx="2103120" cy="246221"/>
          </a:xfrm>
          <a:prstGeom prst="rect">
            <a:avLst/>
          </a:prstGeom>
          <a:solidFill>
            <a:srgbClr val="99FF66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11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Backward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4958079" y="520319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0" y="0"/>
                </a:moveTo>
                <a:lnTo>
                  <a:pt x="0" y="10922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object 9"/>
          <p:cNvSpPr/>
          <p:nvPr/>
        </p:nvSpPr>
        <p:spPr>
          <a:xfrm>
            <a:off x="4956809" y="584572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" name="object 11"/>
          <p:cNvSpPr txBox="1"/>
          <p:nvPr/>
        </p:nvSpPr>
        <p:spPr>
          <a:xfrm>
            <a:off x="5120640" y="5753100"/>
            <a:ext cx="2103120" cy="246221"/>
          </a:xfrm>
          <a:prstGeom prst="rect">
            <a:avLst/>
          </a:prstGeom>
          <a:solidFill>
            <a:srgbClr val="3399FF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dge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5120640" y="6576059"/>
            <a:ext cx="2103120" cy="246221"/>
          </a:xfrm>
          <a:prstGeom prst="rect">
            <a:avLst/>
          </a:prstGeom>
          <a:solidFill>
            <a:srgbClr val="3399FF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i="1" spc="-10" dirty="0">
                <a:latin typeface="Arial"/>
                <a:cs typeface="Arial"/>
              </a:rPr>
              <a:t>L</a:t>
            </a:r>
            <a:r>
              <a:rPr sz="1600" b="1" i="1" spc="-15" dirty="0">
                <a:latin typeface="Arial"/>
                <a:cs typeface="Arial"/>
              </a:rPr>
              <a:t>a</a:t>
            </a:r>
            <a:r>
              <a:rPr sz="1600" b="1" i="1" spc="-5" dirty="0">
                <a:latin typeface="Arial"/>
                <a:cs typeface="Arial"/>
              </a:rPr>
              <a:t>sso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3"/>
          <p:cNvSpPr/>
          <p:nvPr/>
        </p:nvSpPr>
        <p:spPr>
          <a:xfrm>
            <a:off x="4958079" y="664845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49"/>
                </a:lnTo>
                <a:lnTo>
                  <a:pt x="16256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14"/>
          <p:cNvSpPr/>
          <p:nvPr/>
        </p:nvSpPr>
        <p:spPr>
          <a:xfrm>
            <a:off x="2205989" y="1205230"/>
            <a:ext cx="2103120" cy="640080"/>
          </a:xfrm>
          <a:custGeom>
            <a:avLst/>
            <a:gdLst/>
            <a:ahLst/>
            <a:cxnLst/>
            <a:rect l="l" t="t" r="r" b="b"/>
            <a:pathLst>
              <a:path w="2103120" h="640080">
                <a:moveTo>
                  <a:pt x="2103120" y="0"/>
                </a:moveTo>
                <a:lnTo>
                  <a:pt x="0" y="0"/>
                </a:lnTo>
                <a:lnTo>
                  <a:pt x="0" y="640080"/>
                </a:lnTo>
                <a:lnTo>
                  <a:pt x="2103120" y="640080"/>
                </a:lnTo>
                <a:lnTo>
                  <a:pt x="2103120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3" name="object 15"/>
          <p:cNvSpPr/>
          <p:nvPr/>
        </p:nvSpPr>
        <p:spPr>
          <a:xfrm>
            <a:off x="2205989" y="1205230"/>
            <a:ext cx="2103120" cy="640080"/>
          </a:xfrm>
          <a:custGeom>
            <a:avLst/>
            <a:gdLst/>
            <a:ahLst/>
            <a:cxnLst/>
            <a:rect l="l" t="t" r="r" b="b"/>
            <a:pathLst>
              <a:path w="2103120" h="640080">
                <a:moveTo>
                  <a:pt x="1051560" y="640080"/>
                </a:moveTo>
                <a:lnTo>
                  <a:pt x="0" y="640080"/>
                </a:lnTo>
                <a:lnTo>
                  <a:pt x="0" y="0"/>
                </a:lnTo>
                <a:lnTo>
                  <a:pt x="2103120" y="0"/>
                </a:lnTo>
                <a:lnTo>
                  <a:pt x="2103120" y="640080"/>
                </a:lnTo>
                <a:lnTo>
                  <a:pt x="1051560" y="64008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4" name="object 16"/>
          <p:cNvSpPr txBox="1"/>
          <p:nvPr/>
        </p:nvSpPr>
        <p:spPr>
          <a:xfrm>
            <a:off x="2352039" y="1279072"/>
            <a:ext cx="174688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980" marR="5080" indent="-462280">
              <a:lnSpc>
                <a:spcPts val="2020"/>
              </a:lnSpc>
            </a:pP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orm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Error Crite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5119370" y="10795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3474720" y="0"/>
                </a:moveTo>
                <a:lnTo>
                  <a:pt x="0" y="0"/>
                </a:lnTo>
                <a:lnTo>
                  <a:pt x="0" y="640079"/>
                </a:lnTo>
                <a:lnTo>
                  <a:pt x="3474720" y="640079"/>
                </a:lnTo>
                <a:lnTo>
                  <a:pt x="3474720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6" name="object 18"/>
          <p:cNvSpPr/>
          <p:nvPr/>
        </p:nvSpPr>
        <p:spPr>
          <a:xfrm>
            <a:off x="5119370" y="10795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1737359" y="640079"/>
                </a:moveTo>
                <a:lnTo>
                  <a:pt x="0" y="640079"/>
                </a:lnTo>
                <a:lnTo>
                  <a:pt x="0" y="0"/>
                </a:lnTo>
                <a:lnTo>
                  <a:pt x="3474720" y="0"/>
                </a:lnTo>
                <a:lnTo>
                  <a:pt x="3474720" y="640079"/>
                </a:lnTo>
                <a:lnTo>
                  <a:pt x="1737359" y="64007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7" name="object 19"/>
          <p:cNvSpPr/>
          <p:nvPr/>
        </p:nvSpPr>
        <p:spPr>
          <a:xfrm>
            <a:off x="5669652" y="331470"/>
            <a:ext cx="181610" cy="184150"/>
          </a:xfrm>
          <a:custGeom>
            <a:avLst/>
            <a:gdLst/>
            <a:ahLst/>
            <a:cxnLst/>
            <a:rect l="l" t="t" r="r" b="b"/>
            <a:pathLst>
              <a:path w="181610" h="184150">
                <a:moveTo>
                  <a:pt x="128238" y="1738"/>
                </a:moveTo>
                <a:lnTo>
                  <a:pt x="83618" y="8367"/>
                </a:lnTo>
                <a:lnTo>
                  <a:pt x="45886" y="28205"/>
                </a:lnTo>
                <a:lnTo>
                  <a:pt x="17778" y="57734"/>
                </a:lnTo>
                <a:lnTo>
                  <a:pt x="2030" y="93438"/>
                </a:lnTo>
                <a:lnTo>
                  <a:pt x="0" y="106104"/>
                </a:lnTo>
                <a:lnTo>
                  <a:pt x="1180" y="123304"/>
                </a:lnTo>
                <a:lnTo>
                  <a:pt x="18641" y="162615"/>
                </a:lnTo>
                <a:lnTo>
                  <a:pt x="52085" y="182202"/>
                </a:lnTo>
                <a:lnTo>
                  <a:pt x="65695" y="184062"/>
                </a:lnTo>
                <a:lnTo>
                  <a:pt x="80437" y="182914"/>
                </a:lnTo>
                <a:lnTo>
                  <a:pt x="93665" y="179665"/>
                </a:lnTo>
                <a:lnTo>
                  <a:pt x="102627" y="175943"/>
                </a:lnTo>
                <a:lnTo>
                  <a:pt x="81333" y="175943"/>
                </a:lnTo>
                <a:lnTo>
                  <a:pt x="66906" y="175074"/>
                </a:lnTo>
                <a:lnTo>
                  <a:pt x="32365" y="156578"/>
                </a:lnTo>
                <a:lnTo>
                  <a:pt x="22657" y="128387"/>
                </a:lnTo>
                <a:lnTo>
                  <a:pt x="22962" y="119644"/>
                </a:lnTo>
                <a:lnTo>
                  <a:pt x="34572" y="70592"/>
                </a:lnTo>
                <a:lnTo>
                  <a:pt x="59465" y="33496"/>
                </a:lnTo>
                <a:lnTo>
                  <a:pt x="92969" y="11955"/>
                </a:lnTo>
                <a:lnTo>
                  <a:pt x="115875" y="7622"/>
                </a:lnTo>
                <a:lnTo>
                  <a:pt x="141433" y="7622"/>
                </a:lnTo>
                <a:lnTo>
                  <a:pt x="128238" y="1738"/>
                </a:lnTo>
                <a:close/>
              </a:path>
              <a:path w="181610" h="184150">
                <a:moveTo>
                  <a:pt x="152027" y="115570"/>
                </a:moveTo>
                <a:lnTo>
                  <a:pt x="145677" y="115570"/>
                </a:lnTo>
                <a:lnTo>
                  <a:pt x="145677" y="116839"/>
                </a:lnTo>
                <a:lnTo>
                  <a:pt x="142962" y="124666"/>
                </a:lnTo>
                <a:lnTo>
                  <a:pt x="114480" y="160161"/>
                </a:lnTo>
                <a:lnTo>
                  <a:pt x="81333" y="175943"/>
                </a:lnTo>
                <a:lnTo>
                  <a:pt x="102627" y="175943"/>
                </a:lnTo>
                <a:lnTo>
                  <a:pt x="142630" y="138726"/>
                </a:lnTo>
                <a:lnTo>
                  <a:pt x="151396" y="119968"/>
                </a:lnTo>
                <a:lnTo>
                  <a:pt x="152027" y="115570"/>
                </a:lnTo>
                <a:close/>
              </a:path>
              <a:path w="181610" h="184150">
                <a:moveTo>
                  <a:pt x="141433" y="7622"/>
                </a:moveTo>
                <a:lnTo>
                  <a:pt x="115875" y="7622"/>
                </a:lnTo>
                <a:lnTo>
                  <a:pt x="130149" y="9837"/>
                </a:lnTo>
                <a:lnTo>
                  <a:pt x="141624" y="16201"/>
                </a:lnTo>
                <a:lnTo>
                  <a:pt x="150086" y="26286"/>
                </a:lnTo>
                <a:lnTo>
                  <a:pt x="155319" y="39665"/>
                </a:lnTo>
                <a:lnTo>
                  <a:pt x="156272" y="61949"/>
                </a:lnTo>
                <a:lnTo>
                  <a:pt x="155935" y="67309"/>
                </a:lnTo>
                <a:lnTo>
                  <a:pt x="155837" y="72389"/>
                </a:lnTo>
                <a:lnTo>
                  <a:pt x="163457" y="72389"/>
                </a:lnTo>
                <a:lnTo>
                  <a:pt x="163457" y="71120"/>
                </a:lnTo>
                <a:lnTo>
                  <a:pt x="164727" y="67309"/>
                </a:lnTo>
                <a:lnTo>
                  <a:pt x="176381" y="21589"/>
                </a:lnTo>
                <a:lnTo>
                  <a:pt x="155837" y="21589"/>
                </a:lnTo>
                <a:lnTo>
                  <a:pt x="151700" y="16090"/>
                </a:lnTo>
                <a:lnTo>
                  <a:pt x="142798" y="8231"/>
                </a:lnTo>
                <a:lnTo>
                  <a:pt x="141433" y="7622"/>
                </a:lnTo>
                <a:close/>
              </a:path>
              <a:path w="181610" h="184150">
                <a:moveTo>
                  <a:pt x="179967" y="0"/>
                </a:moveTo>
                <a:lnTo>
                  <a:pt x="176157" y="0"/>
                </a:lnTo>
                <a:lnTo>
                  <a:pt x="173617" y="2539"/>
                </a:lnTo>
                <a:lnTo>
                  <a:pt x="155837" y="21589"/>
                </a:lnTo>
                <a:lnTo>
                  <a:pt x="176381" y="21589"/>
                </a:lnTo>
                <a:lnTo>
                  <a:pt x="181237" y="2539"/>
                </a:lnTo>
                <a:lnTo>
                  <a:pt x="181237" y="1270"/>
                </a:lnTo>
                <a:lnTo>
                  <a:pt x="179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8" name="object 20"/>
          <p:cNvSpPr/>
          <p:nvPr/>
        </p:nvSpPr>
        <p:spPr>
          <a:xfrm>
            <a:off x="5836920" y="468630"/>
            <a:ext cx="100330" cy="113030"/>
          </a:xfrm>
          <a:custGeom>
            <a:avLst/>
            <a:gdLst/>
            <a:ahLst/>
            <a:cxnLst/>
            <a:rect l="l" t="t" r="r" b="b"/>
            <a:pathLst>
              <a:path w="100329" h="113029">
                <a:moveTo>
                  <a:pt x="40639" y="106679"/>
                </a:moveTo>
                <a:lnTo>
                  <a:pt x="0" y="106679"/>
                </a:lnTo>
                <a:lnTo>
                  <a:pt x="0" y="113029"/>
                </a:lnTo>
                <a:lnTo>
                  <a:pt x="40639" y="113029"/>
                </a:lnTo>
                <a:lnTo>
                  <a:pt x="40639" y="106679"/>
                </a:lnTo>
                <a:close/>
              </a:path>
              <a:path w="100329" h="113029">
                <a:moveTo>
                  <a:pt x="48650" y="5079"/>
                </a:moveTo>
                <a:lnTo>
                  <a:pt x="33019" y="5079"/>
                </a:lnTo>
                <a:lnTo>
                  <a:pt x="35559" y="8890"/>
                </a:lnTo>
                <a:lnTo>
                  <a:pt x="35559" y="16510"/>
                </a:lnTo>
                <a:lnTo>
                  <a:pt x="34289" y="19050"/>
                </a:lnTo>
                <a:lnTo>
                  <a:pt x="12700" y="105410"/>
                </a:lnTo>
                <a:lnTo>
                  <a:pt x="12700" y="106679"/>
                </a:lnTo>
                <a:lnTo>
                  <a:pt x="26669" y="106679"/>
                </a:lnTo>
                <a:lnTo>
                  <a:pt x="26669" y="104140"/>
                </a:lnTo>
                <a:lnTo>
                  <a:pt x="29209" y="96520"/>
                </a:lnTo>
                <a:lnTo>
                  <a:pt x="35019" y="71570"/>
                </a:lnTo>
                <a:lnTo>
                  <a:pt x="40647" y="71570"/>
                </a:lnTo>
                <a:lnTo>
                  <a:pt x="38180" y="62523"/>
                </a:lnTo>
                <a:lnTo>
                  <a:pt x="38100" y="57150"/>
                </a:lnTo>
                <a:lnTo>
                  <a:pt x="48259" y="21590"/>
                </a:lnTo>
                <a:lnTo>
                  <a:pt x="60572" y="9656"/>
                </a:lnTo>
                <a:lnTo>
                  <a:pt x="62793" y="8648"/>
                </a:lnTo>
                <a:lnTo>
                  <a:pt x="52767" y="8648"/>
                </a:lnTo>
                <a:lnTo>
                  <a:pt x="48650" y="5079"/>
                </a:lnTo>
                <a:close/>
              </a:path>
              <a:path w="100329" h="113029">
                <a:moveTo>
                  <a:pt x="40647" y="71570"/>
                </a:moveTo>
                <a:lnTo>
                  <a:pt x="35019" y="71570"/>
                </a:lnTo>
                <a:lnTo>
                  <a:pt x="38100" y="73660"/>
                </a:lnTo>
                <a:lnTo>
                  <a:pt x="43179" y="81279"/>
                </a:lnTo>
                <a:lnTo>
                  <a:pt x="54609" y="81279"/>
                </a:lnTo>
                <a:lnTo>
                  <a:pt x="66737" y="78918"/>
                </a:lnTo>
                <a:lnTo>
                  <a:pt x="71579" y="76200"/>
                </a:lnTo>
                <a:lnTo>
                  <a:pt x="41908" y="76194"/>
                </a:lnTo>
                <a:lnTo>
                  <a:pt x="40647" y="71570"/>
                </a:lnTo>
                <a:close/>
              </a:path>
              <a:path w="100329" h="113029">
                <a:moveTo>
                  <a:pt x="87669" y="5079"/>
                </a:moveTo>
                <a:lnTo>
                  <a:pt x="80009" y="5079"/>
                </a:lnTo>
                <a:lnTo>
                  <a:pt x="85089" y="10160"/>
                </a:lnTo>
                <a:lnTo>
                  <a:pt x="85089" y="22860"/>
                </a:lnTo>
                <a:lnTo>
                  <a:pt x="72269" y="63530"/>
                </a:lnTo>
                <a:lnTo>
                  <a:pt x="41909" y="76200"/>
                </a:lnTo>
                <a:lnTo>
                  <a:pt x="71590" y="76194"/>
                </a:lnTo>
                <a:lnTo>
                  <a:pt x="78365" y="72389"/>
                </a:lnTo>
                <a:lnTo>
                  <a:pt x="88464" y="62523"/>
                </a:lnTo>
                <a:lnTo>
                  <a:pt x="96010" y="50151"/>
                </a:lnTo>
                <a:lnTo>
                  <a:pt x="99975" y="36105"/>
                </a:lnTo>
                <a:lnTo>
                  <a:pt x="96998" y="17262"/>
                </a:lnTo>
                <a:lnTo>
                  <a:pt x="89201" y="5874"/>
                </a:lnTo>
                <a:lnTo>
                  <a:pt x="87669" y="5079"/>
                </a:lnTo>
                <a:close/>
              </a:path>
              <a:path w="100329" h="113029">
                <a:moveTo>
                  <a:pt x="35559" y="0"/>
                </a:moveTo>
                <a:lnTo>
                  <a:pt x="22859" y="0"/>
                </a:lnTo>
                <a:lnTo>
                  <a:pt x="15239" y="10160"/>
                </a:lnTo>
                <a:lnTo>
                  <a:pt x="11429" y="16510"/>
                </a:lnTo>
                <a:lnTo>
                  <a:pt x="8889" y="26670"/>
                </a:lnTo>
                <a:lnTo>
                  <a:pt x="8889" y="30479"/>
                </a:lnTo>
                <a:lnTo>
                  <a:pt x="15239" y="30479"/>
                </a:lnTo>
                <a:lnTo>
                  <a:pt x="15239" y="29210"/>
                </a:lnTo>
                <a:lnTo>
                  <a:pt x="16509" y="25400"/>
                </a:lnTo>
                <a:lnTo>
                  <a:pt x="19050" y="13970"/>
                </a:lnTo>
                <a:lnTo>
                  <a:pt x="21589" y="5079"/>
                </a:lnTo>
                <a:lnTo>
                  <a:pt x="48650" y="5079"/>
                </a:lnTo>
                <a:lnTo>
                  <a:pt x="45719" y="2540"/>
                </a:lnTo>
                <a:lnTo>
                  <a:pt x="35559" y="0"/>
                </a:lnTo>
                <a:close/>
              </a:path>
              <a:path w="100329" h="113029">
                <a:moveTo>
                  <a:pt x="79184" y="677"/>
                </a:moveTo>
                <a:lnTo>
                  <a:pt x="63222" y="2867"/>
                </a:lnTo>
                <a:lnTo>
                  <a:pt x="52767" y="8648"/>
                </a:lnTo>
                <a:lnTo>
                  <a:pt x="62793" y="8648"/>
                </a:lnTo>
                <a:lnTo>
                  <a:pt x="70198" y="5288"/>
                </a:lnTo>
                <a:lnTo>
                  <a:pt x="80009" y="5079"/>
                </a:lnTo>
                <a:lnTo>
                  <a:pt x="87669" y="5079"/>
                </a:lnTo>
                <a:lnTo>
                  <a:pt x="79184" y="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9" name="object 21"/>
          <p:cNvSpPr/>
          <p:nvPr/>
        </p:nvSpPr>
        <p:spPr>
          <a:xfrm>
            <a:off x="6038850" y="42164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0" name="object 22"/>
          <p:cNvSpPr/>
          <p:nvPr/>
        </p:nvSpPr>
        <p:spPr>
          <a:xfrm>
            <a:off x="6038850" y="47116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1" name="object 23"/>
          <p:cNvSpPr/>
          <p:nvPr/>
        </p:nvSpPr>
        <p:spPr>
          <a:xfrm>
            <a:off x="6357620" y="170179"/>
            <a:ext cx="83820" cy="168910"/>
          </a:xfrm>
          <a:custGeom>
            <a:avLst/>
            <a:gdLst/>
            <a:ahLst/>
            <a:cxnLst/>
            <a:rect l="l" t="t" r="r" b="b"/>
            <a:pathLst>
              <a:path w="83820" h="168910">
                <a:moveTo>
                  <a:pt x="52072" y="20921"/>
                </a:moveTo>
                <a:lnTo>
                  <a:pt x="23198" y="20921"/>
                </a:lnTo>
                <a:lnTo>
                  <a:pt x="33019" y="148590"/>
                </a:lnTo>
                <a:lnTo>
                  <a:pt x="30140" y="157833"/>
                </a:lnTo>
                <a:lnTo>
                  <a:pt x="13290" y="161235"/>
                </a:lnTo>
                <a:lnTo>
                  <a:pt x="1269" y="161290"/>
                </a:lnTo>
                <a:lnTo>
                  <a:pt x="1269" y="168910"/>
                </a:lnTo>
                <a:lnTo>
                  <a:pt x="12208" y="168070"/>
                </a:lnTo>
                <a:lnTo>
                  <a:pt x="26325" y="167717"/>
                </a:lnTo>
                <a:lnTo>
                  <a:pt x="80057" y="167670"/>
                </a:lnTo>
                <a:lnTo>
                  <a:pt x="83819" y="161290"/>
                </a:lnTo>
                <a:lnTo>
                  <a:pt x="76200" y="161290"/>
                </a:lnTo>
                <a:lnTo>
                  <a:pt x="56256" y="158682"/>
                </a:lnTo>
                <a:lnTo>
                  <a:pt x="52094" y="150345"/>
                </a:lnTo>
                <a:lnTo>
                  <a:pt x="52072" y="20921"/>
                </a:lnTo>
                <a:close/>
              </a:path>
              <a:path w="83820" h="168910">
                <a:moveTo>
                  <a:pt x="80057" y="167670"/>
                </a:moveTo>
                <a:lnTo>
                  <a:pt x="53032" y="167670"/>
                </a:lnTo>
                <a:lnTo>
                  <a:pt x="67289" y="167883"/>
                </a:lnTo>
                <a:lnTo>
                  <a:pt x="79589" y="168463"/>
                </a:lnTo>
                <a:lnTo>
                  <a:pt x="80057" y="167670"/>
                </a:lnTo>
                <a:close/>
              </a:path>
              <a:path w="83820" h="168910">
                <a:moveTo>
                  <a:pt x="52069" y="0"/>
                </a:moveTo>
                <a:lnTo>
                  <a:pt x="46989" y="0"/>
                </a:lnTo>
                <a:lnTo>
                  <a:pt x="33479" y="9682"/>
                </a:lnTo>
                <a:lnTo>
                  <a:pt x="19639" y="14567"/>
                </a:lnTo>
                <a:lnTo>
                  <a:pt x="7618" y="16295"/>
                </a:lnTo>
                <a:lnTo>
                  <a:pt x="0" y="24129"/>
                </a:lnTo>
                <a:lnTo>
                  <a:pt x="9323" y="23728"/>
                </a:lnTo>
                <a:lnTo>
                  <a:pt x="23198" y="20921"/>
                </a:lnTo>
                <a:lnTo>
                  <a:pt x="52072" y="20921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2" name="object 24"/>
          <p:cNvSpPr/>
          <p:nvPr/>
        </p:nvSpPr>
        <p:spPr>
          <a:xfrm>
            <a:off x="6322059" y="44640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3" name="object 25"/>
          <p:cNvSpPr/>
          <p:nvPr/>
        </p:nvSpPr>
        <p:spPr>
          <a:xfrm>
            <a:off x="6329679" y="572237"/>
            <a:ext cx="137160" cy="114935"/>
          </a:xfrm>
          <a:custGeom>
            <a:avLst/>
            <a:gdLst/>
            <a:ahLst/>
            <a:cxnLst/>
            <a:rect l="l" t="t" r="r" b="b"/>
            <a:pathLst>
              <a:path w="137160" h="114934">
                <a:moveTo>
                  <a:pt x="40476" y="4342"/>
                </a:moveTo>
                <a:lnTo>
                  <a:pt x="31750" y="4342"/>
                </a:lnTo>
                <a:lnTo>
                  <a:pt x="34290" y="8152"/>
                </a:lnTo>
                <a:lnTo>
                  <a:pt x="34290" y="20852"/>
                </a:lnTo>
                <a:lnTo>
                  <a:pt x="33020" y="24662"/>
                </a:lnTo>
                <a:lnTo>
                  <a:pt x="29210" y="37362"/>
                </a:lnTo>
                <a:lnTo>
                  <a:pt x="15240" y="95782"/>
                </a:lnTo>
                <a:lnTo>
                  <a:pt x="12700" y="105942"/>
                </a:lnTo>
                <a:lnTo>
                  <a:pt x="12700" y="112292"/>
                </a:lnTo>
                <a:lnTo>
                  <a:pt x="16510" y="114832"/>
                </a:lnTo>
                <a:lnTo>
                  <a:pt x="22860" y="114832"/>
                </a:lnTo>
                <a:lnTo>
                  <a:pt x="27940" y="112292"/>
                </a:lnTo>
                <a:lnTo>
                  <a:pt x="29253" y="107066"/>
                </a:lnTo>
                <a:lnTo>
                  <a:pt x="33020" y="94512"/>
                </a:lnTo>
                <a:lnTo>
                  <a:pt x="34290" y="88162"/>
                </a:lnTo>
                <a:lnTo>
                  <a:pt x="39370" y="65302"/>
                </a:lnTo>
                <a:lnTo>
                  <a:pt x="41910" y="60222"/>
                </a:lnTo>
                <a:lnTo>
                  <a:pt x="43180" y="55142"/>
                </a:lnTo>
                <a:lnTo>
                  <a:pt x="44450" y="48792"/>
                </a:lnTo>
                <a:lnTo>
                  <a:pt x="45720" y="44982"/>
                </a:lnTo>
                <a:lnTo>
                  <a:pt x="48260" y="36092"/>
                </a:lnTo>
                <a:lnTo>
                  <a:pt x="52196" y="28066"/>
                </a:lnTo>
                <a:lnTo>
                  <a:pt x="58056" y="20437"/>
                </a:lnTo>
                <a:lnTo>
                  <a:pt x="51112" y="20437"/>
                </a:lnTo>
                <a:lnTo>
                  <a:pt x="45288" y="7315"/>
                </a:lnTo>
                <a:lnTo>
                  <a:pt x="40476" y="4342"/>
                </a:lnTo>
                <a:close/>
              </a:path>
              <a:path w="137160" h="114934">
                <a:moveTo>
                  <a:pt x="107214" y="4342"/>
                </a:moveTo>
                <a:lnTo>
                  <a:pt x="101600" y="4342"/>
                </a:lnTo>
                <a:lnTo>
                  <a:pt x="102870" y="14502"/>
                </a:lnTo>
                <a:lnTo>
                  <a:pt x="102870" y="23392"/>
                </a:lnTo>
                <a:lnTo>
                  <a:pt x="93200" y="62717"/>
                </a:lnTo>
                <a:lnTo>
                  <a:pt x="83820" y="88162"/>
                </a:lnTo>
                <a:lnTo>
                  <a:pt x="83820" y="93242"/>
                </a:lnTo>
                <a:lnTo>
                  <a:pt x="88214" y="107066"/>
                </a:lnTo>
                <a:lnTo>
                  <a:pt x="99401" y="114299"/>
                </a:lnTo>
                <a:lnTo>
                  <a:pt x="116356" y="109564"/>
                </a:lnTo>
                <a:lnTo>
                  <a:pt x="117435" y="108482"/>
                </a:lnTo>
                <a:lnTo>
                  <a:pt x="101600" y="108482"/>
                </a:lnTo>
                <a:lnTo>
                  <a:pt x="99060" y="105942"/>
                </a:lnTo>
                <a:lnTo>
                  <a:pt x="99060" y="94512"/>
                </a:lnTo>
                <a:lnTo>
                  <a:pt x="101600" y="88162"/>
                </a:lnTo>
                <a:lnTo>
                  <a:pt x="104140" y="83082"/>
                </a:lnTo>
                <a:lnTo>
                  <a:pt x="107964" y="72415"/>
                </a:lnTo>
                <a:lnTo>
                  <a:pt x="112288" y="59468"/>
                </a:lnTo>
                <a:lnTo>
                  <a:pt x="116207" y="45824"/>
                </a:lnTo>
                <a:lnTo>
                  <a:pt x="118815" y="33068"/>
                </a:lnTo>
                <a:lnTo>
                  <a:pt x="116559" y="16210"/>
                </a:lnTo>
                <a:lnTo>
                  <a:pt x="109342" y="5337"/>
                </a:lnTo>
                <a:lnTo>
                  <a:pt x="107214" y="4342"/>
                </a:lnTo>
                <a:close/>
              </a:path>
              <a:path w="137160" h="114934">
                <a:moveTo>
                  <a:pt x="137160" y="72922"/>
                </a:moveTo>
                <a:lnTo>
                  <a:pt x="132080" y="72922"/>
                </a:lnTo>
                <a:lnTo>
                  <a:pt x="130810" y="78002"/>
                </a:lnTo>
                <a:lnTo>
                  <a:pt x="125067" y="92701"/>
                </a:lnTo>
                <a:lnTo>
                  <a:pt x="117264" y="103589"/>
                </a:lnTo>
                <a:lnTo>
                  <a:pt x="106899" y="108417"/>
                </a:lnTo>
                <a:lnTo>
                  <a:pt x="101600" y="108482"/>
                </a:lnTo>
                <a:lnTo>
                  <a:pt x="117435" y="108482"/>
                </a:lnTo>
                <a:lnTo>
                  <a:pt x="127727" y="98159"/>
                </a:lnTo>
                <a:lnTo>
                  <a:pt x="134336" y="85396"/>
                </a:lnTo>
                <a:lnTo>
                  <a:pt x="137004" y="76588"/>
                </a:lnTo>
                <a:lnTo>
                  <a:pt x="137160" y="72922"/>
                </a:lnTo>
                <a:close/>
              </a:path>
              <a:path w="137160" h="114934">
                <a:moveTo>
                  <a:pt x="33930" y="298"/>
                </a:moveTo>
                <a:lnTo>
                  <a:pt x="3018" y="26906"/>
                </a:lnTo>
                <a:lnTo>
                  <a:pt x="0" y="41172"/>
                </a:lnTo>
                <a:lnTo>
                  <a:pt x="6350" y="41172"/>
                </a:lnTo>
                <a:lnTo>
                  <a:pt x="7620" y="34822"/>
                </a:lnTo>
                <a:lnTo>
                  <a:pt x="12302" y="18214"/>
                </a:lnTo>
                <a:lnTo>
                  <a:pt x="18944" y="7428"/>
                </a:lnTo>
                <a:lnTo>
                  <a:pt x="31750" y="4342"/>
                </a:lnTo>
                <a:lnTo>
                  <a:pt x="40476" y="4342"/>
                </a:lnTo>
                <a:lnTo>
                  <a:pt x="33930" y="298"/>
                </a:lnTo>
                <a:close/>
              </a:path>
              <a:path w="137160" h="114934">
                <a:moveTo>
                  <a:pt x="97923" y="0"/>
                </a:moveTo>
                <a:lnTo>
                  <a:pt x="78612" y="2116"/>
                </a:lnTo>
                <a:lnTo>
                  <a:pt x="64895" y="7884"/>
                </a:lnTo>
                <a:lnTo>
                  <a:pt x="55989" y="14820"/>
                </a:lnTo>
                <a:lnTo>
                  <a:pt x="51112" y="20437"/>
                </a:lnTo>
                <a:lnTo>
                  <a:pt x="58056" y="20437"/>
                </a:lnTo>
                <a:lnTo>
                  <a:pt x="60179" y="17674"/>
                </a:lnTo>
                <a:lnTo>
                  <a:pt x="72092" y="8558"/>
                </a:lnTo>
                <a:lnTo>
                  <a:pt x="87823" y="4358"/>
                </a:lnTo>
                <a:lnTo>
                  <a:pt x="107214" y="4342"/>
                </a:lnTo>
                <a:lnTo>
                  <a:pt x="97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4" name="object 26"/>
          <p:cNvSpPr/>
          <p:nvPr/>
        </p:nvSpPr>
        <p:spPr>
          <a:xfrm>
            <a:off x="6529089" y="320040"/>
            <a:ext cx="59690" cy="254000"/>
          </a:xfrm>
          <a:custGeom>
            <a:avLst/>
            <a:gdLst/>
            <a:ahLst/>
            <a:cxnLst/>
            <a:rect l="l" t="t" r="r" b="b"/>
            <a:pathLst>
              <a:path w="59690" h="254000">
                <a:moveTo>
                  <a:pt x="58400" y="0"/>
                </a:moveTo>
                <a:lnTo>
                  <a:pt x="57130" y="0"/>
                </a:lnTo>
                <a:lnTo>
                  <a:pt x="53442" y="2066"/>
                </a:lnTo>
                <a:lnTo>
                  <a:pt x="26691" y="31634"/>
                </a:lnTo>
                <a:lnTo>
                  <a:pt x="6497" y="75632"/>
                </a:lnTo>
                <a:lnTo>
                  <a:pt x="0" y="123786"/>
                </a:lnTo>
                <a:lnTo>
                  <a:pt x="199" y="134884"/>
                </a:lnTo>
                <a:lnTo>
                  <a:pt x="8272" y="184747"/>
                </a:lnTo>
                <a:lnTo>
                  <a:pt x="34062" y="231748"/>
                </a:lnTo>
                <a:lnTo>
                  <a:pt x="58400" y="254000"/>
                </a:lnTo>
                <a:lnTo>
                  <a:pt x="59670" y="252729"/>
                </a:lnTo>
                <a:lnTo>
                  <a:pt x="59670" y="250189"/>
                </a:lnTo>
                <a:lnTo>
                  <a:pt x="54590" y="245109"/>
                </a:lnTo>
                <a:lnTo>
                  <a:pt x="45610" y="234906"/>
                </a:lnTo>
                <a:lnTo>
                  <a:pt x="26656" y="199810"/>
                </a:lnTo>
                <a:lnTo>
                  <a:pt x="17475" y="161551"/>
                </a:lnTo>
                <a:lnTo>
                  <a:pt x="15383" y="136553"/>
                </a:lnTo>
                <a:lnTo>
                  <a:pt x="15588" y="121625"/>
                </a:lnTo>
                <a:lnTo>
                  <a:pt x="19764" y="80309"/>
                </a:lnTo>
                <a:lnTo>
                  <a:pt x="36200" y="33422"/>
                </a:lnTo>
                <a:lnTo>
                  <a:pt x="59670" y="3809"/>
                </a:lnTo>
                <a:lnTo>
                  <a:pt x="59670" y="1269"/>
                </a:lnTo>
                <a:lnTo>
                  <a:pt x="58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5" name="object 27"/>
          <p:cNvSpPr/>
          <p:nvPr/>
        </p:nvSpPr>
        <p:spPr>
          <a:xfrm>
            <a:off x="6614159" y="336550"/>
            <a:ext cx="180340" cy="179070"/>
          </a:xfrm>
          <a:custGeom>
            <a:avLst/>
            <a:gdLst/>
            <a:ahLst/>
            <a:cxnLst/>
            <a:rect l="l" t="t" r="r" b="b"/>
            <a:pathLst>
              <a:path w="180340" h="179070">
                <a:moveTo>
                  <a:pt x="123238" y="88900"/>
                </a:moveTo>
                <a:lnTo>
                  <a:pt x="96520" y="88900"/>
                </a:lnTo>
                <a:lnTo>
                  <a:pt x="114597" y="93563"/>
                </a:lnTo>
                <a:lnTo>
                  <a:pt x="122790" y="103571"/>
                </a:lnTo>
                <a:lnTo>
                  <a:pt x="122964" y="118643"/>
                </a:lnTo>
                <a:lnTo>
                  <a:pt x="121001" y="129144"/>
                </a:lnTo>
                <a:lnTo>
                  <a:pt x="119380" y="137159"/>
                </a:lnTo>
                <a:lnTo>
                  <a:pt x="116840" y="147320"/>
                </a:lnTo>
                <a:lnTo>
                  <a:pt x="116840" y="152400"/>
                </a:lnTo>
                <a:lnTo>
                  <a:pt x="123227" y="169619"/>
                </a:lnTo>
                <a:lnTo>
                  <a:pt x="136677" y="177159"/>
                </a:lnTo>
                <a:lnTo>
                  <a:pt x="148621" y="179020"/>
                </a:lnTo>
                <a:lnTo>
                  <a:pt x="164753" y="173990"/>
                </a:lnTo>
                <a:lnTo>
                  <a:pt x="142240" y="173990"/>
                </a:lnTo>
                <a:lnTo>
                  <a:pt x="140970" y="167640"/>
                </a:lnTo>
                <a:lnTo>
                  <a:pt x="140970" y="157479"/>
                </a:lnTo>
                <a:lnTo>
                  <a:pt x="141632" y="145467"/>
                </a:lnTo>
                <a:lnTo>
                  <a:pt x="143150" y="131862"/>
                </a:lnTo>
                <a:lnTo>
                  <a:pt x="143510" y="125729"/>
                </a:lnTo>
                <a:lnTo>
                  <a:pt x="144780" y="120650"/>
                </a:lnTo>
                <a:lnTo>
                  <a:pt x="144780" y="116840"/>
                </a:lnTo>
                <a:lnTo>
                  <a:pt x="139886" y="101296"/>
                </a:lnTo>
                <a:lnTo>
                  <a:pt x="129608" y="92024"/>
                </a:lnTo>
                <a:lnTo>
                  <a:pt x="123238" y="88900"/>
                </a:lnTo>
                <a:close/>
              </a:path>
              <a:path w="180340" h="179070">
                <a:moveTo>
                  <a:pt x="91440" y="7620"/>
                </a:moveTo>
                <a:lnTo>
                  <a:pt x="53340" y="7620"/>
                </a:lnTo>
                <a:lnTo>
                  <a:pt x="57150" y="8890"/>
                </a:lnTo>
                <a:lnTo>
                  <a:pt x="64770" y="8890"/>
                </a:lnTo>
                <a:lnTo>
                  <a:pt x="64770" y="13970"/>
                </a:lnTo>
                <a:lnTo>
                  <a:pt x="63500" y="17779"/>
                </a:lnTo>
                <a:lnTo>
                  <a:pt x="29210" y="153670"/>
                </a:lnTo>
                <a:lnTo>
                  <a:pt x="24500" y="163165"/>
                </a:lnTo>
                <a:lnTo>
                  <a:pt x="6725" y="165099"/>
                </a:lnTo>
                <a:lnTo>
                  <a:pt x="0" y="165100"/>
                </a:lnTo>
                <a:lnTo>
                  <a:pt x="0" y="173990"/>
                </a:lnTo>
                <a:lnTo>
                  <a:pt x="2540" y="173990"/>
                </a:lnTo>
                <a:lnTo>
                  <a:pt x="15167" y="173543"/>
                </a:lnTo>
                <a:lnTo>
                  <a:pt x="29261" y="172852"/>
                </a:lnTo>
                <a:lnTo>
                  <a:pt x="72390" y="172852"/>
                </a:lnTo>
                <a:lnTo>
                  <a:pt x="72390" y="165100"/>
                </a:lnTo>
                <a:lnTo>
                  <a:pt x="48260" y="165100"/>
                </a:lnTo>
                <a:lnTo>
                  <a:pt x="48260" y="160020"/>
                </a:lnTo>
                <a:lnTo>
                  <a:pt x="49530" y="158750"/>
                </a:lnTo>
                <a:lnTo>
                  <a:pt x="49530" y="157479"/>
                </a:lnTo>
                <a:lnTo>
                  <a:pt x="66040" y="88900"/>
                </a:lnTo>
                <a:lnTo>
                  <a:pt x="123238" y="88900"/>
                </a:lnTo>
                <a:lnTo>
                  <a:pt x="120650" y="87629"/>
                </a:lnTo>
                <a:lnTo>
                  <a:pt x="132610" y="83820"/>
                </a:lnTo>
                <a:lnTo>
                  <a:pt x="67310" y="83820"/>
                </a:lnTo>
                <a:lnTo>
                  <a:pt x="83820" y="17779"/>
                </a:lnTo>
                <a:lnTo>
                  <a:pt x="86360" y="11429"/>
                </a:lnTo>
                <a:lnTo>
                  <a:pt x="86360" y="8890"/>
                </a:lnTo>
                <a:lnTo>
                  <a:pt x="91440" y="7620"/>
                </a:lnTo>
                <a:close/>
              </a:path>
              <a:path w="180340" h="179070">
                <a:moveTo>
                  <a:pt x="72390" y="172852"/>
                </a:moveTo>
                <a:lnTo>
                  <a:pt x="29261" y="172852"/>
                </a:lnTo>
                <a:lnTo>
                  <a:pt x="43064" y="173088"/>
                </a:lnTo>
                <a:lnTo>
                  <a:pt x="56887" y="173666"/>
                </a:lnTo>
                <a:lnTo>
                  <a:pt x="69850" y="173990"/>
                </a:lnTo>
                <a:lnTo>
                  <a:pt x="72390" y="173990"/>
                </a:lnTo>
                <a:lnTo>
                  <a:pt x="72390" y="172852"/>
                </a:lnTo>
                <a:close/>
              </a:path>
              <a:path w="180340" h="179070">
                <a:moveTo>
                  <a:pt x="180340" y="147320"/>
                </a:moveTo>
                <a:lnTo>
                  <a:pt x="175260" y="147320"/>
                </a:lnTo>
                <a:lnTo>
                  <a:pt x="175260" y="148590"/>
                </a:lnTo>
                <a:lnTo>
                  <a:pt x="173990" y="151129"/>
                </a:lnTo>
                <a:lnTo>
                  <a:pt x="165204" y="166666"/>
                </a:lnTo>
                <a:lnTo>
                  <a:pt x="155662" y="173214"/>
                </a:lnTo>
                <a:lnTo>
                  <a:pt x="142240" y="173990"/>
                </a:lnTo>
                <a:lnTo>
                  <a:pt x="164753" y="173990"/>
                </a:lnTo>
                <a:lnTo>
                  <a:pt x="165842" y="173650"/>
                </a:lnTo>
                <a:lnTo>
                  <a:pt x="175854" y="162249"/>
                </a:lnTo>
                <a:lnTo>
                  <a:pt x="180012" y="152010"/>
                </a:lnTo>
                <a:lnTo>
                  <a:pt x="180340" y="147320"/>
                </a:lnTo>
                <a:close/>
              </a:path>
              <a:path w="180340" h="179070">
                <a:moveTo>
                  <a:pt x="48260" y="0"/>
                </a:moveTo>
                <a:lnTo>
                  <a:pt x="40640" y="0"/>
                </a:lnTo>
                <a:lnTo>
                  <a:pt x="40640" y="7620"/>
                </a:lnTo>
                <a:lnTo>
                  <a:pt x="106680" y="7620"/>
                </a:lnTo>
                <a:lnTo>
                  <a:pt x="120883" y="7983"/>
                </a:lnTo>
                <a:lnTo>
                  <a:pt x="135408" y="10529"/>
                </a:lnTo>
                <a:lnTo>
                  <a:pt x="146982" y="17438"/>
                </a:lnTo>
                <a:lnTo>
                  <a:pt x="152331" y="30894"/>
                </a:lnTo>
                <a:lnTo>
                  <a:pt x="151172" y="43000"/>
                </a:lnTo>
                <a:lnTo>
                  <a:pt x="122718" y="79344"/>
                </a:lnTo>
                <a:lnTo>
                  <a:pt x="67310" y="83820"/>
                </a:lnTo>
                <a:lnTo>
                  <a:pt x="132610" y="83820"/>
                </a:lnTo>
                <a:lnTo>
                  <a:pt x="168346" y="59999"/>
                </a:lnTo>
                <a:lnTo>
                  <a:pt x="174602" y="48975"/>
                </a:lnTo>
                <a:lnTo>
                  <a:pt x="173551" y="33997"/>
                </a:lnTo>
                <a:lnTo>
                  <a:pt x="168734" y="21724"/>
                </a:lnTo>
                <a:lnTo>
                  <a:pt x="160565" y="12172"/>
                </a:lnTo>
                <a:lnTo>
                  <a:pt x="149458" y="5357"/>
                </a:lnTo>
                <a:lnTo>
                  <a:pt x="135825" y="1295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6" name="object 28"/>
          <p:cNvSpPr/>
          <p:nvPr/>
        </p:nvSpPr>
        <p:spPr>
          <a:xfrm>
            <a:off x="6809740" y="331470"/>
            <a:ext cx="151130" cy="184150"/>
          </a:xfrm>
          <a:custGeom>
            <a:avLst/>
            <a:gdLst/>
            <a:ahLst/>
            <a:cxnLst/>
            <a:rect l="l" t="t" r="r" b="b"/>
            <a:pathLst>
              <a:path w="151129" h="184150">
                <a:moveTo>
                  <a:pt x="21589" y="120650"/>
                </a:moveTo>
                <a:lnTo>
                  <a:pt x="16509" y="120650"/>
                </a:lnTo>
                <a:lnTo>
                  <a:pt x="15239" y="121920"/>
                </a:lnTo>
                <a:lnTo>
                  <a:pt x="9604" y="143613"/>
                </a:lnTo>
                <a:lnTo>
                  <a:pt x="4962" y="161616"/>
                </a:lnTo>
                <a:lnTo>
                  <a:pt x="1241" y="176291"/>
                </a:lnTo>
                <a:lnTo>
                  <a:pt x="0" y="182879"/>
                </a:lnTo>
                <a:lnTo>
                  <a:pt x="1269" y="184150"/>
                </a:lnTo>
                <a:lnTo>
                  <a:pt x="5079" y="184150"/>
                </a:lnTo>
                <a:lnTo>
                  <a:pt x="7619" y="180339"/>
                </a:lnTo>
                <a:lnTo>
                  <a:pt x="20319" y="165100"/>
                </a:lnTo>
                <a:lnTo>
                  <a:pt x="30093" y="165100"/>
                </a:lnTo>
                <a:lnTo>
                  <a:pt x="28193" y="163786"/>
                </a:lnTo>
                <a:lnTo>
                  <a:pt x="20767" y="150933"/>
                </a:lnTo>
                <a:lnTo>
                  <a:pt x="19050" y="133350"/>
                </a:lnTo>
                <a:lnTo>
                  <a:pt x="20319" y="127000"/>
                </a:lnTo>
                <a:lnTo>
                  <a:pt x="20319" y="125729"/>
                </a:lnTo>
                <a:lnTo>
                  <a:pt x="21589" y="124459"/>
                </a:lnTo>
                <a:lnTo>
                  <a:pt x="21589" y="120650"/>
                </a:lnTo>
                <a:close/>
              </a:path>
              <a:path w="151129" h="184150">
                <a:moveTo>
                  <a:pt x="30093" y="165100"/>
                </a:moveTo>
                <a:lnTo>
                  <a:pt x="20319" y="165100"/>
                </a:lnTo>
                <a:lnTo>
                  <a:pt x="30527" y="175068"/>
                </a:lnTo>
                <a:lnTo>
                  <a:pt x="42198" y="180961"/>
                </a:lnTo>
                <a:lnTo>
                  <a:pt x="54592" y="183670"/>
                </a:lnTo>
                <a:lnTo>
                  <a:pt x="70642" y="182257"/>
                </a:lnTo>
                <a:lnTo>
                  <a:pt x="85192" y="177945"/>
                </a:lnTo>
                <a:lnTo>
                  <a:pt x="87923" y="176505"/>
                </a:lnTo>
                <a:lnTo>
                  <a:pt x="64909" y="176505"/>
                </a:lnTo>
                <a:lnTo>
                  <a:pt x="52464" y="175469"/>
                </a:lnTo>
                <a:lnTo>
                  <a:pt x="39493" y="171597"/>
                </a:lnTo>
                <a:lnTo>
                  <a:pt x="30093" y="165100"/>
                </a:lnTo>
                <a:close/>
              </a:path>
              <a:path w="151129" h="184150">
                <a:moveTo>
                  <a:pt x="97294" y="33"/>
                </a:moveTo>
                <a:lnTo>
                  <a:pt x="57221" y="13967"/>
                </a:lnTo>
                <a:lnTo>
                  <a:pt x="33551" y="46980"/>
                </a:lnTo>
                <a:lnTo>
                  <a:pt x="34558" y="66271"/>
                </a:lnTo>
                <a:lnTo>
                  <a:pt x="39235" y="79881"/>
                </a:lnTo>
                <a:lnTo>
                  <a:pt x="46391" y="88789"/>
                </a:lnTo>
                <a:lnTo>
                  <a:pt x="54837" y="93969"/>
                </a:lnTo>
                <a:lnTo>
                  <a:pt x="86359" y="102870"/>
                </a:lnTo>
                <a:lnTo>
                  <a:pt x="97094" y="106281"/>
                </a:lnTo>
                <a:lnTo>
                  <a:pt x="106411" y="115923"/>
                </a:lnTo>
                <a:lnTo>
                  <a:pt x="106011" y="132780"/>
                </a:lnTo>
                <a:lnTo>
                  <a:pt x="102373" y="147345"/>
                </a:lnTo>
                <a:lnTo>
                  <a:pt x="95970" y="159310"/>
                </a:lnTo>
                <a:lnTo>
                  <a:pt x="87276" y="168364"/>
                </a:lnTo>
                <a:lnTo>
                  <a:pt x="76764" y="174199"/>
                </a:lnTo>
                <a:lnTo>
                  <a:pt x="64909" y="176505"/>
                </a:lnTo>
                <a:lnTo>
                  <a:pt x="87923" y="176505"/>
                </a:lnTo>
                <a:lnTo>
                  <a:pt x="117553" y="152099"/>
                </a:lnTo>
                <a:lnTo>
                  <a:pt x="127431" y="128594"/>
                </a:lnTo>
                <a:lnTo>
                  <a:pt x="125928" y="108129"/>
                </a:lnTo>
                <a:lnTo>
                  <a:pt x="99049" y="80702"/>
                </a:lnTo>
                <a:lnTo>
                  <a:pt x="69304" y="72892"/>
                </a:lnTo>
                <a:lnTo>
                  <a:pt x="58356" y="66129"/>
                </a:lnTo>
                <a:lnTo>
                  <a:pt x="51577" y="54943"/>
                </a:lnTo>
                <a:lnTo>
                  <a:pt x="53326" y="40152"/>
                </a:lnTo>
                <a:lnTo>
                  <a:pt x="58982" y="27230"/>
                </a:lnTo>
                <a:lnTo>
                  <a:pt x="67818" y="16856"/>
                </a:lnTo>
                <a:lnTo>
                  <a:pt x="79109" y="9710"/>
                </a:lnTo>
                <a:lnTo>
                  <a:pt x="92127" y="6470"/>
                </a:lnTo>
                <a:lnTo>
                  <a:pt x="119174" y="6470"/>
                </a:lnTo>
                <a:lnTo>
                  <a:pt x="111526" y="2424"/>
                </a:lnTo>
                <a:lnTo>
                  <a:pt x="97294" y="33"/>
                </a:lnTo>
                <a:close/>
              </a:path>
              <a:path w="151129" h="184150">
                <a:moveTo>
                  <a:pt x="119174" y="6470"/>
                </a:moveTo>
                <a:lnTo>
                  <a:pt x="92127" y="6470"/>
                </a:lnTo>
                <a:lnTo>
                  <a:pt x="107419" y="8276"/>
                </a:lnTo>
                <a:lnTo>
                  <a:pt x="119075" y="14101"/>
                </a:lnTo>
                <a:lnTo>
                  <a:pt x="126859" y="24305"/>
                </a:lnTo>
                <a:lnTo>
                  <a:pt x="130536" y="39250"/>
                </a:lnTo>
                <a:lnTo>
                  <a:pt x="130809" y="54609"/>
                </a:lnTo>
                <a:lnTo>
                  <a:pt x="130809" y="62229"/>
                </a:lnTo>
                <a:lnTo>
                  <a:pt x="135889" y="62229"/>
                </a:lnTo>
                <a:lnTo>
                  <a:pt x="137809" y="54609"/>
                </a:lnTo>
                <a:lnTo>
                  <a:pt x="147231" y="17779"/>
                </a:lnTo>
                <a:lnTo>
                  <a:pt x="130809" y="17779"/>
                </a:lnTo>
                <a:lnTo>
                  <a:pt x="122863" y="8422"/>
                </a:lnTo>
                <a:lnTo>
                  <a:pt x="119174" y="6470"/>
                </a:lnTo>
                <a:close/>
              </a:path>
              <a:path w="151129" h="184150">
                <a:moveTo>
                  <a:pt x="151129" y="0"/>
                </a:moveTo>
                <a:lnTo>
                  <a:pt x="146050" y="0"/>
                </a:lnTo>
                <a:lnTo>
                  <a:pt x="143509" y="2539"/>
                </a:lnTo>
                <a:lnTo>
                  <a:pt x="130809" y="17779"/>
                </a:lnTo>
                <a:lnTo>
                  <a:pt x="147231" y="17779"/>
                </a:lnTo>
                <a:lnTo>
                  <a:pt x="151129" y="2539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7" name="object 29"/>
          <p:cNvSpPr/>
          <p:nvPr/>
        </p:nvSpPr>
        <p:spPr>
          <a:xfrm>
            <a:off x="6979919" y="331470"/>
            <a:ext cx="151130" cy="184150"/>
          </a:xfrm>
          <a:custGeom>
            <a:avLst/>
            <a:gdLst/>
            <a:ahLst/>
            <a:cxnLst/>
            <a:rect l="l" t="t" r="r" b="b"/>
            <a:pathLst>
              <a:path w="151129" h="184150">
                <a:moveTo>
                  <a:pt x="21589" y="120650"/>
                </a:moveTo>
                <a:lnTo>
                  <a:pt x="16509" y="120650"/>
                </a:lnTo>
                <a:lnTo>
                  <a:pt x="15239" y="121920"/>
                </a:lnTo>
                <a:lnTo>
                  <a:pt x="4531" y="161988"/>
                </a:lnTo>
                <a:lnTo>
                  <a:pt x="0" y="182879"/>
                </a:lnTo>
                <a:lnTo>
                  <a:pt x="1270" y="184150"/>
                </a:lnTo>
                <a:lnTo>
                  <a:pt x="3809" y="184150"/>
                </a:lnTo>
                <a:lnTo>
                  <a:pt x="7620" y="180339"/>
                </a:lnTo>
                <a:lnTo>
                  <a:pt x="20320" y="165100"/>
                </a:lnTo>
                <a:lnTo>
                  <a:pt x="30093" y="165100"/>
                </a:lnTo>
                <a:lnTo>
                  <a:pt x="28193" y="163786"/>
                </a:lnTo>
                <a:lnTo>
                  <a:pt x="20767" y="150933"/>
                </a:lnTo>
                <a:lnTo>
                  <a:pt x="19050" y="133350"/>
                </a:lnTo>
                <a:lnTo>
                  <a:pt x="20197" y="127613"/>
                </a:lnTo>
                <a:lnTo>
                  <a:pt x="20320" y="125729"/>
                </a:lnTo>
                <a:lnTo>
                  <a:pt x="21589" y="124459"/>
                </a:lnTo>
                <a:lnTo>
                  <a:pt x="21589" y="120650"/>
                </a:lnTo>
                <a:close/>
              </a:path>
              <a:path w="151129" h="184150">
                <a:moveTo>
                  <a:pt x="30093" y="165100"/>
                </a:moveTo>
                <a:lnTo>
                  <a:pt x="20320" y="165100"/>
                </a:lnTo>
                <a:lnTo>
                  <a:pt x="30228" y="175263"/>
                </a:lnTo>
                <a:lnTo>
                  <a:pt x="42176" y="181166"/>
                </a:lnTo>
                <a:lnTo>
                  <a:pt x="54723" y="183771"/>
                </a:lnTo>
                <a:lnTo>
                  <a:pt x="70844" y="182289"/>
                </a:lnTo>
                <a:lnTo>
                  <a:pt x="85343" y="177857"/>
                </a:lnTo>
                <a:lnTo>
                  <a:pt x="87819" y="176505"/>
                </a:lnTo>
                <a:lnTo>
                  <a:pt x="64909" y="176505"/>
                </a:lnTo>
                <a:lnTo>
                  <a:pt x="52464" y="175469"/>
                </a:lnTo>
                <a:lnTo>
                  <a:pt x="39493" y="171597"/>
                </a:lnTo>
                <a:lnTo>
                  <a:pt x="30093" y="165100"/>
                </a:lnTo>
                <a:close/>
              </a:path>
              <a:path w="151129" h="184150">
                <a:moveTo>
                  <a:pt x="97294" y="33"/>
                </a:moveTo>
                <a:lnTo>
                  <a:pt x="56689" y="13967"/>
                </a:lnTo>
                <a:lnTo>
                  <a:pt x="33487" y="46980"/>
                </a:lnTo>
                <a:lnTo>
                  <a:pt x="34530" y="66280"/>
                </a:lnTo>
                <a:lnTo>
                  <a:pt x="39231" y="79894"/>
                </a:lnTo>
                <a:lnTo>
                  <a:pt x="46403" y="88801"/>
                </a:lnTo>
                <a:lnTo>
                  <a:pt x="54858" y="93978"/>
                </a:lnTo>
                <a:lnTo>
                  <a:pt x="86359" y="102870"/>
                </a:lnTo>
                <a:lnTo>
                  <a:pt x="97094" y="106281"/>
                </a:lnTo>
                <a:lnTo>
                  <a:pt x="106411" y="115923"/>
                </a:lnTo>
                <a:lnTo>
                  <a:pt x="106011" y="132780"/>
                </a:lnTo>
                <a:lnTo>
                  <a:pt x="102373" y="147345"/>
                </a:lnTo>
                <a:lnTo>
                  <a:pt x="95970" y="159310"/>
                </a:lnTo>
                <a:lnTo>
                  <a:pt x="87276" y="168364"/>
                </a:lnTo>
                <a:lnTo>
                  <a:pt x="76764" y="174199"/>
                </a:lnTo>
                <a:lnTo>
                  <a:pt x="64909" y="176505"/>
                </a:lnTo>
                <a:lnTo>
                  <a:pt x="87819" y="176505"/>
                </a:lnTo>
                <a:lnTo>
                  <a:pt x="117067" y="151477"/>
                </a:lnTo>
                <a:lnTo>
                  <a:pt x="126356" y="127613"/>
                </a:lnTo>
                <a:lnTo>
                  <a:pt x="124900" y="107278"/>
                </a:lnTo>
                <a:lnTo>
                  <a:pt x="79227" y="75472"/>
                </a:lnTo>
                <a:lnTo>
                  <a:pt x="68583" y="72850"/>
                </a:lnTo>
                <a:lnTo>
                  <a:pt x="58071" y="65990"/>
                </a:lnTo>
                <a:lnTo>
                  <a:pt x="51470" y="54508"/>
                </a:lnTo>
                <a:lnTo>
                  <a:pt x="53335" y="39657"/>
                </a:lnTo>
                <a:lnTo>
                  <a:pt x="59168" y="26681"/>
                </a:lnTo>
                <a:lnTo>
                  <a:pt x="68148" y="16319"/>
                </a:lnTo>
                <a:lnTo>
                  <a:pt x="79455" y="9309"/>
                </a:lnTo>
                <a:lnTo>
                  <a:pt x="92267" y="6390"/>
                </a:lnTo>
                <a:lnTo>
                  <a:pt x="119021" y="6390"/>
                </a:lnTo>
                <a:lnTo>
                  <a:pt x="111526" y="2424"/>
                </a:lnTo>
                <a:lnTo>
                  <a:pt x="97294" y="33"/>
                </a:lnTo>
                <a:close/>
              </a:path>
              <a:path w="151129" h="184150">
                <a:moveTo>
                  <a:pt x="119021" y="6390"/>
                </a:moveTo>
                <a:lnTo>
                  <a:pt x="92267" y="6390"/>
                </a:lnTo>
                <a:lnTo>
                  <a:pt x="107001" y="8250"/>
                </a:lnTo>
                <a:lnTo>
                  <a:pt x="118641" y="14133"/>
                </a:lnTo>
                <a:lnTo>
                  <a:pt x="126660" y="24408"/>
                </a:lnTo>
                <a:lnTo>
                  <a:pt x="130532" y="39446"/>
                </a:lnTo>
                <a:lnTo>
                  <a:pt x="130808" y="54508"/>
                </a:lnTo>
                <a:lnTo>
                  <a:pt x="130809" y="62229"/>
                </a:lnTo>
                <a:lnTo>
                  <a:pt x="135889" y="62229"/>
                </a:lnTo>
                <a:lnTo>
                  <a:pt x="137835" y="54508"/>
                </a:lnTo>
                <a:lnTo>
                  <a:pt x="147231" y="17779"/>
                </a:lnTo>
                <a:lnTo>
                  <a:pt x="130809" y="17779"/>
                </a:lnTo>
                <a:lnTo>
                  <a:pt x="122863" y="8422"/>
                </a:lnTo>
                <a:lnTo>
                  <a:pt x="119021" y="6390"/>
                </a:lnTo>
                <a:close/>
              </a:path>
              <a:path w="151129" h="184150">
                <a:moveTo>
                  <a:pt x="151129" y="0"/>
                </a:moveTo>
                <a:lnTo>
                  <a:pt x="146050" y="0"/>
                </a:lnTo>
                <a:lnTo>
                  <a:pt x="143509" y="2539"/>
                </a:lnTo>
                <a:lnTo>
                  <a:pt x="130809" y="17779"/>
                </a:lnTo>
                <a:lnTo>
                  <a:pt x="147231" y="17779"/>
                </a:lnTo>
                <a:lnTo>
                  <a:pt x="151129" y="2539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8" name="object 30"/>
          <p:cNvSpPr/>
          <p:nvPr/>
        </p:nvSpPr>
        <p:spPr>
          <a:xfrm>
            <a:off x="7291705" y="361950"/>
            <a:ext cx="0" cy="168910"/>
          </a:xfrm>
          <a:custGeom>
            <a:avLst/>
            <a:gdLst/>
            <a:ahLst/>
            <a:cxnLst/>
            <a:rect l="l" t="t" r="r" b="b"/>
            <a:pathLst>
              <a:path h="168909">
                <a:moveTo>
                  <a:pt x="0" y="0"/>
                </a:moveTo>
                <a:lnTo>
                  <a:pt x="0" y="1689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9" name="object 31"/>
          <p:cNvSpPr/>
          <p:nvPr/>
        </p:nvSpPr>
        <p:spPr>
          <a:xfrm>
            <a:off x="7207250" y="446405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0" name="object 32"/>
          <p:cNvSpPr/>
          <p:nvPr/>
        </p:nvSpPr>
        <p:spPr>
          <a:xfrm>
            <a:off x="7458709" y="341758"/>
            <a:ext cx="101600" cy="168910"/>
          </a:xfrm>
          <a:custGeom>
            <a:avLst/>
            <a:gdLst/>
            <a:ahLst/>
            <a:cxnLst/>
            <a:rect l="l" t="t" r="r" b="b"/>
            <a:pathLst>
              <a:path w="101600" h="168909">
                <a:moveTo>
                  <a:pt x="79348" y="7796"/>
                </a:moveTo>
                <a:lnTo>
                  <a:pt x="39642" y="7796"/>
                </a:lnTo>
                <a:lnTo>
                  <a:pt x="55865" y="10472"/>
                </a:lnTo>
                <a:lnTo>
                  <a:pt x="67510" y="17978"/>
                </a:lnTo>
                <a:lnTo>
                  <a:pt x="74905" y="28918"/>
                </a:lnTo>
                <a:lnTo>
                  <a:pt x="78373" y="41894"/>
                </a:lnTo>
                <a:lnTo>
                  <a:pt x="77279" y="56179"/>
                </a:lnTo>
                <a:lnTo>
                  <a:pt x="62130" y="91603"/>
                </a:lnTo>
                <a:lnTo>
                  <a:pt x="2540" y="158621"/>
                </a:lnTo>
                <a:lnTo>
                  <a:pt x="0" y="162431"/>
                </a:lnTo>
                <a:lnTo>
                  <a:pt x="0" y="168781"/>
                </a:lnTo>
                <a:lnTo>
                  <a:pt x="93980" y="168781"/>
                </a:lnTo>
                <a:lnTo>
                  <a:pt x="97463" y="148461"/>
                </a:lnTo>
                <a:lnTo>
                  <a:pt x="19050" y="148461"/>
                </a:lnTo>
                <a:lnTo>
                  <a:pt x="61832" y="109579"/>
                </a:lnTo>
                <a:lnTo>
                  <a:pt x="91433" y="78624"/>
                </a:lnTo>
                <a:lnTo>
                  <a:pt x="101521" y="51214"/>
                </a:lnTo>
                <a:lnTo>
                  <a:pt x="99661" y="35875"/>
                </a:lnTo>
                <a:lnTo>
                  <a:pt x="94299" y="22841"/>
                </a:lnTo>
                <a:lnTo>
                  <a:pt x="85881" y="12355"/>
                </a:lnTo>
                <a:lnTo>
                  <a:pt x="79348" y="7796"/>
                </a:lnTo>
                <a:close/>
              </a:path>
              <a:path w="101600" h="168909">
                <a:moveTo>
                  <a:pt x="101600" y="124331"/>
                </a:moveTo>
                <a:lnTo>
                  <a:pt x="95250" y="124331"/>
                </a:lnTo>
                <a:lnTo>
                  <a:pt x="93980" y="131951"/>
                </a:lnTo>
                <a:lnTo>
                  <a:pt x="92710" y="143381"/>
                </a:lnTo>
                <a:lnTo>
                  <a:pt x="90170" y="147191"/>
                </a:lnTo>
                <a:lnTo>
                  <a:pt x="87630" y="148461"/>
                </a:lnTo>
                <a:lnTo>
                  <a:pt x="97463" y="148461"/>
                </a:lnTo>
                <a:lnTo>
                  <a:pt x="101600" y="124331"/>
                </a:lnTo>
                <a:close/>
              </a:path>
              <a:path w="101600" h="168909">
                <a:moveTo>
                  <a:pt x="61666" y="0"/>
                </a:moveTo>
                <a:lnTo>
                  <a:pt x="15708" y="12977"/>
                </a:lnTo>
                <a:lnTo>
                  <a:pt x="0" y="59561"/>
                </a:lnTo>
                <a:lnTo>
                  <a:pt x="17780" y="59561"/>
                </a:lnTo>
                <a:lnTo>
                  <a:pt x="26670" y="55751"/>
                </a:lnTo>
                <a:lnTo>
                  <a:pt x="26670" y="39241"/>
                </a:lnTo>
                <a:lnTo>
                  <a:pt x="22860" y="32891"/>
                </a:lnTo>
                <a:lnTo>
                  <a:pt x="10160" y="32891"/>
                </a:lnTo>
                <a:lnTo>
                  <a:pt x="17416" y="20208"/>
                </a:lnTo>
                <a:lnTo>
                  <a:pt x="27444" y="11776"/>
                </a:lnTo>
                <a:lnTo>
                  <a:pt x="39642" y="7796"/>
                </a:lnTo>
                <a:lnTo>
                  <a:pt x="79348" y="7796"/>
                </a:lnTo>
                <a:lnTo>
                  <a:pt x="74855" y="4660"/>
                </a:lnTo>
                <a:lnTo>
                  <a:pt x="61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1" name="object 33"/>
          <p:cNvSpPr/>
          <p:nvPr/>
        </p:nvSpPr>
        <p:spPr>
          <a:xfrm>
            <a:off x="7584233" y="334009"/>
            <a:ext cx="120014" cy="177800"/>
          </a:xfrm>
          <a:custGeom>
            <a:avLst/>
            <a:gdLst/>
            <a:ahLst/>
            <a:cxnLst/>
            <a:rect l="l" t="t" r="r" b="b"/>
            <a:pathLst>
              <a:path w="120015" h="177800">
                <a:moveTo>
                  <a:pt x="64202" y="63822"/>
                </a:moveTo>
                <a:lnTo>
                  <a:pt x="28196" y="78094"/>
                </a:lnTo>
                <a:lnTo>
                  <a:pt x="3808" y="112765"/>
                </a:lnTo>
                <a:lnTo>
                  <a:pt x="0" y="126552"/>
                </a:lnTo>
                <a:lnTo>
                  <a:pt x="1000" y="145591"/>
                </a:lnTo>
                <a:lnTo>
                  <a:pt x="5090" y="160403"/>
                </a:lnTo>
                <a:lnTo>
                  <a:pt x="11964" y="170945"/>
                </a:lnTo>
                <a:lnTo>
                  <a:pt x="21312" y="177178"/>
                </a:lnTo>
                <a:lnTo>
                  <a:pt x="33159" y="177773"/>
                </a:lnTo>
                <a:lnTo>
                  <a:pt x="44361" y="175619"/>
                </a:lnTo>
                <a:lnTo>
                  <a:pt x="50976" y="171855"/>
                </a:lnTo>
                <a:lnTo>
                  <a:pt x="38860" y="171855"/>
                </a:lnTo>
                <a:lnTo>
                  <a:pt x="23366" y="167603"/>
                </a:lnTo>
                <a:lnTo>
                  <a:pt x="17365" y="156679"/>
                </a:lnTo>
                <a:lnTo>
                  <a:pt x="17873" y="143465"/>
                </a:lnTo>
                <a:lnTo>
                  <a:pt x="19872" y="129313"/>
                </a:lnTo>
                <a:lnTo>
                  <a:pt x="39235" y="81177"/>
                </a:lnTo>
                <a:lnTo>
                  <a:pt x="59660" y="69851"/>
                </a:lnTo>
                <a:lnTo>
                  <a:pt x="76401" y="69851"/>
                </a:lnTo>
                <a:lnTo>
                  <a:pt x="75864" y="69135"/>
                </a:lnTo>
                <a:lnTo>
                  <a:pt x="64202" y="63822"/>
                </a:lnTo>
                <a:close/>
              </a:path>
              <a:path w="120015" h="177800">
                <a:moveTo>
                  <a:pt x="81485" y="169270"/>
                </a:moveTo>
                <a:lnTo>
                  <a:pt x="55519" y="169270"/>
                </a:lnTo>
                <a:lnTo>
                  <a:pt x="68036" y="172785"/>
                </a:lnTo>
                <a:lnTo>
                  <a:pt x="79719" y="177688"/>
                </a:lnTo>
                <a:lnTo>
                  <a:pt x="96281" y="175968"/>
                </a:lnTo>
                <a:lnTo>
                  <a:pt x="100237" y="172720"/>
                </a:lnTo>
                <a:lnTo>
                  <a:pt x="81485" y="172720"/>
                </a:lnTo>
                <a:lnTo>
                  <a:pt x="81485" y="169270"/>
                </a:lnTo>
                <a:close/>
              </a:path>
              <a:path w="120015" h="177800">
                <a:moveTo>
                  <a:pt x="114505" y="137160"/>
                </a:moveTo>
                <a:lnTo>
                  <a:pt x="109425" y="137160"/>
                </a:lnTo>
                <a:lnTo>
                  <a:pt x="109425" y="138430"/>
                </a:lnTo>
                <a:lnTo>
                  <a:pt x="108155" y="140970"/>
                </a:lnTo>
                <a:lnTo>
                  <a:pt x="103633" y="156946"/>
                </a:lnTo>
                <a:lnTo>
                  <a:pt x="97291" y="168644"/>
                </a:lnTo>
                <a:lnTo>
                  <a:pt x="81485" y="172720"/>
                </a:lnTo>
                <a:lnTo>
                  <a:pt x="100237" y="172720"/>
                </a:lnTo>
                <a:lnTo>
                  <a:pt x="104551" y="169178"/>
                </a:lnTo>
                <a:lnTo>
                  <a:pt x="111352" y="152891"/>
                </a:lnTo>
                <a:lnTo>
                  <a:pt x="114234" y="141246"/>
                </a:lnTo>
                <a:lnTo>
                  <a:pt x="114505" y="137160"/>
                </a:lnTo>
                <a:close/>
              </a:path>
              <a:path w="120015" h="177800">
                <a:moveTo>
                  <a:pt x="76401" y="69851"/>
                </a:moveTo>
                <a:lnTo>
                  <a:pt x="59660" y="69851"/>
                </a:lnTo>
                <a:lnTo>
                  <a:pt x="74724" y="77869"/>
                </a:lnTo>
                <a:lnTo>
                  <a:pt x="79935" y="89752"/>
                </a:lnTo>
                <a:lnTo>
                  <a:pt x="80215" y="92710"/>
                </a:lnTo>
                <a:lnTo>
                  <a:pt x="80215" y="95250"/>
                </a:lnTo>
                <a:lnTo>
                  <a:pt x="78945" y="96520"/>
                </a:lnTo>
                <a:lnTo>
                  <a:pt x="66245" y="146050"/>
                </a:lnTo>
                <a:lnTo>
                  <a:pt x="64975" y="149860"/>
                </a:lnTo>
                <a:lnTo>
                  <a:pt x="64975" y="151130"/>
                </a:lnTo>
                <a:lnTo>
                  <a:pt x="62435" y="154940"/>
                </a:lnTo>
                <a:lnTo>
                  <a:pt x="49401" y="166626"/>
                </a:lnTo>
                <a:lnTo>
                  <a:pt x="38860" y="171855"/>
                </a:lnTo>
                <a:lnTo>
                  <a:pt x="50976" y="171855"/>
                </a:lnTo>
                <a:lnTo>
                  <a:pt x="55519" y="169270"/>
                </a:lnTo>
                <a:lnTo>
                  <a:pt x="81485" y="169270"/>
                </a:lnTo>
                <a:lnTo>
                  <a:pt x="81485" y="153670"/>
                </a:lnTo>
                <a:lnTo>
                  <a:pt x="82755" y="149860"/>
                </a:lnTo>
                <a:lnTo>
                  <a:pt x="100218" y="80010"/>
                </a:lnTo>
                <a:lnTo>
                  <a:pt x="84025" y="80010"/>
                </a:lnTo>
                <a:lnTo>
                  <a:pt x="76401" y="69851"/>
                </a:lnTo>
                <a:close/>
              </a:path>
              <a:path w="120015" h="177800">
                <a:moveTo>
                  <a:pt x="119585" y="0"/>
                </a:moveTo>
                <a:lnTo>
                  <a:pt x="117045" y="0"/>
                </a:lnTo>
                <a:lnTo>
                  <a:pt x="105017" y="488"/>
                </a:lnTo>
                <a:lnTo>
                  <a:pt x="89501" y="1668"/>
                </a:lnTo>
                <a:lnTo>
                  <a:pt x="81485" y="2540"/>
                </a:lnTo>
                <a:lnTo>
                  <a:pt x="80215" y="3810"/>
                </a:lnTo>
                <a:lnTo>
                  <a:pt x="80215" y="10160"/>
                </a:lnTo>
                <a:lnTo>
                  <a:pt x="97995" y="10160"/>
                </a:lnTo>
                <a:lnTo>
                  <a:pt x="99265" y="11430"/>
                </a:lnTo>
                <a:lnTo>
                  <a:pt x="99265" y="15240"/>
                </a:lnTo>
                <a:lnTo>
                  <a:pt x="97995" y="20320"/>
                </a:lnTo>
                <a:lnTo>
                  <a:pt x="84025" y="80010"/>
                </a:lnTo>
                <a:lnTo>
                  <a:pt x="100218" y="80010"/>
                </a:lnTo>
                <a:lnTo>
                  <a:pt x="119585" y="2540"/>
                </a:lnTo>
                <a:lnTo>
                  <a:pt x="11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2" name="object 34"/>
          <p:cNvSpPr/>
          <p:nvPr/>
        </p:nvSpPr>
        <p:spPr>
          <a:xfrm>
            <a:off x="7747000" y="334009"/>
            <a:ext cx="68580" cy="39370"/>
          </a:xfrm>
          <a:custGeom>
            <a:avLst/>
            <a:gdLst/>
            <a:ahLst/>
            <a:cxnLst/>
            <a:rect l="l" t="t" r="r" b="b"/>
            <a:pathLst>
              <a:path w="68579" h="39370">
                <a:moveTo>
                  <a:pt x="34290" y="0"/>
                </a:moveTo>
                <a:lnTo>
                  <a:pt x="0" y="35560"/>
                </a:lnTo>
                <a:lnTo>
                  <a:pt x="3809" y="39370"/>
                </a:lnTo>
                <a:lnTo>
                  <a:pt x="34290" y="13970"/>
                </a:lnTo>
                <a:lnTo>
                  <a:pt x="47761" y="13970"/>
                </a:lnTo>
                <a:lnTo>
                  <a:pt x="34290" y="0"/>
                </a:lnTo>
                <a:close/>
              </a:path>
              <a:path w="68579" h="39370">
                <a:moveTo>
                  <a:pt x="47761" y="13970"/>
                </a:moveTo>
                <a:lnTo>
                  <a:pt x="34290" y="13970"/>
                </a:lnTo>
                <a:lnTo>
                  <a:pt x="63500" y="39370"/>
                </a:lnTo>
                <a:lnTo>
                  <a:pt x="68579" y="35560"/>
                </a:lnTo>
                <a:lnTo>
                  <a:pt x="47761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3" name="object 35"/>
          <p:cNvSpPr/>
          <p:nvPr/>
        </p:nvSpPr>
        <p:spPr>
          <a:xfrm>
            <a:off x="7714812" y="400050"/>
            <a:ext cx="133985" cy="111125"/>
          </a:xfrm>
          <a:custGeom>
            <a:avLst/>
            <a:gdLst/>
            <a:ahLst/>
            <a:cxnLst/>
            <a:rect l="l" t="t" r="r" b="b"/>
            <a:pathLst>
              <a:path w="133984" h="111125">
                <a:moveTo>
                  <a:pt x="133787" y="0"/>
                </a:moveTo>
                <a:lnTo>
                  <a:pt x="66477" y="0"/>
                </a:lnTo>
                <a:lnTo>
                  <a:pt x="51904" y="1962"/>
                </a:lnTo>
                <a:lnTo>
                  <a:pt x="17076" y="25966"/>
                </a:lnTo>
                <a:lnTo>
                  <a:pt x="0" y="62894"/>
                </a:lnTo>
                <a:lnTo>
                  <a:pt x="1362" y="80538"/>
                </a:lnTo>
                <a:lnTo>
                  <a:pt x="6179" y="94528"/>
                </a:lnTo>
                <a:lnTo>
                  <a:pt x="14044" y="104709"/>
                </a:lnTo>
                <a:lnTo>
                  <a:pt x="24551" y="110928"/>
                </a:lnTo>
                <a:lnTo>
                  <a:pt x="39764" y="110299"/>
                </a:lnTo>
                <a:lnTo>
                  <a:pt x="49949" y="107950"/>
                </a:lnTo>
                <a:lnTo>
                  <a:pt x="37267" y="107950"/>
                </a:lnTo>
                <a:lnTo>
                  <a:pt x="25139" y="104593"/>
                </a:lnTo>
                <a:lnTo>
                  <a:pt x="16887" y="94304"/>
                </a:lnTo>
                <a:lnTo>
                  <a:pt x="16147" y="80511"/>
                </a:lnTo>
                <a:lnTo>
                  <a:pt x="17059" y="67358"/>
                </a:lnTo>
                <a:lnTo>
                  <a:pt x="34753" y="28083"/>
                </a:lnTo>
                <a:lnTo>
                  <a:pt x="55488" y="15809"/>
                </a:lnTo>
                <a:lnTo>
                  <a:pt x="119284" y="15809"/>
                </a:lnTo>
                <a:lnTo>
                  <a:pt x="121087" y="15240"/>
                </a:lnTo>
                <a:lnTo>
                  <a:pt x="133787" y="15240"/>
                </a:lnTo>
                <a:lnTo>
                  <a:pt x="133787" y="0"/>
                </a:lnTo>
                <a:close/>
              </a:path>
              <a:path w="133984" h="111125">
                <a:moveTo>
                  <a:pt x="119284" y="15809"/>
                </a:moveTo>
                <a:lnTo>
                  <a:pt x="55488" y="15809"/>
                </a:lnTo>
                <a:lnTo>
                  <a:pt x="74950" y="19882"/>
                </a:lnTo>
                <a:lnTo>
                  <a:pt x="82783" y="29744"/>
                </a:lnTo>
                <a:lnTo>
                  <a:pt x="84256" y="40181"/>
                </a:lnTo>
                <a:lnTo>
                  <a:pt x="83171" y="51340"/>
                </a:lnTo>
                <a:lnTo>
                  <a:pt x="80012" y="64292"/>
                </a:lnTo>
                <a:lnTo>
                  <a:pt x="53985" y="101858"/>
                </a:lnTo>
                <a:lnTo>
                  <a:pt x="37267" y="107950"/>
                </a:lnTo>
                <a:lnTo>
                  <a:pt x="49949" y="107950"/>
                </a:lnTo>
                <a:lnTo>
                  <a:pt x="86776" y="84140"/>
                </a:lnTo>
                <a:lnTo>
                  <a:pt x="100675" y="46776"/>
                </a:lnTo>
                <a:lnTo>
                  <a:pt x="100290" y="36047"/>
                </a:lnTo>
                <a:lnTo>
                  <a:pt x="97117" y="22815"/>
                </a:lnTo>
                <a:lnTo>
                  <a:pt x="119284" y="15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4" name="object 36"/>
          <p:cNvSpPr/>
          <p:nvPr/>
        </p:nvSpPr>
        <p:spPr>
          <a:xfrm>
            <a:off x="7868919" y="287460"/>
            <a:ext cx="80010" cy="118110"/>
          </a:xfrm>
          <a:custGeom>
            <a:avLst/>
            <a:gdLst/>
            <a:ahLst/>
            <a:cxnLst/>
            <a:rect l="l" t="t" r="r" b="b"/>
            <a:pathLst>
              <a:path w="80009" h="118110">
                <a:moveTo>
                  <a:pt x="63306" y="7416"/>
                </a:moveTo>
                <a:lnTo>
                  <a:pt x="30252" y="7416"/>
                </a:lnTo>
                <a:lnTo>
                  <a:pt x="47250" y="10375"/>
                </a:lnTo>
                <a:lnTo>
                  <a:pt x="57526" y="18576"/>
                </a:lnTo>
                <a:lnTo>
                  <a:pt x="61923" y="30369"/>
                </a:lnTo>
                <a:lnTo>
                  <a:pt x="59559" y="46189"/>
                </a:lnTo>
                <a:lnTo>
                  <a:pt x="53655" y="58343"/>
                </a:lnTo>
                <a:lnTo>
                  <a:pt x="46805" y="66977"/>
                </a:lnTo>
                <a:lnTo>
                  <a:pt x="1270" y="111319"/>
                </a:lnTo>
                <a:lnTo>
                  <a:pt x="0" y="112589"/>
                </a:lnTo>
                <a:lnTo>
                  <a:pt x="0" y="117669"/>
                </a:lnTo>
                <a:lnTo>
                  <a:pt x="73659" y="117669"/>
                </a:lnTo>
                <a:lnTo>
                  <a:pt x="76453" y="103699"/>
                </a:lnTo>
                <a:lnTo>
                  <a:pt x="17779" y="103699"/>
                </a:lnTo>
                <a:lnTo>
                  <a:pt x="47945" y="77895"/>
                </a:lnTo>
                <a:lnTo>
                  <a:pt x="60537" y="67784"/>
                </a:lnTo>
                <a:lnTo>
                  <a:pt x="70386" y="58145"/>
                </a:lnTo>
                <a:lnTo>
                  <a:pt x="77008" y="48293"/>
                </a:lnTo>
                <a:lnTo>
                  <a:pt x="79916" y="37546"/>
                </a:lnTo>
                <a:lnTo>
                  <a:pt x="77115" y="22949"/>
                </a:lnTo>
                <a:lnTo>
                  <a:pt x="69450" y="11648"/>
                </a:lnTo>
                <a:lnTo>
                  <a:pt x="63306" y="7416"/>
                </a:lnTo>
                <a:close/>
              </a:path>
              <a:path w="80009" h="118110">
                <a:moveTo>
                  <a:pt x="80009" y="85919"/>
                </a:moveTo>
                <a:lnTo>
                  <a:pt x="73659" y="85919"/>
                </a:lnTo>
                <a:lnTo>
                  <a:pt x="73659" y="89729"/>
                </a:lnTo>
                <a:lnTo>
                  <a:pt x="71120" y="99889"/>
                </a:lnTo>
                <a:lnTo>
                  <a:pt x="67309" y="103699"/>
                </a:lnTo>
                <a:lnTo>
                  <a:pt x="76453" y="103699"/>
                </a:lnTo>
                <a:lnTo>
                  <a:pt x="80009" y="85919"/>
                </a:lnTo>
                <a:close/>
              </a:path>
              <a:path w="80009" h="118110">
                <a:moveTo>
                  <a:pt x="44709" y="0"/>
                </a:moveTo>
                <a:lnTo>
                  <a:pt x="4319" y="17380"/>
                </a:lnTo>
                <a:lnTo>
                  <a:pt x="0" y="41469"/>
                </a:lnTo>
                <a:lnTo>
                  <a:pt x="13970" y="41469"/>
                </a:lnTo>
                <a:lnTo>
                  <a:pt x="19050" y="38929"/>
                </a:lnTo>
                <a:lnTo>
                  <a:pt x="19050" y="30039"/>
                </a:lnTo>
                <a:lnTo>
                  <a:pt x="17779" y="23689"/>
                </a:lnTo>
                <a:lnTo>
                  <a:pt x="8889" y="23689"/>
                </a:lnTo>
                <a:lnTo>
                  <a:pt x="18360" y="11491"/>
                </a:lnTo>
                <a:lnTo>
                  <a:pt x="30252" y="7416"/>
                </a:lnTo>
                <a:lnTo>
                  <a:pt x="63306" y="7416"/>
                </a:lnTo>
                <a:lnTo>
                  <a:pt x="58216" y="3910"/>
                </a:lnTo>
                <a:lnTo>
                  <a:pt x="44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5" name="object 37"/>
          <p:cNvSpPr/>
          <p:nvPr/>
        </p:nvSpPr>
        <p:spPr>
          <a:xfrm>
            <a:off x="7985759" y="320040"/>
            <a:ext cx="59690" cy="254000"/>
          </a:xfrm>
          <a:custGeom>
            <a:avLst/>
            <a:gdLst/>
            <a:ahLst/>
            <a:cxnLst/>
            <a:rect l="l" t="t" r="r" b="b"/>
            <a:pathLst>
              <a:path w="59690" h="254000">
                <a:moveTo>
                  <a:pt x="1270" y="0"/>
                </a:moveTo>
                <a:lnTo>
                  <a:pt x="0" y="1269"/>
                </a:lnTo>
                <a:lnTo>
                  <a:pt x="0" y="3809"/>
                </a:lnTo>
                <a:lnTo>
                  <a:pt x="5080" y="8889"/>
                </a:lnTo>
                <a:lnTo>
                  <a:pt x="12493" y="17099"/>
                </a:lnTo>
                <a:lnTo>
                  <a:pt x="34687" y="58658"/>
                </a:lnTo>
                <a:lnTo>
                  <a:pt x="43048" y="98985"/>
                </a:lnTo>
                <a:lnTo>
                  <a:pt x="44170" y="114172"/>
                </a:lnTo>
                <a:lnTo>
                  <a:pt x="44030" y="127000"/>
                </a:lnTo>
                <a:lnTo>
                  <a:pt x="40094" y="171444"/>
                </a:lnTo>
                <a:lnTo>
                  <a:pt x="24543" y="218930"/>
                </a:lnTo>
                <a:lnTo>
                  <a:pt x="0" y="250189"/>
                </a:lnTo>
                <a:lnTo>
                  <a:pt x="0" y="252729"/>
                </a:lnTo>
                <a:lnTo>
                  <a:pt x="1270" y="254000"/>
                </a:lnTo>
                <a:lnTo>
                  <a:pt x="2540" y="254000"/>
                </a:lnTo>
                <a:lnTo>
                  <a:pt x="32978" y="222365"/>
                </a:lnTo>
                <a:lnTo>
                  <a:pt x="52610" y="178367"/>
                </a:lnTo>
                <a:lnTo>
                  <a:pt x="59662" y="130213"/>
                </a:lnTo>
                <a:lnTo>
                  <a:pt x="59690" y="127000"/>
                </a:lnTo>
                <a:lnTo>
                  <a:pt x="59472" y="116829"/>
                </a:lnTo>
                <a:lnTo>
                  <a:pt x="50911" y="66570"/>
                </a:lnTo>
                <a:lnTo>
                  <a:pt x="25132" y="20398"/>
                </a:lnTo>
                <a:lnTo>
                  <a:pt x="3381" y="252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6" name="object 38"/>
          <p:cNvSpPr/>
          <p:nvPr/>
        </p:nvSpPr>
        <p:spPr>
          <a:xfrm>
            <a:off x="5119370" y="90043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3474720" y="0"/>
                </a:moveTo>
                <a:lnTo>
                  <a:pt x="0" y="0"/>
                </a:lnTo>
                <a:lnTo>
                  <a:pt x="0" y="640080"/>
                </a:lnTo>
                <a:lnTo>
                  <a:pt x="3474720" y="640080"/>
                </a:lnTo>
                <a:lnTo>
                  <a:pt x="3474720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7" name="object 39"/>
          <p:cNvSpPr/>
          <p:nvPr/>
        </p:nvSpPr>
        <p:spPr>
          <a:xfrm>
            <a:off x="5119370" y="90043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1737359" y="640080"/>
                </a:moveTo>
                <a:lnTo>
                  <a:pt x="0" y="640080"/>
                </a:lnTo>
                <a:lnTo>
                  <a:pt x="0" y="0"/>
                </a:lnTo>
                <a:lnTo>
                  <a:pt x="3474720" y="0"/>
                </a:lnTo>
                <a:lnTo>
                  <a:pt x="3474720" y="640080"/>
                </a:lnTo>
                <a:lnTo>
                  <a:pt x="1737359" y="64008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8" name="object 40"/>
          <p:cNvSpPr/>
          <p:nvPr/>
        </p:nvSpPr>
        <p:spPr>
          <a:xfrm>
            <a:off x="5449570" y="1121410"/>
            <a:ext cx="173990" cy="181610"/>
          </a:xfrm>
          <a:custGeom>
            <a:avLst/>
            <a:gdLst/>
            <a:ahLst/>
            <a:cxnLst/>
            <a:rect l="l" t="t" r="r" b="b"/>
            <a:pathLst>
              <a:path w="173989" h="181609">
                <a:moveTo>
                  <a:pt x="135889" y="0"/>
                </a:moveTo>
                <a:lnTo>
                  <a:pt x="127000" y="0"/>
                </a:lnTo>
                <a:lnTo>
                  <a:pt x="127000" y="1269"/>
                </a:lnTo>
                <a:lnTo>
                  <a:pt x="125729" y="3810"/>
                </a:lnTo>
                <a:lnTo>
                  <a:pt x="36829" y="152400"/>
                </a:lnTo>
                <a:lnTo>
                  <a:pt x="5343" y="173960"/>
                </a:lnTo>
                <a:lnTo>
                  <a:pt x="0" y="173989"/>
                </a:lnTo>
                <a:lnTo>
                  <a:pt x="0" y="180339"/>
                </a:lnTo>
                <a:lnTo>
                  <a:pt x="1269" y="181610"/>
                </a:lnTo>
                <a:lnTo>
                  <a:pt x="55879" y="181610"/>
                </a:lnTo>
                <a:lnTo>
                  <a:pt x="55879" y="173989"/>
                </a:lnTo>
                <a:lnTo>
                  <a:pt x="50800" y="173989"/>
                </a:lnTo>
                <a:lnTo>
                  <a:pt x="45719" y="172719"/>
                </a:lnTo>
                <a:lnTo>
                  <a:pt x="39369" y="171450"/>
                </a:lnTo>
                <a:lnTo>
                  <a:pt x="39369" y="161289"/>
                </a:lnTo>
                <a:lnTo>
                  <a:pt x="40639" y="158750"/>
                </a:lnTo>
                <a:lnTo>
                  <a:pt x="43179" y="154939"/>
                </a:lnTo>
                <a:lnTo>
                  <a:pt x="62229" y="123189"/>
                </a:lnTo>
                <a:lnTo>
                  <a:pt x="148408" y="123189"/>
                </a:lnTo>
                <a:lnTo>
                  <a:pt x="147561" y="114300"/>
                </a:lnTo>
                <a:lnTo>
                  <a:pt x="67309" y="114300"/>
                </a:lnTo>
                <a:lnTo>
                  <a:pt x="116839" y="31750"/>
                </a:lnTo>
                <a:lnTo>
                  <a:pt x="139700" y="31750"/>
                </a:lnTo>
                <a:lnTo>
                  <a:pt x="137159" y="5079"/>
                </a:lnTo>
                <a:lnTo>
                  <a:pt x="135889" y="0"/>
                </a:lnTo>
                <a:close/>
              </a:path>
              <a:path w="173989" h="181609">
                <a:moveTo>
                  <a:pt x="173989" y="173989"/>
                </a:moveTo>
                <a:lnTo>
                  <a:pt x="105409" y="173989"/>
                </a:lnTo>
                <a:lnTo>
                  <a:pt x="105409" y="181610"/>
                </a:lnTo>
                <a:lnTo>
                  <a:pt x="173989" y="181610"/>
                </a:lnTo>
                <a:lnTo>
                  <a:pt x="173989" y="173989"/>
                </a:lnTo>
                <a:close/>
              </a:path>
              <a:path w="173989" h="181609">
                <a:moveTo>
                  <a:pt x="148408" y="123189"/>
                </a:moveTo>
                <a:lnTo>
                  <a:pt x="125729" y="123189"/>
                </a:lnTo>
                <a:lnTo>
                  <a:pt x="127392" y="134045"/>
                </a:lnTo>
                <a:lnTo>
                  <a:pt x="129397" y="150803"/>
                </a:lnTo>
                <a:lnTo>
                  <a:pt x="130707" y="163507"/>
                </a:lnTo>
                <a:lnTo>
                  <a:pt x="130809" y="172719"/>
                </a:lnTo>
                <a:lnTo>
                  <a:pt x="116839" y="173989"/>
                </a:lnTo>
                <a:lnTo>
                  <a:pt x="152400" y="173989"/>
                </a:lnTo>
                <a:lnTo>
                  <a:pt x="152400" y="165100"/>
                </a:lnTo>
                <a:lnTo>
                  <a:pt x="148408" y="123189"/>
                </a:lnTo>
                <a:close/>
              </a:path>
              <a:path w="173989" h="181609">
                <a:moveTo>
                  <a:pt x="139700" y="31750"/>
                </a:moveTo>
                <a:lnTo>
                  <a:pt x="116839" y="31750"/>
                </a:lnTo>
                <a:lnTo>
                  <a:pt x="125729" y="114300"/>
                </a:lnTo>
                <a:lnTo>
                  <a:pt x="147561" y="114300"/>
                </a:lnTo>
                <a:lnTo>
                  <a:pt x="139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9" name="object 41"/>
          <p:cNvSpPr/>
          <p:nvPr/>
        </p:nvSpPr>
        <p:spPr>
          <a:xfrm>
            <a:off x="5640070" y="1129030"/>
            <a:ext cx="118110" cy="173990"/>
          </a:xfrm>
          <a:custGeom>
            <a:avLst/>
            <a:gdLst/>
            <a:ahLst/>
            <a:cxnLst/>
            <a:rect l="l" t="t" r="r" b="b"/>
            <a:pathLst>
              <a:path w="118110" h="173990">
                <a:moveTo>
                  <a:pt x="41909" y="0"/>
                </a:moveTo>
                <a:lnTo>
                  <a:pt x="41909" y="7620"/>
                </a:lnTo>
                <a:lnTo>
                  <a:pt x="66039" y="7620"/>
                </a:lnTo>
                <a:lnTo>
                  <a:pt x="66039" y="13970"/>
                </a:lnTo>
                <a:lnTo>
                  <a:pt x="64769" y="16510"/>
                </a:lnTo>
                <a:lnTo>
                  <a:pt x="30479" y="153670"/>
                </a:lnTo>
                <a:lnTo>
                  <a:pt x="25770" y="163165"/>
                </a:lnTo>
                <a:lnTo>
                  <a:pt x="7995" y="165099"/>
                </a:lnTo>
                <a:lnTo>
                  <a:pt x="0" y="165100"/>
                </a:lnTo>
                <a:lnTo>
                  <a:pt x="0" y="173990"/>
                </a:lnTo>
                <a:lnTo>
                  <a:pt x="3809" y="173990"/>
                </a:lnTo>
                <a:lnTo>
                  <a:pt x="15944" y="173571"/>
                </a:lnTo>
                <a:lnTo>
                  <a:pt x="30161" y="172892"/>
                </a:lnTo>
                <a:lnTo>
                  <a:pt x="76200" y="172892"/>
                </a:lnTo>
                <a:lnTo>
                  <a:pt x="76200" y="165100"/>
                </a:lnTo>
                <a:lnTo>
                  <a:pt x="52069" y="165099"/>
                </a:lnTo>
                <a:lnTo>
                  <a:pt x="50800" y="163830"/>
                </a:lnTo>
                <a:lnTo>
                  <a:pt x="50800" y="158750"/>
                </a:lnTo>
                <a:lnTo>
                  <a:pt x="52069" y="157480"/>
                </a:lnTo>
                <a:lnTo>
                  <a:pt x="52069" y="154940"/>
                </a:lnTo>
                <a:lnTo>
                  <a:pt x="86359" y="19050"/>
                </a:lnTo>
                <a:lnTo>
                  <a:pt x="90590" y="10033"/>
                </a:lnTo>
                <a:lnTo>
                  <a:pt x="108844" y="7620"/>
                </a:lnTo>
                <a:lnTo>
                  <a:pt x="118109" y="7620"/>
                </a:lnTo>
                <a:lnTo>
                  <a:pt x="118109" y="1097"/>
                </a:lnTo>
                <a:lnTo>
                  <a:pt x="86834" y="1097"/>
                </a:lnTo>
                <a:lnTo>
                  <a:pt x="72189" y="910"/>
                </a:lnTo>
                <a:lnTo>
                  <a:pt x="47909" y="7"/>
                </a:lnTo>
                <a:lnTo>
                  <a:pt x="41909" y="0"/>
                </a:lnTo>
                <a:close/>
              </a:path>
              <a:path w="118110" h="173990">
                <a:moveTo>
                  <a:pt x="76200" y="172892"/>
                </a:moveTo>
                <a:lnTo>
                  <a:pt x="30161" y="172892"/>
                </a:lnTo>
                <a:lnTo>
                  <a:pt x="44334" y="173066"/>
                </a:lnTo>
                <a:lnTo>
                  <a:pt x="69347" y="173972"/>
                </a:lnTo>
                <a:lnTo>
                  <a:pt x="76200" y="173990"/>
                </a:lnTo>
                <a:lnTo>
                  <a:pt x="76200" y="172892"/>
                </a:lnTo>
                <a:close/>
              </a:path>
              <a:path w="118110" h="173990">
                <a:moveTo>
                  <a:pt x="118109" y="0"/>
                </a:moveTo>
                <a:lnTo>
                  <a:pt x="113029" y="0"/>
                </a:lnTo>
                <a:lnTo>
                  <a:pt x="101450" y="418"/>
                </a:lnTo>
                <a:lnTo>
                  <a:pt x="86834" y="1097"/>
                </a:lnTo>
                <a:lnTo>
                  <a:pt x="118109" y="1097"/>
                </a:lnTo>
                <a:lnTo>
                  <a:pt x="118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0" name="object 42"/>
          <p:cNvSpPr/>
          <p:nvPr/>
        </p:nvSpPr>
        <p:spPr>
          <a:xfrm>
            <a:off x="5775236" y="1122680"/>
            <a:ext cx="180340" cy="185420"/>
          </a:xfrm>
          <a:custGeom>
            <a:avLst/>
            <a:gdLst/>
            <a:ahLst/>
            <a:cxnLst/>
            <a:rect l="l" t="t" r="r" b="b"/>
            <a:pathLst>
              <a:path w="180339" h="185419">
                <a:moveTo>
                  <a:pt x="128777" y="2404"/>
                </a:moveTo>
                <a:lnTo>
                  <a:pt x="84220" y="8697"/>
                </a:lnTo>
                <a:lnTo>
                  <a:pt x="46540" y="28311"/>
                </a:lnTo>
                <a:lnTo>
                  <a:pt x="18312" y="57690"/>
                </a:lnTo>
                <a:lnTo>
                  <a:pt x="2233" y="93082"/>
                </a:lnTo>
                <a:lnTo>
                  <a:pt x="0" y="105630"/>
                </a:lnTo>
                <a:lnTo>
                  <a:pt x="1109" y="123298"/>
                </a:lnTo>
                <a:lnTo>
                  <a:pt x="18156" y="163422"/>
                </a:lnTo>
                <a:lnTo>
                  <a:pt x="50648" y="183346"/>
                </a:lnTo>
                <a:lnTo>
                  <a:pt x="63770" y="185301"/>
                </a:lnTo>
                <a:lnTo>
                  <a:pt x="78770" y="184185"/>
                </a:lnTo>
                <a:lnTo>
                  <a:pt x="92307" y="180990"/>
                </a:lnTo>
                <a:lnTo>
                  <a:pt x="101970" y="177095"/>
                </a:lnTo>
                <a:lnTo>
                  <a:pt x="80394" y="177095"/>
                </a:lnTo>
                <a:lnTo>
                  <a:pt x="65764" y="176261"/>
                </a:lnTo>
                <a:lnTo>
                  <a:pt x="31644" y="157583"/>
                </a:lnTo>
                <a:lnTo>
                  <a:pt x="22437" y="129010"/>
                </a:lnTo>
                <a:lnTo>
                  <a:pt x="22704" y="120386"/>
                </a:lnTo>
                <a:lnTo>
                  <a:pt x="33759" y="71100"/>
                </a:lnTo>
                <a:lnTo>
                  <a:pt x="58586" y="34078"/>
                </a:lnTo>
                <a:lnTo>
                  <a:pt x="92205" y="12955"/>
                </a:lnTo>
                <a:lnTo>
                  <a:pt x="103832" y="9881"/>
                </a:lnTo>
                <a:lnTo>
                  <a:pt x="143301" y="9881"/>
                </a:lnTo>
                <a:lnTo>
                  <a:pt x="142750" y="9379"/>
                </a:lnTo>
                <a:lnTo>
                  <a:pt x="128777" y="2404"/>
                </a:lnTo>
                <a:close/>
              </a:path>
              <a:path w="180339" h="185419">
                <a:moveTo>
                  <a:pt x="150583" y="116840"/>
                </a:moveTo>
                <a:lnTo>
                  <a:pt x="145503" y="116840"/>
                </a:lnTo>
                <a:lnTo>
                  <a:pt x="144233" y="118110"/>
                </a:lnTo>
                <a:lnTo>
                  <a:pt x="142035" y="126071"/>
                </a:lnTo>
                <a:lnTo>
                  <a:pt x="136988" y="136896"/>
                </a:lnTo>
                <a:lnTo>
                  <a:pt x="100652" y="169446"/>
                </a:lnTo>
                <a:lnTo>
                  <a:pt x="80394" y="177095"/>
                </a:lnTo>
                <a:lnTo>
                  <a:pt x="101970" y="177095"/>
                </a:lnTo>
                <a:lnTo>
                  <a:pt x="141212" y="140058"/>
                </a:lnTo>
                <a:lnTo>
                  <a:pt x="149949" y="121257"/>
                </a:lnTo>
                <a:lnTo>
                  <a:pt x="150583" y="116840"/>
                </a:lnTo>
                <a:close/>
              </a:path>
              <a:path w="180339" h="185419">
                <a:moveTo>
                  <a:pt x="143301" y="9881"/>
                </a:moveTo>
                <a:lnTo>
                  <a:pt x="103832" y="9881"/>
                </a:lnTo>
                <a:lnTo>
                  <a:pt x="121344" y="11194"/>
                </a:lnTo>
                <a:lnTo>
                  <a:pt x="135019" y="15969"/>
                </a:lnTo>
                <a:lnTo>
                  <a:pt x="145064" y="23873"/>
                </a:lnTo>
                <a:lnTo>
                  <a:pt x="151683" y="34574"/>
                </a:lnTo>
                <a:lnTo>
                  <a:pt x="155082" y="47740"/>
                </a:lnTo>
                <a:lnTo>
                  <a:pt x="155663" y="67310"/>
                </a:lnTo>
                <a:lnTo>
                  <a:pt x="155663" y="73660"/>
                </a:lnTo>
                <a:lnTo>
                  <a:pt x="162013" y="73660"/>
                </a:lnTo>
                <a:lnTo>
                  <a:pt x="162013" y="72390"/>
                </a:lnTo>
                <a:lnTo>
                  <a:pt x="163283" y="68580"/>
                </a:lnTo>
                <a:lnTo>
                  <a:pt x="174937" y="22860"/>
                </a:lnTo>
                <a:lnTo>
                  <a:pt x="155663" y="22860"/>
                </a:lnTo>
                <a:lnTo>
                  <a:pt x="151534" y="17401"/>
                </a:lnTo>
                <a:lnTo>
                  <a:pt x="143301" y="9881"/>
                </a:lnTo>
                <a:close/>
              </a:path>
              <a:path w="180339" h="185419">
                <a:moveTo>
                  <a:pt x="179793" y="0"/>
                </a:moveTo>
                <a:lnTo>
                  <a:pt x="175983" y="0"/>
                </a:lnTo>
                <a:lnTo>
                  <a:pt x="172173" y="3810"/>
                </a:lnTo>
                <a:lnTo>
                  <a:pt x="155663" y="22860"/>
                </a:lnTo>
                <a:lnTo>
                  <a:pt x="174937" y="22860"/>
                </a:lnTo>
                <a:lnTo>
                  <a:pt x="179793" y="3810"/>
                </a:lnTo>
                <a:lnTo>
                  <a:pt x="179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1" name="object 43"/>
          <p:cNvSpPr/>
          <p:nvPr/>
        </p:nvSpPr>
        <p:spPr>
          <a:xfrm>
            <a:off x="6045200" y="121411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2" name="object 44"/>
          <p:cNvSpPr/>
          <p:nvPr/>
        </p:nvSpPr>
        <p:spPr>
          <a:xfrm>
            <a:off x="6045200" y="126365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3" name="object 45"/>
          <p:cNvSpPr/>
          <p:nvPr/>
        </p:nvSpPr>
        <p:spPr>
          <a:xfrm>
            <a:off x="6497320" y="961389"/>
            <a:ext cx="83820" cy="170180"/>
          </a:xfrm>
          <a:custGeom>
            <a:avLst/>
            <a:gdLst/>
            <a:ahLst/>
            <a:cxnLst/>
            <a:rect l="l" t="t" r="r" b="b"/>
            <a:pathLst>
              <a:path w="83820" h="170180">
                <a:moveTo>
                  <a:pt x="52071" y="22191"/>
                </a:moveTo>
                <a:lnTo>
                  <a:pt x="23198" y="22191"/>
                </a:lnTo>
                <a:lnTo>
                  <a:pt x="33020" y="149859"/>
                </a:lnTo>
                <a:lnTo>
                  <a:pt x="29971" y="158645"/>
                </a:lnTo>
                <a:lnTo>
                  <a:pt x="12078" y="161271"/>
                </a:lnTo>
                <a:lnTo>
                  <a:pt x="1269" y="161289"/>
                </a:lnTo>
                <a:lnTo>
                  <a:pt x="1269" y="170179"/>
                </a:lnTo>
                <a:lnTo>
                  <a:pt x="12208" y="169340"/>
                </a:lnTo>
                <a:lnTo>
                  <a:pt x="26325" y="168987"/>
                </a:lnTo>
                <a:lnTo>
                  <a:pt x="79986" y="168940"/>
                </a:lnTo>
                <a:lnTo>
                  <a:pt x="83820" y="161289"/>
                </a:lnTo>
                <a:lnTo>
                  <a:pt x="76200" y="161289"/>
                </a:lnTo>
                <a:lnTo>
                  <a:pt x="56046" y="159156"/>
                </a:lnTo>
                <a:lnTo>
                  <a:pt x="52081" y="151114"/>
                </a:lnTo>
                <a:lnTo>
                  <a:pt x="52071" y="22191"/>
                </a:lnTo>
                <a:close/>
              </a:path>
              <a:path w="83820" h="170180">
                <a:moveTo>
                  <a:pt x="79986" y="168940"/>
                </a:moveTo>
                <a:lnTo>
                  <a:pt x="53032" y="168940"/>
                </a:lnTo>
                <a:lnTo>
                  <a:pt x="67289" y="169153"/>
                </a:lnTo>
                <a:lnTo>
                  <a:pt x="79589" y="169733"/>
                </a:lnTo>
                <a:lnTo>
                  <a:pt x="79986" y="168940"/>
                </a:lnTo>
                <a:close/>
              </a:path>
              <a:path w="83820" h="170180">
                <a:moveTo>
                  <a:pt x="52070" y="0"/>
                </a:moveTo>
                <a:lnTo>
                  <a:pt x="46989" y="0"/>
                </a:lnTo>
                <a:lnTo>
                  <a:pt x="33479" y="9682"/>
                </a:lnTo>
                <a:lnTo>
                  <a:pt x="19639" y="14567"/>
                </a:lnTo>
                <a:lnTo>
                  <a:pt x="7618" y="16295"/>
                </a:lnTo>
                <a:lnTo>
                  <a:pt x="0" y="25400"/>
                </a:lnTo>
                <a:lnTo>
                  <a:pt x="9323" y="24998"/>
                </a:lnTo>
                <a:lnTo>
                  <a:pt x="23198" y="22191"/>
                </a:lnTo>
                <a:lnTo>
                  <a:pt x="52071" y="22191"/>
                </a:lnTo>
                <a:lnTo>
                  <a:pt x="52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4" name="object 46"/>
          <p:cNvSpPr/>
          <p:nvPr/>
        </p:nvSpPr>
        <p:spPr>
          <a:xfrm>
            <a:off x="6328409" y="123888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6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5" name="object 47"/>
          <p:cNvSpPr/>
          <p:nvPr/>
        </p:nvSpPr>
        <p:spPr>
          <a:xfrm>
            <a:off x="6336029" y="1364717"/>
            <a:ext cx="137160" cy="113664"/>
          </a:xfrm>
          <a:custGeom>
            <a:avLst/>
            <a:gdLst/>
            <a:ahLst/>
            <a:cxnLst/>
            <a:rect l="l" t="t" r="r" b="b"/>
            <a:pathLst>
              <a:path w="137160" h="113665">
                <a:moveTo>
                  <a:pt x="40476" y="4342"/>
                </a:moveTo>
                <a:lnTo>
                  <a:pt x="30480" y="4342"/>
                </a:lnTo>
                <a:lnTo>
                  <a:pt x="34290" y="8152"/>
                </a:lnTo>
                <a:lnTo>
                  <a:pt x="34290" y="20852"/>
                </a:lnTo>
                <a:lnTo>
                  <a:pt x="33020" y="24662"/>
                </a:lnTo>
                <a:lnTo>
                  <a:pt x="29210" y="37362"/>
                </a:lnTo>
                <a:lnTo>
                  <a:pt x="15240" y="95782"/>
                </a:lnTo>
                <a:lnTo>
                  <a:pt x="12700" y="105942"/>
                </a:lnTo>
                <a:lnTo>
                  <a:pt x="12700" y="112292"/>
                </a:lnTo>
                <a:lnTo>
                  <a:pt x="16510" y="113562"/>
                </a:lnTo>
                <a:lnTo>
                  <a:pt x="22860" y="113562"/>
                </a:lnTo>
                <a:lnTo>
                  <a:pt x="27940" y="112292"/>
                </a:lnTo>
                <a:lnTo>
                  <a:pt x="29210" y="107212"/>
                </a:lnTo>
                <a:lnTo>
                  <a:pt x="33020" y="94512"/>
                </a:lnTo>
                <a:lnTo>
                  <a:pt x="34290" y="88162"/>
                </a:lnTo>
                <a:lnTo>
                  <a:pt x="39370" y="65302"/>
                </a:lnTo>
                <a:lnTo>
                  <a:pt x="41910" y="60222"/>
                </a:lnTo>
                <a:lnTo>
                  <a:pt x="43180" y="53872"/>
                </a:lnTo>
                <a:lnTo>
                  <a:pt x="45720" y="43712"/>
                </a:lnTo>
                <a:lnTo>
                  <a:pt x="46990" y="36092"/>
                </a:lnTo>
                <a:lnTo>
                  <a:pt x="51529" y="27724"/>
                </a:lnTo>
                <a:lnTo>
                  <a:pt x="57344" y="20437"/>
                </a:lnTo>
                <a:lnTo>
                  <a:pt x="51112" y="20437"/>
                </a:lnTo>
                <a:lnTo>
                  <a:pt x="45288" y="7315"/>
                </a:lnTo>
                <a:lnTo>
                  <a:pt x="40476" y="4342"/>
                </a:lnTo>
                <a:close/>
              </a:path>
              <a:path w="137160" h="113665">
                <a:moveTo>
                  <a:pt x="107214" y="4342"/>
                </a:moveTo>
                <a:lnTo>
                  <a:pt x="100330" y="4342"/>
                </a:lnTo>
                <a:lnTo>
                  <a:pt x="102870" y="14502"/>
                </a:lnTo>
                <a:lnTo>
                  <a:pt x="102870" y="22122"/>
                </a:lnTo>
                <a:lnTo>
                  <a:pt x="93477" y="61270"/>
                </a:lnTo>
                <a:lnTo>
                  <a:pt x="83820" y="86892"/>
                </a:lnTo>
                <a:lnTo>
                  <a:pt x="83820" y="93242"/>
                </a:lnTo>
                <a:lnTo>
                  <a:pt x="88480" y="106884"/>
                </a:lnTo>
                <a:lnTo>
                  <a:pt x="100271" y="113258"/>
                </a:lnTo>
                <a:lnTo>
                  <a:pt x="116528" y="108482"/>
                </a:lnTo>
                <a:lnTo>
                  <a:pt x="100330" y="108482"/>
                </a:lnTo>
                <a:lnTo>
                  <a:pt x="99060" y="105942"/>
                </a:lnTo>
                <a:lnTo>
                  <a:pt x="99060" y="94512"/>
                </a:lnTo>
                <a:lnTo>
                  <a:pt x="101600" y="86892"/>
                </a:lnTo>
                <a:lnTo>
                  <a:pt x="104140" y="83082"/>
                </a:lnTo>
                <a:lnTo>
                  <a:pt x="107964" y="72415"/>
                </a:lnTo>
                <a:lnTo>
                  <a:pt x="112288" y="59468"/>
                </a:lnTo>
                <a:lnTo>
                  <a:pt x="116207" y="45824"/>
                </a:lnTo>
                <a:lnTo>
                  <a:pt x="118815" y="33068"/>
                </a:lnTo>
                <a:lnTo>
                  <a:pt x="116559" y="16210"/>
                </a:lnTo>
                <a:lnTo>
                  <a:pt x="109342" y="5337"/>
                </a:lnTo>
                <a:lnTo>
                  <a:pt x="107214" y="4342"/>
                </a:lnTo>
                <a:close/>
              </a:path>
              <a:path w="137160" h="113665">
                <a:moveTo>
                  <a:pt x="137160" y="72922"/>
                </a:moveTo>
                <a:lnTo>
                  <a:pt x="132080" y="72922"/>
                </a:lnTo>
                <a:lnTo>
                  <a:pt x="130810" y="78002"/>
                </a:lnTo>
                <a:lnTo>
                  <a:pt x="124802" y="92701"/>
                </a:lnTo>
                <a:lnTo>
                  <a:pt x="116702" y="103589"/>
                </a:lnTo>
                <a:lnTo>
                  <a:pt x="106760" y="108417"/>
                </a:lnTo>
                <a:lnTo>
                  <a:pt x="100330" y="108482"/>
                </a:lnTo>
                <a:lnTo>
                  <a:pt x="116528" y="108482"/>
                </a:lnTo>
                <a:lnTo>
                  <a:pt x="117181" y="108290"/>
                </a:lnTo>
                <a:lnTo>
                  <a:pt x="128402" y="96690"/>
                </a:lnTo>
                <a:lnTo>
                  <a:pt x="134765" y="84063"/>
                </a:lnTo>
                <a:lnTo>
                  <a:pt x="137102" y="76016"/>
                </a:lnTo>
                <a:lnTo>
                  <a:pt x="137160" y="72922"/>
                </a:lnTo>
                <a:close/>
              </a:path>
              <a:path w="137160" h="113665">
                <a:moveTo>
                  <a:pt x="33930" y="298"/>
                </a:moveTo>
                <a:lnTo>
                  <a:pt x="3018" y="26906"/>
                </a:lnTo>
                <a:lnTo>
                  <a:pt x="0" y="41172"/>
                </a:lnTo>
                <a:lnTo>
                  <a:pt x="6350" y="41172"/>
                </a:lnTo>
                <a:lnTo>
                  <a:pt x="7620" y="34822"/>
                </a:lnTo>
                <a:lnTo>
                  <a:pt x="12345" y="17954"/>
                </a:lnTo>
                <a:lnTo>
                  <a:pt x="18768" y="7166"/>
                </a:lnTo>
                <a:lnTo>
                  <a:pt x="30480" y="4342"/>
                </a:lnTo>
                <a:lnTo>
                  <a:pt x="40476" y="4342"/>
                </a:lnTo>
                <a:lnTo>
                  <a:pt x="33930" y="298"/>
                </a:lnTo>
                <a:close/>
              </a:path>
              <a:path w="137160" h="113665">
                <a:moveTo>
                  <a:pt x="97923" y="0"/>
                </a:moveTo>
                <a:lnTo>
                  <a:pt x="78612" y="2116"/>
                </a:lnTo>
                <a:lnTo>
                  <a:pt x="64895" y="7884"/>
                </a:lnTo>
                <a:lnTo>
                  <a:pt x="55989" y="14820"/>
                </a:lnTo>
                <a:lnTo>
                  <a:pt x="51112" y="20437"/>
                </a:lnTo>
                <a:lnTo>
                  <a:pt x="57344" y="20437"/>
                </a:lnTo>
                <a:lnTo>
                  <a:pt x="59624" y="17580"/>
                </a:lnTo>
                <a:lnTo>
                  <a:pt x="71277" y="8773"/>
                </a:lnTo>
                <a:lnTo>
                  <a:pt x="86486" y="4419"/>
                </a:lnTo>
                <a:lnTo>
                  <a:pt x="107214" y="4342"/>
                </a:lnTo>
                <a:lnTo>
                  <a:pt x="97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6" name="object 48"/>
          <p:cNvSpPr/>
          <p:nvPr/>
        </p:nvSpPr>
        <p:spPr>
          <a:xfrm>
            <a:off x="6522719" y="1299210"/>
            <a:ext cx="68580" cy="39370"/>
          </a:xfrm>
          <a:custGeom>
            <a:avLst/>
            <a:gdLst/>
            <a:ahLst/>
            <a:cxnLst/>
            <a:rect l="l" t="t" r="r" b="b"/>
            <a:pathLst>
              <a:path w="68579" h="39369">
                <a:moveTo>
                  <a:pt x="35559" y="0"/>
                </a:moveTo>
                <a:lnTo>
                  <a:pt x="0" y="35560"/>
                </a:lnTo>
                <a:lnTo>
                  <a:pt x="5079" y="39369"/>
                </a:lnTo>
                <a:lnTo>
                  <a:pt x="35559" y="13969"/>
                </a:lnTo>
                <a:lnTo>
                  <a:pt x="48532" y="13969"/>
                </a:lnTo>
                <a:lnTo>
                  <a:pt x="35559" y="0"/>
                </a:lnTo>
                <a:close/>
              </a:path>
              <a:path w="68579" h="39369">
                <a:moveTo>
                  <a:pt x="48532" y="13969"/>
                </a:moveTo>
                <a:lnTo>
                  <a:pt x="35559" y="13969"/>
                </a:lnTo>
                <a:lnTo>
                  <a:pt x="63500" y="39369"/>
                </a:lnTo>
                <a:lnTo>
                  <a:pt x="68579" y="35560"/>
                </a:lnTo>
                <a:lnTo>
                  <a:pt x="48532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7" name="object 49"/>
          <p:cNvSpPr/>
          <p:nvPr/>
        </p:nvSpPr>
        <p:spPr>
          <a:xfrm>
            <a:off x="6490532" y="1366519"/>
            <a:ext cx="133985" cy="110489"/>
          </a:xfrm>
          <a:custGeom>
            <a:avLst/>
            <a:gdLst/>
            <a:ahLst/>
            <a:cxnLst/>
            <a:rect l="l" t="t" r="r" b="b"/>
            <a:pathLst>
              <a:path w="133984" h="110490">
                <a:moveTo>
                  <a:pt x="133787" y="0"/>
                </a:moveTo>
                <a:lnTo>
                  <a:pt x="66477" y="0"/>
                </a:lnTo>
                <a:lnTo>
                  <a:pt x="51904" y="1962"/>
                </a:lnTo>
                <a:lnTo>
                  <a:pt x="17076" y="25966"/>
                </a:lnTo>
                <a:lnTo>
                  <a:pt x="0" y="62894"/>
                </a:lnTo>
                <a:lnTo>
                  <a:pt x="1413" y="80655"/>
                </a:lnTo>
                <a:lnTo>
                  <a:pt x="6386" y="94454"/>
                </a:lnTo>
                <a:lnTo>
                  <a:pt x="14491" y="104258"/>
                </a:lnTo>
                <a:lnTo>
                  <a:pt x="25302" y="110033"/>
                </a:lnTo>
                <a:lnTo>
                  <a:pt x="40309" y="109335"/>
                </a:lnTo>
                <a:lnTo>
                  <a:pt x="46358" y="107950"/>
                </a:lnTo>
                <a:lnTo>
                  <a:pt x="37267" y="107950"/>
                </a:lnTo>
                <a:lnTo>
                  <a:pt x="26124" y="104278"/>
                </a:lnTo>
                <a:lnTo>
                  <a:pt x="18192" y="93479"/>
                </a:lnTo>
                <a:lnTo>
                  <a:pt x="17285" y="79990"/>
                </a:lnTo>
                <a:lnTo>
                  <a:pt x="17832" y="66762"/>
                </a:lnTo>
                <a:lnTo>
                  <a:pt x="34906" y="27187"/>
                </a:lnTo>
                <a:lnTo>
                  <a:pt x="56428" y="15715"/>
                </a:lnTo>
                <a:lnTo>
                  <a:pt x="120465" y="15715"/>
                </a:lnTo>
                <a:lnTo>
                  <a:pt x="122357" y="15239"/>
                </a:lnTo>
                <a:lnTo>
                  <a:pt x="133787" y="15239"/>
                </a:lnTo>
                <a:lnTo>
                  <a:pt x="133787" y="0"/>
                </a:lnTo>
                <a:close/>
              </a:path>
              <a:path w="133984" h="110490">
                <a:moveTo>
                  <a:pt x="120465" y="15715"/>
                </a:moveTo>
                <a:lnTo>
                  <a:pt x="56428" y="15715"/>
                </a:lnTo>
                <a:lnTo>
                  <a:pt x="75774" y="19941"/>
                </a:lnTo>
                <a:lnTo>
                  <a:pt x="83884" y="29740"/>
                </a:lnTo>
                <a:lnTo>
                  <a:pt x="85527" y="39365"/>
                </a:lnTo>
                <a:lnTo>
                  <a:pt x="84473" y="50280"/>
                </a:lnTo>
                <a:lnTo>
                  <a:pt x="81417" y="63332"/>
                </a:lnTo>
                <a:lnTo>
                  <a:pt x="54844" y="101285"/>
                </a:lnTo>
                <a:lnTo>
                  <a:pt x="37267" y="107950"/>
                </a:lnTo>
                <a:lnTo>
                  <a:pt x="46358" y="107950"/>
                </a:lnTo>
                <a:lnTo>
                  <a:pt x="87607" y="83504"/>
                </a:lnTo>
                <a:lnTo>
                  <a:pt x="101934" y="45749"/>
                </a:lnTo>
                <a:lnTo>
                  <a:pt x="101515" y="34520"/>
                </a:lnTo>
                <a:lnTo>
                  <a:pt x="98031" y="21349"/>
                </a:lnTo>
                <a:lnTo>
                  <a:pt x="120465" y="15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8" name="object 50"/>
          <p:cNvSpPr/>
          <p:nvPr/>
        </p:nvSpPr>
        <p:spPr>
          <a:xfrm>
            <a:off x="6645909" y="1284293"/>
            <a:ext cx="78740" cy="118110"/>
          </a:xfrm>
          <a:custGeom>
            <a:avLst/>
            <a:gdLst/>
            <a:ahLst/>
            <a:cxnLst/>
            <a:rect l="l" t="t" r="r" b="b"/>
            <a:pathLst>
              <a:path w="78740" h="118109">
                <a:moveTo>
                  <a:pt x="62685" y="7532"/>
                </a:moveTo>
                <a:lnTo>
                  <a:pt x="29819" y="7532"/>
                </a:lnTo>
                <a:lnTo>
                  <a:pt x="46437" y="10447"/>
                </a:lnTo>
                <a:lnTo>
                  <a:pt x="57010" y="18537"/>
                </a:lnTo>
                <a:lnTo>
                  <a:pt x="61839" y="30189"/>
                </a:lnTo>
                <a:lnTo>
                  <a:pt x="59330" y="46103"/>
                </a:lnTo>
                <a:lnTo>
                  <a:pt x="53203" y="58293"/>
                </a:lnTo>
                <a:lnTo>
                  <a:pt x="46586" y="66946"/>
                </a:lnTo>
                <a:lnTo>
                  <a:pt x="1270" y="111436"/>
                </a:lnTo>
                <a:lnTo>
                  <a:pt x="0" y="112706"/>
                </a:lnTo>
                <a:lnTo>
                  <a:pt x="0" y="117786"/>
                </a:lnTo>
                <a:lnTo>
                  <a:pt x="73660" y="117786"/>
                </a:lnTo>
                <a:lnTo>
                  <a:pt x="76098" y="102546"/>
                </a:lnTo>
                <a:lnTo>
                  <a:pt x="17780" y="102546"/>
                </a:lnTo>
                <a:lnTo>
                  <a:pt x="30787" y="91195"/>
                </a:lnTo>
                <a:lnTo>
                  <a:pt x="39972" y="83305"/>
                </a:lnTo>
                <a:lnTo>
                  <a:pt x="47899" y="77115"/>
                </a:lnTo>
                <a:lnTo>
                  <a:pt x="60109" y="67242"/>
                </a:lnTo>
                <a:lnTo>
                  <a:pt x="69739" y="57604"/>
                </a:lnTo>
                <a:lnTo>
                  <a:pt x="76153" y="47537"/>
                </a:lnTo>
                <a:lnTo>
                  <a:pt x="78719" y="36379"/>
                </a:lnTo>
                <a:lnTo>
                  <a:pt x="75942" y="22263"/>
                </a:lnTo>
                <a:lnTo>
                  <a:pt x="68306" y="11248"/>
                </a:lnTo>
                <a:lnTo>
                  <a:pt x="62685" y="7532"/>
                </a:lnTo>
                <a:close/>
              </a:path>
              <a:path w="78740" h="118109">
                <a:moveTo>
                  <a:pt x="78740" y="86036"/>
                </a:moveTo>
                <a:lnTo>
                  <a:pt x="72390" y="86036"/>
                </a:lnTo>
                <a:lnTo>
                  <a:pt x="72390" y="89846"/>
                </a:lnTo>
                <a:lnTo>
                  <a:pt x="69850" y="100006"/>
                </a:lnTo>
                <a:lnTo>
                  <a:pt x="68580" y="102546"/>
                </a:lnTo>
                <a:lnTo>
                  <a:pt x="76098" y="102546"/>
                </a:lnTo>
                <a:lnTo>
                  <a:pt x="78740" y="86036"/>
                </a:lnTo>
                <a:close/>
              </a:path>
              <a:path w="78740" h="118109">
                <a:moveTo>
                  <a:pt x="42791" y="0"/>
                </a:moveTo>
                <a:lnTo>
                  <a:pt x="3710" y="18394"/>
                </a:lnTo>
                <a:lnTo>
                  <a:pt x="0" y="41586"/>
                </a:lnTo>
                <a:lnTo>
                  <a:pt x="13970" y="41586"/>
                </a:lnTo>
                <a:lnTo>
                  <a:pt x="17780" y="39046"/>
                </a:lnTo>
                <a:lnTo>
                  <a:pt x="17780" y="23806"/>
                </a:lnTo>
                <a:lnTo>
                  <a:pt x="8890" y="23806"/>
                </a:lnTo>
                <a:lnTo>
                  <a:pt x="17971" y="11607"/>
                </a:lnTo>
                <a:lnTo>
                  <a:pt x="29819" y="7532"/>
                </a:lnTo>
                <a:lnTo>
                  <a:pt x="62685" y="7532"/>
                </a:lnTo>
                <a:lnTo>
                  <a:pt x="56894" y="3704"/>
                </a:lnTo>
                <a:lnTo>
                  <a:pt x="42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9" name="object 51"/>
          <p:cNvSpPr/>
          <p:nvPr/>
        </p:nvSpPr>
        <p:spPr>
          <a:xfrm>
            <a:off x="6803419" y="1112519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90" h="252730">
                <a:moveTo>
                  <a:pt x="59660" y="0"/>
                </a:moveTo>
                <a:lnTo>
                  <a:pt x="57120" y="0"/>
                </a:lnTo>
                <a:lnTo>
                  <a:pt x="52893" y="2015"/>
                </a:lnTo>
                <a:lnTo>
                  <a:pt x="25937" y="30870"/>
                </a:lnTo>
                <a:lnTo>
                  <a:pt x="6353" y="74929"/>
                </a:lnTo>
                <a:lnTo>
                  <a:pt x="0" y="123003"/>
                </a:lnTo>
                <a:lnTo>
                  <a:pt x="191" y="134299"/>
                </a:lnTo>
                <a:lnTo>
                  <a:pt x="8076" y="184134"/>
                </a:lnTo>
                <a:lnTo>
                  <a:pt x="33164" y="231270"/>
                </a:lnTo>
                <a:lnTo>
                  <a:pt x="58390" y="252729"/>
                </a:lnTo>
                <a:lnTo>
                  <a:pt x="59660" y="252729"/>
                </a:lnTo>
                <a:lnTo>
                  <a:pt x="59660" y="250189"/>
                </a:lnTo>
                <a:lnTo>
                  <a:pt x="54580" y="245109"/>
                </a:lnTo>
                <a:lnTo>
                  <a:pt x="45599" y="234906"/>
                </a:lnTo>
                <a:lnTo>
                  <a:pt x="26645" y="199810"/>
                </a:lnTo>
                <a:lnTo>
                  <a:pt x="17465" y="161551"/>
                </a:lnTo>
                <a:lnTo>
                  <a:pt x="15372" y="136553"/>
                </a:lnTo>
                <a:lnTo>
                  <a:pt x="15577" y="121625"/>
                </a:lnTo>
                <a:lnTo>
                  <a:pt x="19753" y="80309"/>
                </a:lnTo>
                <a:lnTo>
                  <a:pt x="36189" y="33422"/>
                </a:lnTo>
                <a:lnTo>
                  <a:pt x="59660" y="3809"/>
                </a:lnTo>
                <a:lnTo>
                  <a:pt x="59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0" name="object 52"/>
          <p:cNvSpPr/>
          <p:nvPr/>
        </p:nvSpPr>
        <p:spPr>
          <a:xfrm>
            <a:off x="6887209" y="1129030"/>
            <a:ext cx="181610" cy="179070"/>
          </a:xfrm>
          <a:custGeom>
            <a:avLst/>
            <a:gdLst/>
            <a:ahLst/>
            <a:cxnLst/>
            <a:rect l="l" t="t" r="r" b="b"/>
            <a:pathLst>
              <a:path w="181609" h="179069">
                <a:moveTo>
                  <a:pt x="123401" y="88900"/>
                </a:moveTo>
                <a:lnTo>
                  <a:pt x="96520" y="88900"/>
                </a:lnTo>
                <a:lnTo>
                  <a:pt x="114597" y="93563"/>
                </a:lnTo>
                <a:lnTo>
                  <a:pt x="122790" y="103571"/>
                </a:lnTo>
                <a:lnTo>
                  <a:pt x="122964" y="118643"/>
                </a:lnTo>
                <a:lnTo>
                  <a:pt x="121001" y="129144"/>
                </a:lnTo>
                <a:lnTo>
                  <a:pt x="119380" y="137160"/>
                </a:lnTo>
                <a:lnTo>
                  <a:pt x="116840" y="147320"/>
                </a:lnTo>
                <a:lnTo>
                  <a:pt x="116874" y="152492"/>
                </a:lnTo>
                <a:lnTo>
                  <a:pt x="123227" y="169619"/>
                </a:lnTo>
                <a:lnTo>
                  <a:pt x="136677" y="177159"/>
                </a:lnTo>
                <a:lnTo>
                  <a:pt x="148621" y="179020"/>
                </a:lnTo>
                <a:lnTo>
                  <a:pt x="165356" y="173990"/>
                </a:lnTo>
                <a:lnTo>
                  <a:pt x="142240" y="173990"/>
                </a:lnTo>
                <a:lnTo>
                  <a:pt x="140970" y="167640"/>
                </a:lnTo>
                <a:lnTo>
                  <a:pt x="140970" y="157480"/>
                </a:lnTo>
                <a:lnTo>
                  <a:pt x="141581" y="145441"/>
                </a:lnTo>
                <a:lnTo>
                  <a:pt x="143003" y="132018"/>
                </a:lnTo>
                <a:lnTo>
                  <a:pt x="144780" y="125730"/>
                </a:lnTo>
                <a:lnTo>
                  <a:pt x="144780" y="116840"/>
                </a:lnTo>
                <a:lnTo>
                  <a:pt x="140171" y="101296"/>
                </a:lnTo>
                <a:lnTo>
                  <a:pt x="130172" y="92024"/>
                </a:lnTo>
                <a:lnTo>
                  <a:pt x="123401" y="88900"/>
                </a:lnTo>
                <a:close/>
              </a:path>
              <a:path w="181609" h="179069">
                <a:moveTo>
                  <a:pt x="91440" y="7620"/>
                </a:moveTo>
                <a:lnTo>
                  <a:pt x="53340" y="7620"/>
                </a:lnTo>
                <a:lnTo>
                  <a:pt x="58420" y="8890"/>
                </a:lnTo>
                <a:lnTo>
                  <a:pt x="64770" y="8890"/>
                </a:lnTo>
                <a:lnTo>
                  <a:pt x="64770" y="13970"/>
                </a:lnTo>
                <a:lnTo>
                  <a:pt x="63500" y="17780"/>
                </a:lnTo>
                <a:lnTo>
                  <a:pt x="29210" y="153670"/>
                </a:lnTo>
                <a:lnTo>
                  <a:pt x="24500" y="163165"/>
                </a:lnTo>
                <a:lnTo>
                  <a:pt x="6725" y="165099"/>
                </a:lnTo>
                <a:lnTo>
                  <a:pt x="0" y="165100"/>
                </a:lnTo>
                <a:lnTo>
                  <a:pt x="0" y="173990"/>
                </a:lnTo>
                <a:lnTo>
                  <a:pt x="3810" y="173990"/>
                </a:lnTo>
                <a:lnTo>
                  <a:pt x="16034" y="173512"/>
                </a:lnTo>
                <a:lnTo>
                  <a:pt x="30247" y="172814"/>
                </a:lnTo>
                <a:lnTo>
                  <a:pt x="72390" y="172814"/>
                </a:lnTo>
                <a:lnTo>
                  <a:pt x="72390" y="165100"/>
                </a:lnTo>
                <a:lnTo>
                  <a:pt x="48260" y="165100"/>
                </a:lnTo>
                <a:lnTo>
                  <a:pt x="48260" y="160020"/>
                </a:lnTo>
                <a:lnTo>
                  <a:pt x="49530" y="158750"/>
                </a:lnTo>
                <a:lnTo>
                  <a:pt x="49530" y="157480"/>
                </a:lnTo>
                <a:lnTo>
                  <a:pt x="66040" y="88900"/>
                </a:lnTo>
                <a:lnTo>
                  <a:pt x="123401" y="88900"/>
                </a:lnTo>
                <a:lnTo>
                  <a:pt x="120650" y="87630"/>
                </a:lnTo>
                <a:lnTo>
                  <a:pt x="132610" y="83820"/>
                </a:lnTo>
                <a:lnTo>
                  <a:pt x="68580" y="83820"/>
                </a:lnTo>
                <a:lnTo>
                  <a:pt x="85090" y="17780"/>
                </a:lnTo>
                <a:lnTo>
                  <a:pt x="86360" y="11430"/>
                </a:lnTo>
                <a:lnTo>
                  <a:pt x="86360" y="8890"/>
                </a:lnTo>
                <a:lnTo>
                  <a:pt x="91440" y="7620"/>
                </a:lnTo>
                <a:close/>
              </a:path>
              <a:path w="181609" h="179069">
                <a:moveTo>
                  <a:pt x="72390" y="172814"/>
                </a:moveTo>
                <a:lnTo>
                  <a:pt x="30247" y="172814"/>
                </a:lnTo>
                <a:lnTo>
                  <a:pt x="43726" y="173091"/>
                </a:lnTo>
                <a:lnTo>
                  <a:pt x="57588" y="173694"/>
                </a:lnTo>
                <a:lnTo>
                  <a:pt x="69850" y="173990"/>
                </a:lnTo>
                <a:lnTo>
                  <a:pt x="72390" y="173990"/>
                </a:lnTo>
                <a:lnTo>
                  <a:pt x="72390" y="172814"/>
                </a:lnTo>
                <a:close/>
              </a:path>
              <a:path w="181609" h="179069">
                <a:moveTo>
                  <a:pt x="181610" y="147320"/>
                </a:moveTo>
                <a:lnTo>
                  <a:pt x="176530" y="147320"/>
                </a:lnTo>
                <a:lnTo>
                  <a:pt x="173990" y="149860"/>
                </a:lnTo>
                <a:lnTo>
                  <a:pt x="165467" y="166073"/>
                </a:lnTo>
                <a:lnTo>
                  <a:pt x="156158" y="173025"/>
                </a:lnTo>
                <a:lnTo>
                  <a:pt x="142240" y="173990"/>
                </a:lnTo>
                <a:lnTo>
                  <a:pt x="165356" y="173990"/>
                </a:lnTo>
                <a:lnTo>
                  <a:pt x="165809" y="173853"/>
                </a:lnTo>
                <a:lnTo>
                  <a:pt x="176334" y="162763"/>
                </a:lnTo>
                <a:lnTo>
                  <a:pt x="181101" y="152492"/>
                </a:lnTo>
                <a:lnTo>
                  <a:pt x="181610" y="147320"/>
                </a:lnTo>
                <a:close/>
              </a:path>
              <a:path w="181609" h="179069">
                <a:moveTo>
                  <a:pt x="48260" y="0"/>
                </a:moveTo>
                <a:lnTo>
                  <a:pt x="41910" y="0"/>
                </a:lnTo>
                <a:lnTo>
                  <a:pt x="41910" y="7620"/>
                </a:lnTo>
                <a:lnTo>
                  <a:pt x="106680" y="7620"/>
                </a:lnTo>
                <a:lnTo>
                  <a:pt x="120883" y="7983"/>
                </a:lnTo>
                <a:lnTo>
                  <a:pt x="135408" y="10529"/>
                </a:lnTo>
                <a:lnTo>
                  <a:pt x="146982" y="17438"/>
                </a:lnTo>
                <a:lnTo>
                  <a:pt x="152331" y="30894"/>
                </a:lnTo>
                <a:lnTo>
                  <a:pt x="151437" y="42736"/>
                </a:lnTo>
                <a:lnTo>
                  <a:pt x="122868" y="79080"/>
                </a:lnTo>
                <a:lnTo>
                  <a:pt x="68580" y="83820"/>
                </a:lnTo>
                <a:lnTo>
                  <a:pt x="132610" y="83820"/>
                </a:lnTo>
                <a:lnTo>
                  <a:pt x="168346" y="59999"/>
                </a:lnTo>
                <a:lnTo>
                  <a:pt x="174602" y="48975"/>
                </a:lnTo>
                <a:lnTo>
                  <a:pt x="173640" y="33997"/>
                </a:lnTo>
                <a:lnTo>
                  <a:pt x="169019" y="21724"/>
                </a:lnTo>
                <a:lnTo>
                  <a:pt x="161044" y="12172"/>
                </a:lnTo>
                <a:lnTo>
                  <a:pt x="150022" y="5357"/>
                </a:lnTo>
                <a:lnTo>
                  <a:pt x="136258" y="1295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1" name="object 53"/>
          <p:cNvSpPr/>
          <p:nvPr/>
        </p:nvSpPr>
        <p:spPr>
          <a:xfrm>
            <a:off x="7084059" y="1122680"/>
            <a:ext cx="151130" cy="185420"/>
          </a:xfrm>
          <a:custGeom>
            <a:avLst/>
            <a:gdLst/>
            <a:ahLst/>
            <a:cxnLst/>
            <a:rect l="l" t="t" r="r" b="b"/>
            <a:pathLst>
              <a:path w="151129" h="185419">
                <a:moveTo>
                  <a:pt x="20320" y="121920"/>
                </a:moveTo>
                <a:lnTo>
                  <a:pt x="15240" y="121920"/>
                </a:lnTo>
                <a:lnTo>
                  <a:pt x="15240" y="123190"/>
                </a:lnTo>
                <a:lnTo>
                  <a:pt x="13069" y="129625"/>
                </a:lnTo>
                <a:lnTo>
                  <a:pt x="9061" y="144883"/>
                </a:lnTo>
                <a:lnTo>
                  <a:pt x="4619" y="162886"/>
                </a:lnTo>
                <a:lnTo>
                  <a:pt x="1121" y="177700"/>
                </a:lnTo>
                <a:lnTo>
                  <a:pt x="0" y="184150"/>
                </a:lnTo>
                <a:lnTo>
                  <a:pt x="1270" y="185420"/>
                </a:lnTo>
                <a:lnTo>
                  <a:pt x="3810" y="185420"/>
                </a:lnTo>
                <a:lnTo>
                  <a:pt x="7620" y="181610"/>
                </a:lnTo>
                <a:lnTo>
                  <a:pt x="20320" y="166370"/>
                </a:lnTo>
                <a:lnTo>
                  <a:pt x="29978" y="166370"/>
                </a:lnTo>
                <a:lnTo>
                  <a:pt x="28815" y="165611"/>
                </a:lnTo>
                <a:lnTo>
                  <a:pt x="21144" y="153357"/>
                </a:lnTo>
                <a:lnTo>
                  <a:pt x="19940" y="134182"/>
                </a:lnTo>
                <a:lnTo>
                  <a:pt x="20237" y="128608"/>
                </a:lnTo>
                <a:lnTo>
                  <a:pt x="20320" y="121920"/>
                </a:lnTo>
                <a:close/>
              </a:path>
              <a:path w="151129" h="185419">
                <a:moveTo>
                  <a:pt x="29978" y="166370"/>
                </a:moveTo>
                <a:lnTo>
                  <a:pt x="20320" y="166370"/>
                </a:lnTo>
                <a:lnTo>
                  <a:pt x="30228" y="176533"/>
                </a:lnTo>
                <a:lnTo>
                  <a:pt x="42176" y="182436"/>
                </a:lnTo>
                <a:lnTo>
                  <a:pt x="54723" y="185041"/>
                </a:lnTo>
                <a:lnTo>
                  <a:pt x="70844" y="183503"/>
                </a:lnTo>
                <a:lnTo>
                  <a:pt x="85343" y="178935"/>
                </a:lnTo>
                <a:lnTo>
                  <a:pt x="87552" y="177700"/>
                </a:lnTo>
                <a:lnTo>
                  <a:pt x="66310" y="177700"/>
                </a:lnTo>
                <a:lnTo>
                  <a:pt x="53401" y="176744"/>
                </a:lnTo>
                <a:lnTo>
                  <a:pt x="40235" y="173061"/>
                </a:lnTo>
                <a:lnTo>
                  <a:pt x="29978" y="166370"/>
                </a:lnTo>
                <a:close/>
              </a:path>
              <a:path w="151129" h="185419">
                <a:moveTo>
                  <a:pt x="97966" y="69"/>
                </a:moveTo>
                <a:lnTo>
                  <a:pt x="57014" y="14222"/>
                </a:lnTo>
                <a:lnTo>
                  <a:pt x="33612" y="46940"/>
                </a:lnTo>
                <a:lnTo>
                  <a:pt x="31751" y="59399"/>
                </a:lnTo>
                <a:lnTo>
                  <a:pt x="34658" y="75278"/>
                </a:lnTo>
                <a:lnTo>
                  <a:pt x="42076" y="86680"/>
                </a:lnTo>
                <a:lnTo>
                  <a:pt x="52042" y="93970"/>
                </a:lnTo>
                <a:lnTo>
                  <a:pt x="85090" y="102870"/>
                </a:lnTo>
                <a:lnTo>
                  <a:pt x="96204" y="106910"/>
                </a:lnTo>
                <a:lnTo>
                  <a:pt x="105680" y="115856"/>
                </a:lnTo>
                <a:lnTo>
                  <a:pt x="105619" y="132959"/>
                </a:lnTo>
                <a:lnTo>
                  <a:pt x="102336" y="147690"/>
                </a:lnTo>
                <a:lnTo>
                  <a:pt x="96298" y="159788"/>
                </a:lnTo>
                <a:lnTo>
                  <a:pt x="87971" y="168995"/>
                </a:lnTo>
                <a:lnTo>
                  <a:pt x="77820" y="175052"/>
                </a:lnTo>
                <a:lnTo>
                  <a:pt x="66310" y="177700"/>
                </a:lnTo>
                <a:lnTo>
                  <a:pt x="87552" y="177700"/>
                </a:lnTo>
                <a:lnTo>
                  <a:pt x="117067" y="152183"/>
                </a:lnTo>
                <a:lnTo>
                  <a:pt x="126356" y="128608"/>
                </a:lnTo>
                <a:lnTo>
                  <a:pt x="124879" y="108359"/>
                </a:lnTo>
                <a:lnTo>
                  <a:pt x="79170" y="76726"/>
                </a:lnTo>
                <a:lnTo>
                  <a:pt x="68550" y="74113"/>
                </a:lnTo>
                <a:lnTo>
                  <a:pt x="58056" y="67251"/>
                </a:lnTo>
                <a:lnTo>
                  <a:pt x="51464" y="55754"/>
                </a:lnTo>
                <a:lnTo>
                  <a:pt x="53333" y="40910"/>
                </a:lnTo>
                <a:lnTo>
                  <a:pt x="59172" y="27938"/>
                </a:lnTo>
                <a:lnTo>
                  <a:pt x="68158" y="17578"/>
                </a:lnTo>
                <a:lnTo>
                  <a:pt x="79471" y="10571"/>
                </a:lnTo>
                <a:lnTo>
                  <a:pt x="92289" y="7659"/>
                </a:lnTo>
                <a:lnTo>
                  <a:pt x="119878" y="7659"/>
                </a:lnTo>
                <a:lnTo>
                  <a:pt x="111897" y="2942"/>
                </a:lnTo>
                <a:lnTo>
                  <a:pt x="97966" y="69"/>
                </a:lnTo>
                <a:close/>
              </a:path>
              <a:path w="151129" h="185419">
                <a:moveTo>
                  <a:pt x="119878" y="7659"/>
                </a:moveTo>
                <a:lnTo>
                  <a:pt x="92289" y="7659"/>
                </a:lnTo>
                <a:lnTo>
                  <a:pt x="107015" y="9521"/>
                </a:lnTo>
                <a:lnTo>
                  <a:pt x="118651" y="15408"/>
                </a:lnTo>
                <a:lnTo>
                  <a:pt x="126666" y="25690"/>
                </a:lnTo>
                <a:lnTo>
                  <a:pt x="130534" y="40737"/>
                </a:lnTo>
                <a:lnTo>
                  <a:pt x="130810" y="54610"/>
                </a:lnTo>
                <a:lnTo>
                  <a:pt x="130810" y="63500"/>
                </a:lnTo>
                <a:lnTo>
                  <a:pt x="135890" y="63500"/>
                </a:lnTo>
                <a:lnTo>
                  <a:pt x="137160" y="58420"/>
                </a:lnTo>
                <a:lnTo>
                  <a:pt x="147231" y="19050"/>
                </a:lnTo>
                <a:lnTo>
                  <a:pt x="130810" y="19050"/>
                </a:lnTo>
                <a:lnTo>
                  <a:pt x="123004" y="9506"/>
                </a:lnTo>
                <a:lnTo>
                  <a:pt x="119878" y="7659"/>
                </a:lnTo>
                <a:close/>
              </a:path>
              <a:path w="151129" h="185419">
                <a:moveTo>
                  <a:pt x="151130" y="0"/>
                </a:moveTo>
                <a:lnTo>
                  <a:pt x="146050" y="0"/>
                </a:lnTo>
                <a:lnTo>
                  <a:pt x="143510" y="3810"/>
                </a:lnTo>
                <a:lnTo>
                  <a:pt x="130810" y="19050"/>
                </a:lnTo>
                <a:lnTo>
                  <a:pt x="147231" y="19050"/>
                </a:lnTo>
                <a:lnTo>
                  <a:pt x="151130" y="3810"/>
                </a:lnTo>
                <a:lnTo>
                  <a:pt x="151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2" name="object 54"/>
          <p:cNvSpPr/>
          <p:nvPr/>
        </p:nvSpPr>
        <p:spPr>
          <a:xfrm>
            <a:off x="7252969" y="1122680"/>
            <a:ext cx="151130" cy="185420"/>
          </a:xfrm>
          <a:custGeom>
            <a:avLst/>
            <a:gdLst/>
            <a:ahLst/>
            <a:cxnLst/>
            <a:rect l="l" t="t" r="r" b="b"/>
            <a:pathLst>
              <a:path w="151129" h="185419">
                <a:moveTo>
                  <a:pt x="21589" y="121920"/>
                </a:moveTo>
                <a:lnTo>
                  <a:pt x="16509" y="121920"/>
                </a:lnTo>
                <a:lnTo>
                  <a:pt x="15239" y="123190"/>
                </a:lnTo>
                <a:lnTo>
                  <a:pt x="4883" y="163197"/>
                </a:lnTo>
                <a:lnTo>
                  <a:pt x="1208" y="177739"/>
                </a:lnTo>
                <a:lnTo>
                  <a:pt x="0" y="184150"/>
                </a:lnTo>
                <a:lnTo>
                  <a:pt x="1270" y="185420"/>
                </a:lnTo>
                <a:lnTo>
                  <a:pt x="5079" y="185420"/>
                </a:lnTo>
                <a:lnTo>
                  <a:pt x="7620" y="181610"/>
                </a:lnTo>
                <a:lnTo>
                  <a:pt x="20320" y="166370"/>
                </a:lnTo>
                <a:lnTo>
                  <a:pt x="30033" y="166370"/>
                </a:lnTo>
                <a:lnTo>
                  <a:pt x="28539" y="165370"/>
                </a:lnTo>
                <a:lnTo>
                  <a:pt x="20974" y="152855"/>
                </a:lnTo>
                <a:lnTo>
                  <a:pt x="19920" y="133871"/>
                </a:lnTo>
                <a:lnTo>
                  <a:pt x="20317" y="127105"/>
                </a:lnTo>
                <a:lnTo>
                  <a:pt x="21589" y="125730"/>
                </a:lnTo>
                <a:lnTo>
                  <a:pt x="21589" y="121920"/>
                </a:lnTo>
                <a:close/>
              </a:path>
              <a:path w="151129" h="185419">
                <a:moveTo>
                  <a:pt x="30033" y="166370"/>
                </a:moveTo>
                <a:lnTo>
                  <a:pt x="20320" y="166370"/>
                </a:lnTo>
                <a:lnTo>
                  <a:pt x="30527" y="176338"/>
                </a:lnTo>
                <a:lnTo>
                  <a:pt x="42198" y="182231"/>
                </a:lnTo>
                <a:lnTo>
                  <a:pt x="54592" y="184940"/>
                </a:lnTo>
                <a:lnTo>
                  <a:pt x="70642" y="183472"/>
                </a:lnTo>
                <a:lnTo>
                  <a:pt x="85192" y="179027"/>
                </a:lnTo>
                <a:lnTo>
                  <a:pt x="87576" y="177739"/>
                </a:lnTo>
                <a:lnTo>
                  <a:pt x="65696" y="177739"/>
                </a:lnTo>
                <a:lnTo>
                  <a:pt x="52988" y="176745"/>
                </a:lnTo>
                <a:lnTo>
                  <a:pt x="39906" y="172978"/>
                </a:lnTo>
                <a:lnTo>
                  <a:pt x="30033" y="166370"/>
                </a:lnTo>
                <a:close/>
              </a:path>
              <a:path w="151129" h="185419">
                <a:moveTo>
                  <a:pt x="97966" y="69"/>
                </a:moveTo>
                <a:lnTo>
                  <a:pt x="57548" y="14222"/>
                </a:lnTo>
                <a:lnTo>
                  <a:pt x="33682" y="46940"/>
                </a:lnTo>
                <a:lnTo>
                  <a:pt x="31751" y="59399"/>
                </a:lnTo>
                <a:lnTo>
                  <a:pt x="34658" y="75278"/>
                </a:lnTo>
                <a:lnTo>
                  <a:pt x="42076" y="86680"/>
                </a:lnTo>
                <a:lnTo>
                  <a:pt x="52042" y="93970"/>
                </a:lnTo>
                <a:lnTo>
                  <a:pt x="86359" y="102870"/>
                </a:lnTo>
                <a:lnTo>
                  <a:pt x="96799" y="107046"/>
                </a:lnTo>
                <a:lnTo>
                  <a:pt x="106034" y="116427"/>
                </a:lnTo>
                <a:lnTo>
                  <a:pt x="105812" y="133431"/>
                </a:lnTo>
                <a:lnTo>
                  <a:pt x="102364" y="148095"/>
                </a:lnTo>
                <a:lnTo>
                  <a:pt x="96161" y="160138"/>
                </a:lnTo>
                <a:lnTo>
                  <a:pt x="87669" y="169279"/>
                </a:lnTo>
                <a:lnTo>
                  <a:pt x="77358" y="175240"/>
                </a:lnTo>
                <a:lnTo>
                  <a:pt x="65696" y="177739"/>
                </a:lnTo>
                <a:lnTo>
                  <a:pt x="87576" y="177739"/>
                </a:lnTo>
                <a:lnTo>
                  <a:pt x="117553" y="152807"/>
                </a:lnTo>
                <a:lnTo>
                  <a:pt x="127431" y="129563"/>
                </a:lnTo>
                <a:lnTo>
                  <a:pt x="125905" y="109191"/>
                </a:lnTo>
                <a:lnTo>
                  <a:pt x="98963" y="81946"/>
                </a:lnTo>
                <a:lnTo>
                  <a:pt x="69267" y="74154"/>
                </a:lnTo>
                <a:lnTo>
                  <a:pt x="58339" y="67389"/>
                </a:lnTo>
                <a:lnTo>
                  <a:pt x="51570" y="56186"/>
                </a:lnTo>
                <a:lnTo>
                  <a:pt x="53324" y="41403"/>
                </a:lnTo>
                <a:lnTo>
                  <a:pt x="58986" y="28485"/>
                </a:lnTo>
                <a:lnTo>
                  <a:pt x="67829" y="18114"/>
                </a:lnTo>
                <a:lnTo>
                  <a:pt x="79127" y="10972"/>
                </a:lnTo>
                <a:lnTo>
                  <a:pt x="92152" y="7739"/>
                </a:lnTo>
                <a:lnTo>
                  <a:pt x="120013" y="7739"/>
                </a:lnTo>
                <a:lnTo>
                  <a:pt x="111897" y="2942"/>
                </a:lnTo>
                <a:lnTo>
                  <a:pt x="97966" y="69"/>
                </a:lnTo>
                <a:close/>
              </a:path>
              <a:path w="151129" h="185419">
                <a:moveTo>
                  <a:pt x="120013" y="7739"/>
                </a:moveTo>
                <a:lnTo>
                  <a:pt x="92152" y="7739"/>
                </a:lnTo>
                <a:lnTo>
                  <a:pt x="107435" y="9547"/>
                </a:lnTo>
                <a:lnTo>
                  <a:pt x="119085" y="15376"/>
                </a:lnTo>
                <a:lnTo>
                  <a:pt x="126865" y="25588"/>
                </a:lnTo>
                <a:lnTo>
                  <a:pt x="130538" y="40543"/>
                </a:lnTo>
                <a:lnTo>
                  <a:pt x="130809" y="54610"/>
                </a:lnTo>
                <a:lnTo>
                  <a:pt x="130809" y="63500"/>
                </a:lnTo>
                <a:lnTo>
                  <a:pt x="135889" y="63500"/>
                </a:lnTo>
                <a:lnTo>
                  <a:pt x="137159" y="58420"/>
                </a:lnTo>
                <a:lnTo>
                  <a:pt x="147231" y="19050"/>
                </a:lnTo>
                <a:lnTo>
                  <a:pt x="130809" y="19050"/>
                </a:lnTo>
                <a:lnTo>
                  <a:pt x="123004" y="9506"/>
                </a:lnTo>
                <a:lnTo>
                  <a:pt x="120013" y="7739"/>
                </a:lnTo>
                <a:close/>
              </a:path>
              <a:path w="151129" h="185419">
                <a:moveTo>
                  <a:pt x="151129" y="0"/>
                </a:moveTo>
                <a:lnTo>
                  <a:pt x="146050" y="0"/>
                </a:lnTo>
                <a:lnTo>
                  <a:pt x="143509" y="3810"/>
                </a:lnTo>
                <a:lnTo>
                  <a:pt x="130809" y="19050"/>
                </a:lnTo>
                <a:lnTo>
                  <a:pt x="147231" y="19050"/>
                </a:lnTo>
                <a:lnTo>
                  <a:pt x="151129" y="3810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3" name="object 55"/>
          <p:cNvSpPr/>
          <p:nvPr/>
        </p:nvSpPr>
        <p:spPr>
          <a:xfrm>
            <a:off x="7565390" y="1154430"/>
            <a:ext cx="0" cy="168910"/>
          </a:xfrm>
          <a:custGeom>
            <a:avLst/>
            <a:gdLst/>
            <a:ahLst/>
            <a:cxnLst/>
            <a:rect l="l" t="t" r="r" b="b"/>
            <a:pathLst>
              <a:path h="168909">
                <a:moveTo>
                  <a:pt x="0" y="0"/>
                </a:moveTo>
                <a:lnTo>
                  <a:pt x="0" y="16891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4" name="object 56"/>
          <p:cNvSpPr/>
          <p:nvPr/>
        </p:nvSpPr>
        <p:spPr>
          <a:xfrm>
            <a:off x="7480300" y="1238885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5" name="object 57"/>
          <p:cNvSpPr/>
          <p:nvPr/>
        </p:nvSpPr>
        <p:spPr>
          <a:xfrm>
            <a:off x="7731759" y="1134238"/>
            <a:ext cx="101600" cy="168910"/>
          </a:xfrm>
          <a:custGeom>
            <a:avLst/>
            <a:gdLst/>
            <a:ahLst/>
            <a:cxnLst/>
            <a:rect l="l" t="t" r="r" b="b"/>
            <a:pathLst>
              <a:path w="101600" h="168909">
                <a:moveTo>
                  <a:pt x="79348" y="7796"/>
                </a:moveTo>
                <a:lnTo>
                  <a:pt x="39642" y="7796"/>
                </a:lnTo>
                <a:lnTo>
                  <a:pt x="56379" y="10472"/>
                </a:lnTo>
                <a:lnTo>
                  <a:pt x="68030" y="17978"/>
                </a:lnTo>
                <a:lnTo>
                  <a:pt x="75179" y="28918"/>
                </a:lnTo>
                <a:lnTo>
                  <a:pt x="78409" y="41894"/>
                </a:lnTo>
                <a:lnTo>
                  <a:pt x="77298" y="56182"/>
                </a:lnTo>
                <a:lnTo>
                  <a:pt x="62124" y="91611"/>
                </a:lnTo>
                <a:lnTo>
                  <a:pt x="3810" y="158621"/>
                </a:lnTo>
                <a:lnTo>
                  <a:pt x="0" y="161161"/>
                </a:lnTo>
                <a:lnTo>
                  <a:pt x="0" y="168781"/>
                </a:lnTo>
                <a:lnTo>
                  <a:pt x="95250" y="168781"/>
                </a:lnTo>
                <a:lnTo>
                  <a:pt x="98152" y="148461"/>
                </a:lnTo>
                <a:lnTo>
                  <a:pt x="20320" y="148461"/>
                </a:lnTo>
                <a:lnTo>
                  <a:pt x="46990" y="123061"/>
                </a:lnTo>
                <a:lnTo>
                  <a:pt x="83917" y="87870"/>
                </a:lnTo>
                <a:lnTo>
                  <a:pt x="101521" y="51214"/>
                </a:lnTo>
                <a:lnTo>
                  <a:pt x="99661" y="35875"/>
                </a:lnTo>
                <a:lnTo>
                  <a:pt x="94299" y="22841"/>
                </a:lnTo>
                <a:lnTo>
                  <a:pt x="85881" y="12355"/>
                </a:lnTo>
                <a:lnTo>
                  <a:pt x="79348" y="7796"/>
                </a:lnTo>
                <a:close/>
              </a:path>
              <a:path w="101600" h="168909">
                <a:moveTo>
                  <a:pt x="101600" y="124331"/>
                </a:moveTo>
                <a:lnTo>
                  <a:pt x="95250" y="124331"/>
                </a:lnTo>
                <a:lnTo>
                  <a:pt x="95250" y="131951"/>
                </a:lnTo>
                <a:lnTo>
                  <a:pt x="92710" y="143381"/>
                </a:lnTo>
                <a:lnTo>
                  <a:pt x="90170" y="147191"/>
                </a:lnTo>
                <a:lnTo>
                  <a:pt x="87630" y="148461"/>
                </a:lnTo>
                <a:lnTo>
                  <a:pt x="98152" y="148461"/>
                </a:lnTo>
                <a:lnTo>
                  <a:pt x="101600" y="124331"/>
                </a:lnTo>
                <a:close/>
              </a:path>
              <a:path w="101600" h="168909">
                <a:moveTo>
                  <a:pt x="61666" y="0"/>
                </a:moveTo>
                <a:lnTo>
                  <a:pt x="15708" y="12514"/>
                </a:lnTo>
                <a:lnTo>
                  <a:pt x="0" y="59561"/>
                </a:lnTo>
                <a:lnTo>
                  <a:pt x="17780" y="59561"/>
                </a:lnTo>
                <a:lnTo>
                  <a:pt x="26670" y="55751"/>
                </a:lnTo>
                <a:lnTo>
                  <a:pt x="26670" y="39241"/>
                </a:lnTo>
                <a:lnTo>
                  <a:pt x="22860" y="32891"/>
                </a:lnTo>
                <a:lnTo>
                  <a:pt x="10160" y="32891"/>
                </a:lnTo>
                <a:lnTo>
                  <a:pt x="17416" y="20208"/>
                </a:lnTo>
                <a:lnTo>
                  <a:pt x="27444" y="11776"/>
                </a:lnTo>
                <a:lnTo>
                  <a:pt x="39642" y="7796"/>
                </a:lnTo>
                <a:lnTo>
                  <a:pt x="79348" y="7796"/>
                </a:lnTo>
                <a:lnTo>
                  <a:pt x="74855" y="4660"/>
                </a:lnTo>
                <a:lnTo>
                  <a:pt x="61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6" name="object 58"/>
          <p:cNvSpPr/>
          <p:nvPr/>
        </p:nvSpPr>
        <p:spPr>
          <a:xfrm>
            <a:off x="7857283" y="1126489"/>
            <a:ext cx="120014" cy="177800"/>
          </a:xfrm>
          <a:custGeom>
            <a:avLst/>
            <a:gdLst/>
            <a:ahLst/>
            <a:cxnLst/>
            <a:rect l="l" t="t" r="r" b="b"/>
            <a:pathLst>
              <a:path w="120015" h="177800">
                <a:moveTo>
                  <a:pt x="64202" y="63822"/>
                </a:moveTo>
                <a:lnTo>
                  <a:pt x="28196" y="78094"/>
                </a:lnTo>
                <a:lnTo>
                  <a:pt x="3808" y="112765"/>
                </a:lnTo>
                <a:lnTo>
                  <a:pt x="0" y="126552"/>
                </a:lnTo>
                <a:lnTo>
                  <a:pt x="1125" y="145591"/>
                </a:lnTo>
                <a:lnTo>
                  <a:pt x="5463" y="160403"/>
                </a:lnTo>
                <a:lnTo>
                  <a:pt x="12516" y="170945"/>
                </a:lnTo>
                <a:lnTo>
                  <a:pt x="21785" y="177178"/>
                </a:lnTo>
                <a:lnTo>
                  <a:pt x="33645" y="177768"/>
                </a:lnTo>
                <a:lnTo>
                  <a:pt x="45109" y="175547"/>
                </a:lnTo>
                <a:lnTo>
                  <a:pt x="51461" y="171855"/>
                </a:lnTo>
                <a:lnTo>
                  <a:pt x="39588" y="171855"/>
                </a:lnTo>
                <a:lnTo>
                  <a:pt x="23690" y="167733"/>
                </a:lnTo>
                <a:lnTo>
                  <a:pt x="17454" y="157053"/>
                </a:lnTo>
                <a:lnTo>
                  <a:pt x="17911" y="143742"/>
                </a:lnTo>
                <a:lnTo>
                  <a:pt x="19861" y="129565"/>
                </a:lnTo>
                <a:lnTo>
                  <a:pt x="39513" y="81576"/>
                </a:lnTo>
                <a:lnTo>
                  <a:pt x="59873" y="69888"/>
                </a:lnTo>
                <a:lnTo>
                  <a:pt x="76429" y="69888"/>
                </a:lnTo>
                <a:lnTo>
                  <a:pt x="75864" y="69135"/>
                </a:lnTo>
                <a:lnTo>
                  <a:pt x="64202" y="63822"/>
                </a:lnTo>
                <a:close/>
              </a:path>
              <a:path w="120015" h="177800">
                <a:moveTo>
                  <a:pt x="82017" y="169031"/>
                </a:moveTo>
                <a:lnTo>
                  <a:pt x="56321" y="169031"/>
                </a:lnTo>
                <a:lnTo>
                  <a:pt x="68122" y="172648"/>
                </a:lnTo>
                <a:lnTo>
                  <a:pt x="79891" y="177567"/>
                </a:lnTo>
                <a:lnTo>
                  <a:pt x="96725" y="175930"/>
                </a:lnTo>
                <a:lnTo>
                  <a:pt x="100655" y="172720"/>
                </a:lnTo>
                <a:lnTo>
                  <a:pt x="82755" y="172720"/>
                </a:lnTo>
                <a:lnTo>
                  <a:pt x="82017" y="169031"/>
                </a:lnTo>
                <a:close/>
              </a:path>
              <a:path w="120015" h="177800">
                <a:moveTo>
                  <a:pt x="115775" y="137160"/>
                </a:moveTo>
                <a:lnTo>
                  <a:pt x="109425" y="137160"/>
                </a:lnTo>
                <a:lnTo>
                  <a:pt x="109302" y="141334"/>
                </a:lnTo>
                <a:lnTo>
                  <a:pt x="104096" y="156690"/>
                </a:lnTo>
                <a:lnTo>
                  <a:pt x="97602" y="168340"/>
                </a:lnTo>
                <a:lnTo>
                  <a:pt x="82755" y="172720"/>
                </a:lnTo>
                <a:lnTo>
                  <a:pt x="100655" y="172720"/>
                </a:lnTo>
                <a:lnTo>
                  <a:pt x="105051" y="169128"/>
                </a:lnTo>
                <a:lnTo>
                  <a:pt x="111883" y="152983"/>
                </a:lnTo>
                <a:lnTo>
                  <a:pt x="115371" y="141334"/>
                </a:lnTo>
                <a:lnTo>
                  <a:pt x="115775" y="137160"/>
                </a:lnTo>
                <a:close/>
              </a:path>
              <a:path w="120015" h="177800">
                <a:moveTo>
                  <a:pt x="76429" y="69888"/>
                </a:moveTo>
                <a:lnTo>
                  <a:pt x="59873" y="69888"/>
                </a:lnTo>
                <a:lnTo>
                  <a:pt x="75335" y="77929"/>
                </a:lnTo>
                <a:lnTo>
                  <a:pt x="80018" y="89814"/>
                </a:lnTo>
                <a:lnTo>
                  <a:pt x="80215" y="92710"/>
                </a:lnTo>
                <a:lnTo>
                  <a:pt x="80215" y="95250"/>
                </a:lnTo>
                <a:lnTo>
                  <a:pt x="78945" y="96520"/>
                </a:lnTo>
                <a:lnTo>
                  <a:pt x="67515" y="146050"/>
                </a:lnTo>
                <a:lnTo>
                  <a:pt x="64975" y="149860"/>
                </a:lnTo>
                <a:lnTo>
                  <a:pt x="64975" y="151130"/>
                </a:lnTo>
                <a:lnTo>
                  <a:pt x="62435" y="154939"/>
                </a:lnTo>
                <a:lnTo>
                  <a:pt x="50291" y="166626"/>
                </a:lnTo>
                <a:lnTo>
                  <a:pt x="39588" y="171855"/>
                </a:lnTo>
                <a:lnTo>
                  <a:pt x="51461" y="171855"/>
                </a:lnTo>
                <a:lnTo>
                  <a:pt x="56321" y="169031"/>
                </a:lnTo>
                <a:lnTo>
                  <a:pt x="82017" y="169031"/>
                </a:lnTo>
                <a:lnTo>
                  <a:pt x="81536" y="166626"/>
                </a:lnTo>
                <a:lnTo>
                  <a:pt x="81485" y="154939"/>
                </a:lnTo>
                <a:lnTo>
                  <a:pt x="82755" y="153670"/>
                </a:lnTo>
                <a:lnTo>
                  <a:pt x="82755" y="149860"/>
                </a:lnTo>
                <a:lnTo>
                  <a:pt x="100218" y="80010"/>
                </a:lnTo>
                <a:lnTo>
                  <a:pt x="84025" y="80010"/>
                </a:lnTo>
                <a:lnTo>
                  <a:pt x="76429" y="69888"/>
                </a:lnTo>
                <a:close/>
              </a:path>
              <a:path w="120015" h="177800">
                <a:moveTo>
                  <a:pt x="119585" y="0"/>
                </a:moveTo>
                <a:lnTo>
                  <a:pt x="117045" y="0"/>
                </a:lnTo>
                <a:lnTo>
                  <a:pt x="105362" y="488"/>
                </a:lnTo>
                <a:lnTo>
                  <a:pt x="90023" y="1668"/>
                </a:lnTo>
                <a:lnTo>
                  <a:pt x="82755" y="2539"/>
                </a:lnTo>
                <a:lnTo>
                  <a:pt x="80215" y="3810"/>
                </a:lnTo>
                <a:lnTo>
                  <a:pt x="80215" y="10160"/>
                </a:lnTo>
                <a:lnTo>
                  <a:pt x="99265" y="10160"/>
                </a:lnTo>
                <a:lnTo>
                  <a:pt x="99265" y="20320"/>
                </a:lnTo>
                <a:lnTo>
                  <a:pt x="84025" y="80010"/>
                </a:lnTo>
                <a:lnTo>
                  <a:pt x="100218" y="80010"/>
                </a:lnTo>
                <a:lnTo>
                  <a:pt x="119585" y="2539"/>
                </a:lnTo>
                <a:lnTo>
                  <a:pt x="119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7" name="object 59"/>
          <p:cNvSpPr/>
          <p:nvPr/>
        </p:nvSpPr>
        <p:spPr>
          <a:xfrm>
            <a:off x="8021319" y="1126489"/>
            <a:ext cx="67310" cy="39370"/>
          </a:xfrm>
          <a:custGeom>
            <a:avLst/>
            <a:gdLst/>
            <a:ahLst/>
            <a:cxnLst/>
            <a:rect l="l" t="t" r="r" b="b"/>
            <a:pathLst>
              <a:path w="67309" h="39369">
                <a:moveTo>
                  <a:pt x="34289" y="0"/>
                </a:moveTo>
                <a:lnTo>
                  <a:pt x="0" y="34289"/>
                </a:lnTo>
                <a:lnTo>
                  <a:pt x="3809" y="39370"/>
                </a:lnTo>
                <a:lnTo>
                  <a:pt x="34289" y="12700"/>
                </a:lnTo>
                <a:lnTo>
                  <a:pt x="46519" y="12700"/>
                </a:lnTo>
                <a:lnTo>
                  <a:pt x="34289" y="0"/>
                </a:lnTo>
                <a:close/>
              </a:path>
              <a:path w="67309" h="39369">
                <a:moveTo>
                  <a:pt x="46519" y="12700"/>
                </a:moveTo>
                <a:lnTo>
                  <a:pt x="34289" y="12700"/>
                </a:lnTo>
                <a:lnTo>
                  <a:pt x="62229" y="39370"/>
                </a:lnTo>
                <a:lnTo>
                  <a:pt x="67309" y="34289"/>
                </a:lnTo>
                <a:lnTo>
                  <a:pt x="46519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8" name="object 60"/>
          <p:cNvSpPr/>
          <p:nvPr/>
        </p:nvSpPr>
        <p:spPr>
          <a:xfrm>
            <a:off x="7987862" y="1192530"/>
            <a:ext cx="133985" cy="111125"/>
          </a:xfrm>
          <a:custGeom>
            <a:avLst/>
            <a:gdLst/>
            <a:ahLst/>
            <a:cxnLst/>
            <a:rect l="l" t="t" r="r" b="b"/>
            <a:pathLst>
              <a:path w="133984" h="111125">
                <a:moveTo>
                  <a:pt x="133787" y="0"/>
                </a:moveTo>
                <a:lnTo>
                  <a:pt x="66477" y="0"/>
                </a:lnTo>
                <a:lnTo>
                  <a:pt x="51904" y="1962"/>
                </a:lnTo>
                <a:lnTo>
                  <a:pt x="17076" y="25966"/>
                </a:lnTo>
                <a:lnTo>
                  <a:pt x="0" y="62894"/>
                </a:lnTo>
                <a:lnTo>
                  <a:pt x="1362" y="80538"/>
                </a:lnTo>
                <a:lnTo>
                  <a:pt x="6179" y="94528"/>
                </a:lnTo>
                <a:lnTo>
                  <a:pt x="14044" y="104709"/>
                </a:lnTo>
                <a:lnTo>
                  <a:pt x="24551" y="110928"/>
                </a:lnTo>
                <a:lnTo>
                  <a:pt x="39764" y="110299"/>
                </a:lnTo>
                <a:lnTo>
                  <a:pt x="49949" y="107950"/>
                </a:lnTo>
                <a:lnTo>
                  <a:pt x="37267" y="107950"/>
                </a:lnTo>
                <a:lnTo>
                  <a:pt x="25139" y="104593"/>
                </a:lnTo>
                <a:lnTo>
                  <a:pt x="16887" y="94304"/>
                </a:lnTo>
                <a:lnTo>
                  <a:pt x="16147" y="80511"/>
                </a:lnTo>
                <a:lnTo>
                  <a:pt x="17059" y="67358"/>
                </a:lnTo>
                <a:lnTo>
                  <a:pt x="34753" y="28083"/>
                </a:lnTo>
                <a:lnTo>
                  <a:pt x="55488" y="15809"/>
                </a:lnTo>
                <a:lnTo>
                  <a:pt x="119250" y="15809"/>
                </a:lnTo>
                <a:lnTo>
                  <a:pt x="121087" y="15240"/>
                </a:lnTo>
                <a:lnTo>
                  <a:pt x="133787" y="15240"/>
                </a:lnTo>
                <a:lnTo>
                  <a:pt x="133787" y="0"/>
                </a:lnTo>
                <a:close/>
              </a:path>
              <a:path w="133984" h="111125">
                <a:moveTo>
                  <a:pt x="119250" y="15809"/>
                </a:moveTo>
                <a:lnTo>
                  <a:pt x="55488" y="15809"/>
                </a:lnTo>
                <a:lnTo>
                  <a:pt x="74950" y="19882"/>
                </a:lnTo>
                <a:lnTo>
                  <a:pt x="82783" y="29744"/>
                </a:lnTo>
                <a:lnTo>
                  <a:pt x="84256" y="40181"/>
                </a:lnTo>
                <a:lnTo>
                  <a:pt x="83180" y="51436"/>
                </a:lnTo>
                <a:lnTo>
                  <a:pt x="80153" y="64496"/>
                </a:lnTo>
                <a:lnTo>
                  <a:pt x="54150" y="101816"/>
                </a:lnTo>
                <a:lnTo>
                  <a:pt x="37267" y="107950"/>
                </a:lnTo>
                <a:lnTo>
                  <a:pt x="49949" y="107950"/>
                </a:lnTo>
                <a:lnTo>
                  <a:pt x="86776" y="84140"/>
                </a:lnTo>
                <a:lnTo>
                  <a:pt x="100675" y="46776"/>
                </a:lnTo>
                <a:lnTo>
                  <a:pt x="100290" y="35494"/>
                </a:lnTo>
                <a:lnTo>
                  <a:pt x="97117" y="22674"/>
                </a:lnTo>
                <a:lnTo>
                  <a:pt x="119250" y="15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9" name="object 61"/>
          <p:cNvSpPr/>
          <p:nvPr/>
        </p:nvSpPr>
        <p:spPr>
          <a:xfrm>
            <a:off x="8141969" y="1079814"/>
            <a:ext cx="80010" cy="118110"/>
          </a:xfrm>
          <a:custGeom>
            <a:avLst/>
            <a:gdLst/>
            <a:ahLst/>
            <a:cxnLst/>
            <a:rect l="l" t="t" r="r" b="b"/>
            <a:pathLst>
              <a:path w="80009" h="118109">
                <a:moveTo>
                  <a:pt x="62003" y="6584"/>
                </a:moveTo>
                <a:lnTo>
                  <a:pt x="29633" y="6584"/>
                </a:lnTo>
                <a:lnTo>
                  <a:pt x="46558" y="9401"/>
                </a:lnTo>
                <a:lnTo>
                  <a:pt x="56970" y="17536"/>
                </a:lnTo>
                <a:lnTo>
                  <a:pt x="61715" y="29096"/>
                </a:lnTo>
                <a:lnTo>
                  <a:pt x="59603" y="45542"/>
                </a:lnTo>
                <a:lnTo>
                  <a:pt x="54149" y="57960"/>
                </a:lnTo>
                <a:lnTo>
                  <a:pt x="48014" y="66691"/>
                </a:lnTo>
                <a:lnTo>
                  <a:pt x="2539" y="111445"/>
                </a:lnTo>
                <a:lnTo>
                  <a:pt x="0" y="112715"/>
                </a:lnTo>
                <a:lnTo>
                  <a:pt x="0" y="117795"/>
                </a:lnTo>
                <a:lnTo>
                  <a:pt x="73659" y="117795"/>
                </a:lnTo>
                <a:lnTo>
                  <a:pt x="76707" y="102555"/>
                </a:lnTo>
                <a:lnTo>
                  <a:pt x="19050" y="102555"/>
                </a:lnTo>
                <a:lnTo>
                  <a:pt x="31704" y="91003"/>
                </a:lnTo>
                <a:lnTo>
                  <a:pt x="40957" y="83024"/>
                </a:lnTo>
                <a:lnTo>
                  <a:pt x="48856" y="76739"/>
                </a:lnTo>
                <a:lnTo>
                  <a:pt x="61270" y="67063"/>
                </a:lnTo>
                <a:lnTo>
                  <a:pt x="71005" y="57516"/>
                </a:lnTo>
                <a:lnTo>
                  <a:pt x="77450" y="47465"/>
                </a:lnTo>
                <a:lnTo>
                  <a:pt x="79993" y="36276"/>
                </a:lnTo>
                <a:lnTo>
                  <a:pt x="77053" y="22204"/>
                </a:lnTo>
                <a:lnTo>
                  <a:pt x="69118" y="11214"/>
                </a:lnTo>
                <a:lnTo>
                  <a:pt x="62003" y="6584"/>
                </a:lnTo>
                <a:close/>
              </a:path>
              <a:path w="80009" h="118109">
                <a:moveTo>
                  <a:pt x="80009" y="86045"/>
                </a:moveTo>
                <a:lnTo>
                  <a:pt x="73659" y="86045"/>
                </a:lnTo>
                <a:lnTo>
                  <a:pt x="73659" y="89855"/>
                </a:lnTo>
                <a:lnTo>
                  <a:pt x="71120" y="100015"/>
                </a:lnTo>
                <a:lnTo>
                  <a:pt x="68579" y="102555"/>
                </a:lnTo>
                <a:lnTo>
                  <a:pt x="76707" y="102555"/>
                </a:lnTo>
                <a:lnTo>
                  <a:pt x="80009" y="86045"/>
                </a:lnTo>
                <a:close/>
              </a:path>
              <a:path w="80009" h="118109">
                <a:moveTo>
                  <a:pt x="43702" y="0"/>
                </a:moveTo>
                <a:lnTo>
                  <a:pt x="3982" y="17990"/>
                </a:lnTo>
                <a:lnTo>
                  <a:pt x="0" y="41595"/>
                </a:lnTo>
                <a:lnTo>
                  <a:pt x="13970" y="41595"/>
                </a:lnTo>
                <a:lnTo>
                  <a:pt x="19050" y="39055"/>
                </a:lnTo>
                <a:lnTo>
                  <a:pt x="19050" y="23815"/>
                </a:lnTo>
                <a:lnTo>
                  <a:pt x="8889" y="23815"/>
                </a:lnTo>
                <a:lnTo>
                  <a:pt x="17806" y="11599"/>
                </a:lnTo>
                <a:lnTo>
                  <a:pt x="29633" y="6584"/>
                </a:lnTo>
                <a:lnTo>
                  <a:pt x="62003" y="6584"/>
                </a:lnTo>
                <a:lnTo>
                  <a:pt x="57548" y="3686"/>
                </a:lnTo>
                <a:lnTo>
                  <a:pt x="43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0" name="object 62"/>
          <p:cNvSpPr/>
          <p:nvPr/>
        </p:nvSpPr>
        <p:spPr>
          <a:xfrm>
            <a:off x="8258809" y="1112519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90" h="252730">
                <a:moveTo>
                  <a:pt x="1270" y="0"/>
                </a:moveTo>
                <a:lnTo>
                  <a:pt x="0" y="0"/>
                </a:lnTo>
                <a:lnTo>
                  <a:pt x="0" y="3809"/>
                </a:lnTo>
                <a:lnTo>
                  <a:pt x="5080" y="8889"/>
                </a:lnTo>
                <a:lnTo>
                  <a:pt x="12493" y="17099"/>
                </a:lnTo>
                <a:lnTo>
                  <a:pt x="34687" y="58658"/>
                </a:lnTo>
                <a:lnTo>
                  <a:pt x="43048" y="98985"/>
                </a:lnTo>
                <a:lnTo>
                  <a:pt x="44170" y="114172"/>
                </a:lnTo>
                <a:lnTo>
                  <a:pt x="44004" y="129298"/>
                </a:lnTo>
                <a:lnTo>
                  <a:pt x="40094" y="171119"/>
                </a:lnTo>
                <a:lnTo>
                  <a:pt x="24543" y="218384"/>
                </a:lnTo>
                <a:lnTo>
                  <a:pt x="0" y="250189"/>
                </a:lnTo>
                <a:lnTo>
                  <a:pt x="0" y="252729"/>
                </a:lnTo>
                <a:lnTo>
                  <a:pt x="3810" y="252729"/>
                </a:lnTo>
                <a:lnTo>
                  <a:pt x="7032" y="250681"/>
                </a:lnTo>
                <a:lnTo>
                  <a:pt x="34157" y="220467"/>
                </a:lnTo>
                <a:lnTo>
                  <a:pt x="52331" y="175470"/>
                </a:lnTo>
                <a:lnTo>
                  <a:pt x="59604" y="132477"/>
                </a:lnTo>
                <a:lnTo>
                  <a:pt x="59690" y="127000"/>
                </a:lnTo>
                <a:lnTo>
                  <a:pt x="59472" y="116829"/>
                </a:lnTo>
                <a:lnTo>
                  <a:pt x="50911" y="66570"/>
                </a:lnTo>
                <a:lnTo>
                  <a:pt x="24962" y="20109"/>
                </a:lnTo>
                <a:lnTo>
                  <a:pt x="4268" y="180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1" name="object 63"/>
          <p:cNvSpPr/>
          <p:nvPr/>
        </p:nvSpPr>
        <p:spPr>
          <a:xfrm>
            <a:off x="5120640" y="169291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3474719" y="0"/>
                </a:moveTo>
                <a:lnTo>
                  <a:pt x="0" y="0"/>
                </a:lnTo>
                <a:lnTo>
                  <a:pt x="0" y="640079"/>
                </a:lnTo>
                <a:lnTo>
                  <a:pt x="3474719" y="640079"/>
                </a:lnTo>
                <a:lnTo>
                  <a:pt x="3474719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2" name="object 64"/>
          <p:cNvSpPr/>
          <p:nvPr/>
        </p:nvSpPr>
        <p:spPr>
          <a:xfrm>
            <a:off x="5120640" y="1692910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1737360" y="640079"/>
                </a:moveTo>
                <a:lnTo>
                  <a:pt x="0" y="640079"/>
                </a:lnTo>
                <a:lnTo>
                  <a:pt x="0" y="0"/>
                </a:lnTo>
                <a:lnTo>
                  <a:pt x="3474719" y="0"/>
                </a:lnTo>
                <a:lnTo>
                  <a:pt x="3474719" y="640079"/>
                </a:lnTo>
                <a:lnTo>
                  <a:pt x="1737360" y="64007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3" name="object 65"/>
          <p:cNvSpPr/>
          <p:nvPr/>
        </p:nvSpPr>
        <p:spPr>
          <a:xfrm>
            <a:off x="5271770" y="1921510"/>
            <a:ext cx="181610" cy="172720"/>
          </a:xfrm>
          <a:custGeom>
            <a:avLst/>
            <a:gdLst/>
            <a:ahLst/>
            <a:cxnLst/>
            <a:rect l="l" t="t" r="r" b="b"/>
            <a:pathLst>
              <a:path w="181610" h="172719">
                <a:moveTo>
                  <a:pt x="87629" y="7619"/>
                </a:moveTo>
                <a:lnTo>
                  <a:pt x="54609" y="7619"/>
                </a:lnTo>
                <a:lnTo>
                  <a:pt x="58419" y="8889"/>
                </a:lnTo>
                <a:lnTo>
                  <a:pt x="64769" y="8889"/>
                </a:lnTo>
                <a:lnTo>
                  <a:pt x="64769" y="16510"/>
                </a:lnTo>
                <a:lnTo>
                  <a:pt x="30479" y="153669"/>
                </a:lnTo>
                <a:lnTo>
                  <a:pt x="25297" y="163165"/>
                </a:lnTo>
                <a:lnTo>
                  <a:pt x="7971" y="165099"/>
                </a:lnTo>
                <a:lnTo>
                  <a:pt x="0" y="165100"/>
                </a:lnTo>
                <a:lnTo>
                  <a:pt x="0" y="172719"/>
                </a:lnTo>
                <a:lnTo>
                  <a:pt x="97789" y="172719"/>
                </a:lnTo>
                <a:lnTo>
                  <a:pt x="114497" y="171019"/>
                </a:lnTo>
                <a:lnTo>
                  <a:pt x="129484" y="166304"/>
                </a:lnTo>
                <a:lnTo>
                  <a:pt x="131668" y="165100"/>
                </a:lnTo>
                <a:lnTo>
                  <a:pt x="48259" y="165100"/>
                </a:lnTo>
                <a:lnTo>
                  <a:pt x="48259" y="161289"/>
                </a:lnTo>
                <a:lnTo>
                  <a:pt x="51142" y="149873"/>
                </a:lnTo>
                <a:lnTo>
                  <a:pt x="67309" y="86360"/>
                </a:lnTo>
                <a:lnTo>
                  <a:pt x="143134" y="86360"/>
                </a:lnTo>
                <a:lnTo>
                  <a:pt x="140856" y="85161"/>
                </a:lnTo>
                <a:lnTo>
                  <a:pt x="149265" y="80010"/>
                </a:lnTo>
                <a:lnTo>
                  <a:pt x="68579" y="80010"/>
                </a:lnTo>
                <a:lnTo>
                  <a:pt x="85089" y="16510"/>
                </a:lnTo>
                <a:lnTo>
                  <a:pt x="86359" y="8889"/>
                </a:lnTo>
                <a:lnTo>
                  <a:pt x="87629" y="7619"/>
                </a:lnTo>
                <a:close/>
              </a:path>
              <a:path w="181610" h="172719">
                <a:moveTo>
                  <a:pt x="143134" y="86360"/>
                </a:moveTo>
                <a:lnTo>
                  <a:pt x="114300" y="86360"/>
                </a:lnTo>
                <a:lnTo>
                  <a:pt x="132121" y="90771"/>
                </a:lnTo>
                <a:lnTo>
                  <a:pt x="141398" y="100962"/>
                </a:lnTo>
                <a:lnTo>
                  <a:pt x="144620" y="112370"/>
                </a:lnTo>
                <a:lnTo>
                  <a:pt x="142802" y="126397"/>
                </a:lnTo>
                <a:lnTo>
                  <a:pt x="137481" y="139088"/>
                </a:lnTo>
                <a:lnTo>
                  <a:pt x="129106" y="149873"/>
                </a:lnTo>
                <a:lnTo>
                  <a:pt x="118123" y="158180"/>
                </a:lnTo>
                <a:lnTo>
                  <a:pt x="104977" y="163441"/>
                </a:lnTo>
                <a:lnTo>
                  <a:pt x="57150" y="165100"/>
                </a:lnTo>
                <a:lnTo>
                  <a:pt x="131668" y="165099"/>
                </a:lnTo>
                <a:lnTo>
                  <a:pt x="142438" y="159158"/>
                </a:lnTo>
                <a:lnTo>
                  <a:pt x="153043" y="150164"/>
                </a:lnTo>
                <a:lnTo>
                  <a:pt x="160987" y="139902"/>
                </a:lnTo>
                <a:lnTo>
                  <a:pt x="165957" y="128955"/>
                </a:lnTo>
                <a:lnTo>
                  <a:pt x="165055" y="113034"/>
                </a:lnTo>
                <a:lnTo>
                  <a:pt x="160425" y="100451"/>
                </a:lnTo>
                <a:lnTo>
                  <a:pt x="152286" y="91172"/>
                </a:lnTo>
                <a:lnTo>
                  <a:pt x="143134" y="86360"/>
                </a:lnTo>
                <a:close/>
              </a:path>
              <a:path w="181610" h="172719">
                <a:moveTo>
                  <a:pt x="4952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130809" y="7619"/>
                </a:lnTo>
                <a:lnTo>
                  <a:pt x="148325" y="12018"/>
                </a:lnTo>
                <a:lnTo>
                  <a:pt x="156671" y="22122"/>
                </a:lnTo>
                <a:lnTo>
                  <a:pt x="155849" y="37388"/>
                </a:lnTo>
                <a:lnTo>
                  <a:pt x="151683" y="50857"/>
                </a:lnTo>
                <a:lnTo>
                  <a:pt x="123254" y="77019"/>
                </a:lnTo>
                <a:lnTo>
                  <a:pt x="68579" y="80010"/>
                </a:lnTo>
                <a:lnTo>
                  <a:pt x="149265" y="80010"/>
                </a:lnTo>
                <a:lnTo>
                  <a:pt x="178482" y="49305"/>
                </a:lnTo>
                <a:lnTo>
                  <a:pt x="181600" y="36303"/>
                </a:lnTo>
                <a:lnTo>
                  <a:pt x="179365" y="24184"/>
                </a:lnTo>
                <a:lnTo>
                  <a:pt x="172746" y="13743"/>
                </a:lnTo>
                <a:lnTo>
                  <a:pt x="161894" y="5754"/>
                </a:lnTo>
                <a:lnTo>
                  <a:pt x="146958" y="995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4" name="object 66"/>
          <p:cNvSpPr/>
          <p:nvPr/>
        </p:nvSpPr>
        <p:spPr>
          <a:xfrm>
            <a:off x="5474970" y="1921510"/>
            <a:ext cx="118110" cy="172720"/>
          </a:xfrm>
          <a:custGeom>
            <a:avLst/>
            <a:gdLst/>
            <a:ahLst/>
            <a:cxnLst/>
            <a:rect l="l" t="t" r="r" b="b"/>
            <a:pathLst>
              <a:path w="118110" h="172719">
                <a:moveTo>
                  <a:pt x="1181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66039" y="7619"/>
                </a:lnTo>
                <a:lnTo>
                  <a:pt x="66039" y="13969"/>
                </a:lnTo>
                <a:lnTo>
                  <a:pt x="64769" y="16510"/>
                </a:lnTo>
                <a:lnTo>
                  <a:pt x="30479" y="153669"/>
                </a:lnTo>
                <a:lnTo>
                  <a:pt x="25770" y="163165"/>
                </a:lnTo>
                <a:lnTo>
                  <a:pt x="7995" y="165099"/>
                </a:lnTo>
                <a:lnTo>
                  <a:pt x="0" y="165100"/>
                </a:lnTo>
                <a:lnTo>
                  <a:pt x="0" y="172719"/>
                </a:lnTo>
                <a:lnTo>
                  <a:pt x="76200" y="172719"/>
                </a:lnTo>
                <a:lnTo>
                  <a:pt x="76200" y="165100"/>
                </a:lnTo>
                <a:lnTo>
                  <a:pt x="52069" y="165099"/>
                </a:lnTo>
                <a:lnTo>
                  <a:pt x="50800" y="163829"/>
                </a:lnTo>
                <a:lnTo>
                  <a:pt x="50800" y="156210"/>
                </a:lnTo>
                <a:lnTo>
                  <a:pt x="52069" y="154939"/>
                </a:lnTo>
                <a:lnTo>
                  <a:pt x="86359" y="19050"/>
                </a:lnTo>
                <a:lnTo>
                  <a:pt x="90590" y="10033"/>
                </a:lnTo>
                <a:lnTo>
                  <a:pt x="108844" y="7620"/>
                </a:lnTo>
                <a:lnTo>
                  <a:pt x="118109" y="7619"/>
                </a:lnTo>
                <a:lnTo>
                  <a:pt x="118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5" name="object 67"/>
          <p:cNvSpPr/>
          <p:nvPr/>
        </p:nvSpPr>
        <p:spPr>
          <a:xfrm>
            <a:off x="5610107" y="1915160"/>
            <a:ext cx="181610" cy="185420"/>
          </a:xfrm>
          <a:custGeom>
            <a:avLst/>
            <a:gdLst/>
            <a:ahLst/>
            <a:cxnLst/>
            <a:rect l="l" t="t" r="r" b="b"/>
            <a:pathLst>
              <a:path w="181610" h="185419">
                <a:moveTo>
                  <a:pt x="128750" y="2047"/>
                </a:moveTo>
                <a:lnTo>
                  <a:pt x="84155" y="8548"/>
                </a:lnTo>
                <a:lnTo>
                  <a:pt x="46451" y="28328"/>
                </a:lnTo>
                <a:lnTo>
                  <a:pt x="18259" y="57786"/>
                </a:lnTo>
                <a:lnTo>
                  <a:pt x="2202" y="93322"/>
                </a:lnTo>
                <a:lnTo>
                  <a:pt x="0" y="105895"/>
                </a:lnTo>
                <a:lnTo>
                  <a:pt x="1106" y="123382"/>
                </a:lnTo>
                <a:lnTo>
                  <a:pt x="18119" y="163225"/>
                </a:lnTo>
                <a:lnTo>
                  <a:pt x="50906" y="183217"/>
                </a:lnTo>
                <a:lnTo>
                  <a:pt x="64281" y="185263"/>
                </a:lnTo>
                <a:lnTo>
                  <a:pt x="79275" y="184197"/>
                </a:lnTo>
                <a:lnTo>
                  <a:pt x="92591" y="181054"/>
                </a:lnTo>
                <a:lnTo>
                  <a:pt x="100483" y="177796"/>
                </a:lnTo>
                <a:lnTo>
                  <a:pt x="72507" y="177796"/>
                </a:lnTo>
                <a:lnTo>
                  <a:pt x="60603" y="176477"/>
                </a:lnTo>
                <a:lnTo>
                  <a:pt x="29237" y="153813"/>
                </a:lnTo>
                <a:lnTo>
                  <a:pt x="23681" y="134233"/>
                </a:lnTo>
                <a:lnTo>
                  <a:pt x="23687" y="125936"/>
                </a:lnTo>
                <a:lnTo>
                  <a:pt x="32238" y="77878"/>
                </a:lnTo>
                <a:lnTo>
                  <a:pt x="51792" y="42109"/>
                </a:lnTo>
                <a:lnTo>
                  <a:pt x="83725" y="16965"/>
                </a:lnTo>
                <a:lnTo>
                  <a:pt x="107699" y="9476"/>
                </a:lnTo>
                <a:lnTo>
                  <a:pt x="143443" y="9476"/>
                </a:lnTo>
                <a:lnTo>
                  <a:pt x="142940" y="9000"/>
                </a:lnTo>
                <a:lnTo>
                  <a:pt x="128750" y="2047"/>
                </a:lnTo>
                <a:close/>
              </a:path>
              <a:path w="181610" h="185419">
                <a:moveTo>
                  <a:pt x="151882" y="116839"/>
                </a:moveTo>
                <a:lnTo>
                  <a:pt x="145532" y="116839"/>
                </a:lnTo>
                <a:lnTo>
                  <a:pt x="145446" y="118359"/>
                </a:lnTo>
                <a:lnTo>
                  <a:pt x="142817" y="125936"/>
                </a:lnTo>
                <a:lnTo>
                  <a:pt x="114569" y="160762"/>
                </a:lnTo>
                <a:lnTo>
                  <a:pt x="72507" y="177796"/>
                </a:lnTo>
                <a:lnTo>
                  <a:pt x="100483" y="177796"/>
                </a:lnTo>
                <a:lnTo>
                  <a:pt x="137383" y="147931"/>
                </a:lnTo>
                <a:lnTo>
                  <a:pt x="151857" y="118359"/>
                </a:lnTo>
                <a:lnTo>
                  <a:pt x="151882" y="116839"/>
                </a:lnTo>
                <a:close/>
              </a:path>
              <a:path w="181610" h="185419">
                <a:moveTo>
                  <a:pt x="143443" y="9476"/>
                </a:moveTo>
                <a:lnTo>
                  <a:pt x="107699" y="9476"/>
                </a:lnTo>
                <a:lnTo>
                  <a:pt x="124517" y="11070"/>
                </a:lnTo>
                <a:lnTo>
                  <a:pt x="137690" y="16264"/>
                </a:lnTo>
                <a:lnTo>
                  <a:pt x="147346" y="24708"/>
                </a:lnTo>
                <a:lnTo>
                  <a:pt x="153616" y="36054"/>
                </a:lnTo>
                <a:lnTo>
                  <a:pt x="156632" y="49953"/>
                </a:lnTo>
                <a:lnTo>
                  <a:pt x="156962" y="67310"/>
                </a:lnTo>
                <a:lnTo>
                  <a:pt x="155692" y="68579"/>
                </a:lnTo>
                <a:lnTo>
                  <a:pt x="155692" y="73660"/>
                </a:lnTo>
                <a:lnTo>
                  <a:pt x="163312" y="73660"/>
                </a:lnTo>
                <a:lnTo>
                  <a:pt x="163312" y="68579"/>
                </a:lnTo>
                <a:lnTo>
                  <a:pt x="175862" y="22860"/>
                </a:lnTo>
                <a:lnTo>
                  <a:pt x="155692" y="22860"/>
                </a:lnTo>
                <a:lnTo>
                  <a:pt x="151634" y="17229"/>
                </a:lnTo>
                <a:lnTo>
                  <a:pt x="143443" y="9476"/>
                </a:lnTo>
                <a:close/>
              </a:path>
              <a:path w="181610" h="185419">
                <a:moveTo>
                  <a:pt x="179822" y="0"/>
                </a:moveTo>
                <a:lnTo>
                  <a:pt x="176012" y="0"/>
                </a:lnTo>
                <a:lnTo>
                  <a:pt x="173472" y="3810"/>
                </a:lnTo>
                <a:lnTo>
                  <a:pt x="155692" y="22860"/>
                </a:lnTo>
                <a:lnTo>
                  <a:pt x="175862" y="22860"/>
                </a:lnTo>
                <a:lnTo>
                  <a:pt x="181092" y="3810"/>
                </a:lnTo>
                <a:lnTo>
                  <a:pt x="181092" y="1269"/>
                </a:lnTo>
                <a:lnTo>
                  <a:pt x="179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6" name="object 68"/>
          <p:cNvSpPr/>
          <p:nvPr/>
        </p:nvSpPr>
        <p:spPr>
          <a:xfrm>
            <a:off x="5880100" y="2006600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7" name="object 69"/>
          <p:cNvSpPr/>
          <p:nvPr/>
        </p:nvSpPr>
        <p:spPr>
          <a:xfrm>
            <a:off x="5880100" y="2056129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8" name="object 70"/>
          <p:cNvSpPr/>
          <p:nvPr/>
        </p:nvSpPr>
        <p:spPr>
          <a:xfrm>
            <a:off x="6198870" y="1753870"/>
            <a:ext cx="83820" cy="170180"/>
          </a:xfrm>
          <a:custGeom>
            <a:avLst/>
            <a:gdLst/>
            <a:ahLst/>
            <a:cxnLst/>
            <a:rect l="l" t="t" r="r" b="b"/>
            <a:pathLst>
              <a:path w="83820" h="170180">
                <a:moveTo>
                  <a:pt x="52071" y="22191"/>
                </a:moveTo>
                <a:lnTo>
                  <a:pt x="23198" y="22191"/>
                </a:lnTo>
                <a:lnTo>
                  <a:pt x="33019" y="149859"/>
                </a:lnTo>
                <a:lnTo>
                  <a:pt x="29971" y="158645"/>
                </a:lnTo>
                <a:lnTo>
                  <a:pt x="12078" y="161271"/>
                </a:lnTo>
                <a:lnTo>
                  <a:pt x="1269" y="161289"/>
                </a:lnTo>
                <a:lnTo>
                  <a:pt x="1269" y="170179"/>
                </a:lnTo>
                <a:lnTo>
                  <a:pt x="12208" y="169340"/>
                </a:lnTo>
                <a:lnTo>
                  <a:pt x="26325" y="168987"/>
                </a:lnTo>
                <a:lnTo>
                  <a:pt x="80334" y="168940"/>
                </a:lnTo>
                <a:lnTo>
                  <a:pt x="83819" y="161289"/>
                </a:lnTo>
                <a:lnTo>
                  <a:pt x="76200" y="161289"/>
                </a:lnTo>
                <a:lnTo>
                  <a:pt x="56046" y="159156"/>
                </a:lnTo>
                <a:lnTo>
                  <a:pt x="52081" y="151114"/>
                </a:lnTo>
                <a:lnTo>
                  <a:pt x="52071" y="22191"/>
                </a:lnTo>
                <a:close/>
              </a:path>
              <a:path w="83820" h="170180">
                <a:moveTo>
                  <a:pt x="80334" y="168940"/>
                </a:moveTo>
                <a:lnTo>
                  <a:pt x="53258" y="168940"/>
                </a:lnTo>
                <a:lnTo>
                  <a:pt x="67825" y="169153"/>
                </a:lnTo>
                <a:lnTo>
                  <a:pt x="79974" y="169733"/>
                </a:lnTo>
                <a:lnTo>
                  <a:pt x="80334" y="168940"/>
                </a:lnTo>
                <a:close/>
              </a:path>
              <a:path w="83820" h="170180">
                <a:moveTo>
                  <a:pt x="52069" y="0"/>
                </a:moveTo>
                <a:lnTo>
                  <a:pt x="46989" y="0"/>
                </a:lnTo>
                <a:lnTo>
                  <a:pt x="33479" y="9682"/>
                </a:lnTo>
                <a:lnTo>
                  <a:pt x="19639" y="14567"/>
                </a:lnTo>
                <a:lnTo>
                  <a:pt x="7618" y="16295"/>
                </a:lnTo>
                <a:lnTo>
                  <a:pt x="0" y="25400"/>
                </a:lnTo>
                <a:lnTo>
                  <a:pt x="9323" y="24998"/>
                </a:lnTo>
                <a:lnTo>
                  <a:pt x="23198" y="22191"/>
                </a:lnTo>
                <a:lnTo>
                  <a:pt x="52071" y="22191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9" name="object 71"/>
          <p:cNvSpPr/>
          <p:nvPr/>
        </p:nvSpPr>
        <p:spPr>
          <a:xfrm>
            <a:off x="6163309" y="203136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0" name="object 72"/>
          <p:cNvSpPr/>
          <p:nvPr/>
        </p:nvSpPr>
        <p:spPr>
          <a:xfrm>
            <a:off x="6170929" y="2157050"/>
            <a:ext cx="138430" cy="114300"/>
          </a:xfrm>
          <a:custGeom>
            <a:avLst/>
            <a:gdLst/>
            <a:ahLst/>
            <a:cxnLst/>
            <a:rect l="l" t="t" r="r" b="b"/>
            <a:pathLst>
              <a:path w="138429" h="114300">
                <a:moveTo>
                  <a:pt x="40412" y="4489"/>
                </a:moveTo>
                <a:lnTo>
                  <a:pt x="31750" y="4489"/>
                </a:lnTo>
                <a:lnTo>
                  <a:pt x="34290" y="7029"/>
                </a:lnTo>
                <a:lnTo>
                  <a:pt x="34290" y="24809"/>
                </a:lnTo>
                <a:lnTo>
                  <a:pt x="30480" y="37509"/>
                </a:lnTo>
                <a:lnTo>
                  <a:pt x="15240" y="95929"/>
                </a:lnTo>
                <a:lnTo>
                  <a:pt x="15240" y="101009"/>
                </a:lnTo>
                <a:lnTo>
                  <a:pt x="13970" y="106089"/>
                </a:lnTo>
                <a:lnTo>
                  <a:pt x="13970" y="112439"/>
                </a:lnTo>
                <a:lnTo>
                  <a:pt x="16510" y="113709"/>
                </a:lnTo>
                <a:lnTo>
                  <a:pt x="24130" y="113709"/>
                </a:lnTo>
                <a:lnTo>
                  <a:pt x="29210" y="112439"/>
                </a:lnTo>
                <a:lnTo>
                  <a:pt x="30480" y="107359"/>
                </a:lnTo>
                <a:lnTo>
                  <a:pt x="34290" y="94659"/>
                </a:lnTo>
                <a:lnTo>
                  <a:pt x="35560" y="88309"/>
                </a:lnTo>
                <a:lnTo>
                  <a:pt x="40640" y="65449"/>
                </a:lnTo>
                <a:lnTo>
                  <a:pt x="41910" y="60369"/>
                </a:lnTo>
                <a:lnTo>
                  <a:pt x="43180" y="54019"/>
                </a:lnTo>
                <a:lnTo>
                  <a:pt x="45720" y="43859"/>
                </a:lnTo>
                <a:lnTo>
                  <a:pt x="48260" y="36239"/>
                </a:lnTo>
                <a:lnTo>
                  <a:pt x="52630" y="27871"/>
                </a:lnTo>
                <a:lnTo>
                  <a:pt x="58059" y="20815"/>
                </a:lnTo>
                <a:lnTo>
                  <a:pt x="50981" y="20815"/>
                </a:lnTo>
                <a:lnTo>
                  <a:pt x="45274" y="7531"/>
                </a:lnTo>
                <a:lnTo>
                  <a:pt x="40412" y="4489"/>
                </a:lnTo>
                <a:close/>
              </a:path>
              <a:path w="138429" h="114300">
                <a:moveTo>
                  <a:pt x="107559" y="4489"/>
                </a:moveTo>
                <a:lnTo>
                  <a:pt x="101600" y="4489"/>
                </a:lnTo>
                <a:lnTo>
                  <a:pt x="104140" y="14649"/>
                </a:lnTo>
                <a:lnTo>
                  <a:pt x="104140" y="22269"/>
                </a:lnTo>
                <a:lnTo>
                  <a:pt x="102601" y="33476"/>
                </a:lnTo>
                <a:lnTo>
                  <a:pt x="98806" y="47116"/>
                </a:lnTo>
                <a:lnTo>
                  <a:pt x="93980" y="61186"/>
                </a:lnTo>
                <a:lnTo>
                  <a:pt x="89351" y="73683"/>
                </a:lnTo>
                <a:lnTo>
                  <a:pt x="85090" y="87039"/>
                </a:lnTo>
                <a:lnTo>
                  <a:pt x="83820" y="90849"/>
                </a:lnTo>
                <a:lnTo>
                  <a:pt x="83820" y="93389"/>
                </a:lnTo>
                <a:lnTo>
                  <a:pt x="88713" y="106714"/>
                </a:lnTo>
                <a:lnTo>
                  <a:pt x="100600" y="113247"/>
                </a:lnTo>
                <a:lnTo>
                  <a:pt x="116311" y="108629"/>
                </a:lnTo>
                <a:lnTo>
                  <a:pt x="101600" y="108629"/>
                </a:lnTo>
                <a:lnTo>
                  <a:pt x="99060" y="106089"/>
                </a:lnTo>
                <a:lnTo>
                  <a:pt x="99060" y="94659"/>
                </a:lnTo>
                <a:lnTo>
                  <a:pt x="101600" y="87039"/>
                </a:lnTo>
                <a:lnTo>
                  <a:pt x="104140" y="81959"/>
                </a:lnTo>
                <a:lnTo>
                  <a:pt x="108053" y="71702"/>
                </a:lnTo>
                <a:lnTo>
                  <a:pt x="112468" y="58815"/>
                </a:lnTo>
                <a:lnTo>
                  <a:pt x="116421" y="45067"/>
                </a:lnTo>
                <a:lnTo>
                  <a:pt x="118947" y="32224"/>
                </a:lnTo>
                <a:lnTo>
                  <a:pt x="116515" y="15742"/>
                </a:lnTo>
                <a:lnTo>
                  <a:pt x="108996" y="5111"/>
                </a:lnTo>
                <a:lnTo>
                  <a:pt x="107559" y="4489"/>
                </a:lnTo>
                <a:close/>
              </a:path>
              <a:path w="138429" h="114300">
                <a:moveTo>
                  <a:pt x="138430" y="71799"/>
                </a:moveTo>
                <a:lnTo>
                  <a:pt x="133350" y="71799"/>
                </a:lnTo>
                <a:lnTo>
                  <a:pt x="133350" y="73069"/>
                </a:lnTo>
                <a:lnTo>
                  <a:pt x="132080" y="76879"/>
                </a:lnTo>
                <a:lnTo>
                  <a:pt x="126340" y="91852"/>
                </a:lnTo>
                <a:lnTo>
                  <a:pt x="118455" y="102929"/>
                </a:lnTo>
                <a:lnTo>
                  <a:pt x="108426" y="108359"/>
                </a:lnTo>
                <a:lnTo>
                  <a:pt x="101600" y="108629"/>
                </a:lnTo>
                <a:lnTo>
                  <a:pt x="116311" y="108629"/>
                </a:lnTo>
                <a:lnTo>
                  <a:pt x="117308" y="108336"/>
                </a:lnTo>
                <a:lnTo>
                  <a:pt x="128781" y="96738"/>
                </a:lnTo>
                <a:lnTo>
                  <a:pt x="135594" y="84132"/>
                </a:lnTo>
                <a:lnTo>
                  <a:pt x="138320" y="76200"/>
                </a:lnTo>
                <a:lnTo>
                  <a:pt x="138430" y="71799"/>
                </a:lnTo>
                <a:close/>
              </a:path>
              <a:path w="138429" h="114300">
                <a:moveTo>
                  <a:pt x="33971" y="460"/>
                </a:moveTo>
                <a:lnTo>
                  <a:pt x="3052" y="27278"/>
                </a:lnTo>
                <a:lnTo>
                  <a:pt x="0" y="41319"/>
                </a:lnTo>
                <a:lnTo>
                  <a:pt x="6350" y="41319"/>
                </a:lnTo>
                <a:lnTo>
                  <a:pt x="7620" y="34969"/>
                </a:lnTo>
                <a:lnTo>
                  <a:pt x="12865" y="18361"/>
                </a:lnTo>
                <a:lnTo>
                  <a:pt x="19175" y="7575"/>
                </a:lnTo>
                <a:lnTo>
                  <a:pt x="31750" y="4489"/>
                </a:lnTo>
                <a:lnTo>
                  <a:pt x="40412" y="4489"/>
                </a:lnTo>
                <a:lnTo>
                  <a:pt x="33971" y="460"/>
                </a:lnTo>
                <a:close/>
              </a:path>
              <a:path w="138429" h="114300">
                <a:moveTo>
                  <a:pt x="97173" y="0"/>
                </a:moveTo>
                <a:lnTo>
                  <a:pt x="78232" y="2263"/>
                </a:lnTo>
                <a:lnTo>
                  <a:pt x="64949" y="8208"/>
                </a:lnTo>
                <a:lnTo>
                  <a:pt x="56230" y="15252"/>
                </a:lnTo>
                <a:lnTo>
                  <a:pt x="50981" y="20815"/>
                </a:lnTo>
                <a:lnTo>
                  <a:pt x="58059" y="20815"/>
                </a:lnTo>
                <a:lnTo>
                  <a:pt x="60435" y="17727"/>
                </a:lnTo>
                <a:lnTo>
                  <a:pt x="71996" y="8921"/>
                </a:lnTo>
                <a:lnTo>
                  <a:pt x="87635" y="4566"/>
                </a:lnTo>
                <a:lnTo>
                  <a:pt x="107559" y="4489"/>
                </a:lnTo>
                <a:lnTo>
                  <a:pt x="97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1" name="object 73"/>
          <p:cNvSpPr/>
          <p:nvPr/>
        </p:nvSpPr>
        <p:spPr>
          <a:xfrm>
            <a:off x="6370348" y="1905000"/>
            <a:ext cx="60960" cy="252729"/>
          </a:xfrm>
          <a:custGeom>
            <a:avLst/>
            <a:gdLst/>
            <a:ahLst/>
            <a:cxnLst/>
            <a:rect l="l" t="t" r="r" b="b"/>
            <a:pathLst>
              <a:path w="60960" h="252730">
                <a:moveTo>
                  <a:pt x="60931" y="0"/>
                </a:moveTo>
                <a:lnTo>
                  <a:pt x="57121" y="0"/>
                </a:lnTo>
                <a:lnTo>
                  <a:pt x="53433" y="1946"/>
                </a:lnTo>
                <a:lnTo>
                  <a:pt x="26682" y="31138"/>
                </a:lnTo>
                <a:lnTo>
                  <a:pt x="7054" y="75611"/>
                </a:lnTo>
                <a:lnTo>
                  <a:pt x="0" y="123761"/>
                </a:lnTo>
                <a:lnTo>
                  <a:pt x="272" y="134414"/>
                </a:lnTo>
                <a:lnTo>
                  <a:pt x="9274" y="184351"/>
                </a:lnTo>
                <a:lnTo>
                  <a:pt x="34755" y="231819"/>
                </a:lnTo>
                <a:lnTo>
                  <a:pt x="58391" y="252729"/>
                </a:lnTo>
                <a:lnTo>
                  <a:pt x="60931" y="252729"/>
                </a:lnTo>
                <a:lnTo>
                  <a:pt x="60931" y="250189"/>
                </a:lnTo>
                <a:lnTo>
                  <a:pt x="55851" y="245110"/>
                </a:lnTo>
                <a:lnTo>
                  <a:pt x="46861" y="234941"/>
                </a:lnTo>
                <a:lnTo>
                  <a:pt x="27516" y="199972"/>
                </a:lnTo>
                <a:lnTo>
                  <a:pt x="17762" y="161842"/>
                </a:lnTo>
                <a:lnTo>
                  <a:pt x="15412" y="136909"/>
                </a:lnTo>
                <a:lnTo>
                  <a:pt x="15631" y="122068"/>
                </a:lnTo>
                <a:lnTo>
                  <a:pt x="20021" y="80738"/>
                </a:lnTo>
                <a:lnTo>
                  <a:pt x="36577" y="33570"/>
                </a:lnTo>
                <a:lnTo>
                  <a:pt x="60931" y="3810"/>
                </a:lnTo>
                <a:lnTo>
                  <a:pt x="60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2" name="object 74"/>
          <p:cNvSpPr/>
          <p:nvPr/>
        </p:nvSpPr>
        <p:spPr>
          <a:xfrm>
            <a:off x="6455409" y="1921510"/>
            <a:ext cx="181610" cy="179070"/>
          </a:xfrm>
          <a:custGeom>
            <a:avLst/>
            <a:gdLst/>
            <a:ahLst/>
            <a:cxnLst/>
            <a:rect l="l" t="t" r="r" b="b"/>
            <a:pathLst>
              <a:path w="181609" h="179069">
                <a:moveTo>
                  <a:pt x="126064" y="88900"/>
                </a:moveTo>
                <a:lnTo>
                  <a:pt x="96519" y="88900"/>
                </a:lnTo>
                <a:lnTo>
                  <a:pt x="114597" y="93257"/>
                </a:lnTo>
                <a:lnTo>
                  <a:pt x="122790" y="103012"/>
                </a:lnTo>
                <a:lnTo>
                  <a:pt x="122927" y="118745"/>
                </a:lnTo>
                <a:lnTo>
                  <a:pt x="120900" y="128559"/>
                </a:lnTo>
                <a:lnTo>
                  <a:pt x="119380" y="137160"/>
                </a:lnTo>
                <a:lnTo>
                  <a:pt x="116839" y="147319"/>
                </a:lnTo>
                <a:lnTo>
                  <a:pt x="116839" y="151129"/>
                </a:lnTo>
                <a:lnTo>
                  <a:pt x="123025" y="168947"/>
                </a:lnTo>
                <a:lnTo>
                  <a:pt x="136171" y="176913"/>
                </a:lnTo>
                <a:lnTo>
                  <a:pt x="148160" y="178995"/>
                </a:lnTo>
                <a:lnTo>
                  <a:pt x="165529" y="173919"/>
                </a:lnTo>
                <a:lnTo>
                  <a:pt x="166694" y="172719"/>
                </a:lnTo>
                <a:lnTo>
                  <a:pt x="143510" y="172719"/>
                </a:lnTo>
                <a:lnTo>
                  <a:pt x="140969" y="167639"/>
                </a:lnTo>
                <a:lnTo>
                  <a:pt x="141077" y="156210"/>
                </a:lnTo>
                <a:lnTo>
                  <a:pt x="141986" y="145441"/>
                </a:lnTo>
                <a:lnTo>
                  <a:pt x="143385" y="132018"/>
                </a:lnTo>
                <a:lnTo>
                  <a:pt x="144780" y="124460"/>
                </a:lnTo>
                <a:lnTo>
                  <a:pt x="144780" y="116839"/>
                </a:lnTo>
                <a:lnTo>
                  <a:pt x="140264" y="101317"/>
                </a:lnTo>
                <a:lnTo>
                  <a:pt x="130668" y="91722"/>
                </a:lnTo>
                <a:lnTo>
                  <a:pt x="126064" y="88900"/>
                </a:lnTo>
                <a:close/>
              </a:path>
              <a:path w="181609" h="179069">
                <a:moveTo>
                  <a:pt x="91439" y="7619"/>
                </a:moveTo>
                <a:lnTo>
                  <a:pt x="53339" y="7619"/>
                </a:lnTo>
                <a:lnTo>
                  <a:pt x="58419" y="8889"/>
                </a:lnTo>
                <a:lnTo>
                  <a:pt x="64769" y="8889"/>
                </a:lnTo>
                <a:lnTo>
                  <a:pt x="64769" y="13969"/>
                </a:lnTo>
                <a:lnTo>
                  <a:pt x="63499" y="16510"/>
                </a:lnTo>
                <a:lnTo>
                  <a:pt x="30479" y="153669"/>
                </a:lnTo>
                <a:lnTo>
                  <a:pt x="25029" y="162954"/>
                </a:lnTo>
                <a:lnTo>
                  <a:pt x="9176" y="165090"/>
                </a:lnTo>
                <a:lnTo>
                  <a:pt x="0" y="165100"/>
                </a:lnTo>
                <a:lnTo>
                  <a:pt x="0" y="172719"/>
                </a:lnTo>
                <a:lnTo>
                  <a:pt x="72389" y="172719"/>
                </a:lnTo>
                <a:lnTo>
                  <a:pt x="72389" y="165100"/>
                </a:lnTo>
                <a:lnTo>
                  <a:pt x="48260" y="165100"/>
                </a:lnTo>
                <a:lnTo>
                  <a:pt x="48260" y="160019"/>
                </a:lnTo>
                <a:lnTo>
                  <a:pt x="49530" y="158750"/>
                </a:lnTo>
                <a:lnTo>
                  <a:pt x="49530" y="156210"/>
                </a:lnTo>
                <a:lnTo>
                  <a:pt x="67310" y="88900"/>
                </a:lnTo>
                <a:lnTo>
                  <a:pt x="126064" y="88900"/>
                </a:lnTo>
                <a:lnTo>
                  <a:pt x="121919" y="86360"/>
                </a:lnTo>
                <a:lnTo>
                  <a:pt x="130640" y="83819"/>
                </a:lnTo>
                <a:lnTo>
                  <a:pt x="68580" y="83819"/>
                </a:lnTo>
                <a:lnTo>
                  <a:pt x="85089" y="16510"/>
                </a:lnTo>
                <a:lnTo>
                  <a:pt x="86324" y="11573"/>
                </a:lnTo>
                <a:lnTo>
                  <a:pt x="86360" y="8889"/>
                </a:lnTo>
                <a:lnTo>
                  <a:pt x="91439" y="7619"/>
                </a:lnTo>
                <a:close/>
              </a:path>
              <a:path w="181609" h="179069">
                <a:moveTo>
                  <a:pt x="181610" y="147319"/>
                </a:moveTo>
                <a:lnTo>
                  <a:pt x="176530" y="147319"/>
                </a:lnTo>
                <a:lnTo>
                  <a:pt x="175260" y="148589"/>
                </a:lnTo>
                <a:lnTo>
                  <a:pt x="175260" y="149860"/>
                </a:lnTo>
                <a:lnTo>
                  <a:pt x="165767" y="165658"/>
                </a:lnTo>
                <a:lnTo>
                  <a:pt x="156175" y="171934"/>
                </a:lnTo>
                <a:lnTo>
                  <a:pt x="143510" y="172719"/>
                </a:lnTo>
                <a:lnTo>
                  <a:pt x="166694" y="172719"/>
                </a:lnTo>
                <a:lnTo>
                  <a:pt x="176175" y="162953"/>
                </a:lnTo>
                <a:lnTo>
                  <a:pt x="181044" y="152681"/>
                </a:lnTo>
                <a:lnTo>
                  <a:pt x="181610" y="147319"/>
                </a:lnTo>
                <a:close/>
              </a:path>
              <a:path w="181609" h="179069">
                <a:moveTo>
                  <a:pt x="48260" y="0"/>
                </a:moveTo>
                <a:lnTo>
                  <a:pt x="41910" y="0"/>
                </a:lnTo>
                <a:lnTo>
                  <a:pt x="41910" y="7619"/>
                </a:lnTo>
                <a:lnTo>
                  <a:pt x="106680" y="7619"/>
                </a:lnTo>
                <a:lnTo>
                  <a:pt x="120754" y="7961"/>
                </a:lnTo>
                <a:lnTo>
                  <a:pt x="135427" y="10351"/>
                </a:lnTo>
                <a:lnTo>
                  <a:pt x="147423" y="16837"/>
                </a:lnTo>
                <a:lnTo>
                  <a:pt x="153464" y="29468"/>
                </a:lnTo>
                <a:lnTo>
                  <a:pt x="152463" y="41704"/>
                </a:lnTo>
                <a:lnTo>
                  <a:pt x="123782" y="78607"/>
                </a:lnTo>
                <a:lnTo>
                  <a:pt x="68580" y="83819"/>
                </a:lnTo>
                <a:lnTo>
                  <a:pt x="130640" y="83819"/>
                </a:lnTo>
                <a:lnTo>
                  <a:pt x="169161" y="58945"/>
                </a:lnTo>
                <a:lnTo>
                  <a:pt x="175094" y="47516"/>
                </a:lnTo>
                <a:lnTo>
                  <a:pt x="173870" y="32924"/>
                </a:lnTo>
                <a:lnTo>
                  <a:pt x="168933" y="20923"/>
                </a:lnTo>
                <a:lnTo>
                  <a:pt x="160592" y="11573"/>
                </a:lnTo>
                <a:lnTo>
                  <a:pt x="149152" y="4933"/>
                </a:lnTo>
                <a:lnTo>
                  <a:pt x="134923" y="1065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3" name="object 75"/>
          <p:cNvSpPr/>
          <p:nvPr/>
        </p:nvSpPr>
        <p:spPr>
          <a:xfrm>
            <a:off x="6652259" y="1915160"/>
            <a:ext cx="149860" cy="185420"/>
          </a:xfrm>
          <a:custGeom>
            <a:avLst/>
            <a:gdLst/>
            <a:ahLst/>
            <a:cxnLst/>
            <a:rect l="l" t="t" r="r" b="b"/>
            <a:pathLst>
              <a:path w="149859" h="185419">
                <a:moveTo>
                  <a:pt x="20320" y="121919"/>
                </a:moveTo>
                <a:lnTo>
                  <a:pt x="15240" y="121919"/>
                </a:lnTo>
                <a:lnTo>
                  <a:pt x="13970" y="123189"/>
                </a:lnTo>
                <a:lnTo>
                  <a:pt x="8762" y="145056"/>
                </a:lnTo>
                <a:lnTo>
                  <a:pt x="3739" y="166369"/>
                </a:lnTo>
                <a:lnTo>
                  <a:pt x="1089" y="177775"/>
                </a:lnTo>
                <a:lnTo>
                  <a:pt x="0" y="184150"/>
                </a:lnTo>
                <a:lnTo>
                  <a:pt x="1270" y="185419"/>
                </a:lnTo>
                <a:lnTo>
                  <a:pt x="3810" y="185419"/>
                </a:lnTo>
                <a:lnTo>
                  <a:pt x="3810" y="184150"/>
                </a:lnTo>
                <a:lnTo>
                  <a:pt x="6350" y="181610"/>
                </a:lnTo>
                <a:lnTo>
                  <a:pt x="19050" y="166369"/>
                </a:lnTo>
                <a:lnTo>
                  <a:pt x="28574" y="166369"/>
                </a:lnTo>
                <a:lnTo>
                  <a:pt x="28124" y="166091"/>
                </a:lnTo>
                <a:lnTo>
                  <a:pt x="20242" y="154362"/>
                </a:lnTo>
                <a:lnTo>
                  <a:pt x="18726" y="134813"/>
                </a:lnTo>
                <a:lnTo>
                  <a:pt x="19028" y="127408"/>
                </a:lnTo>
                <a:lnTo>
                  <a:pt x="20320" y="125729"/>
                </a:lnTo>
                <a:lnTo>
                  <a:pt x="20320" y="121919"/>
                </a:lnTo>
                <a:close/>
              </a:path>
              <a:path w="149859" h="185419">
                <a:moveTo>
                  <a:pt x="28574" y="166369"/>
                </a:moveTo>
                <a:lnTo>
                  <a:pt x="19050" y="166369"/>
                </a:lnTo>
                <a:lnTo>
                  <a:pt x="29458" y="176338"/>
                </a:lnTo>
                <a:lnTo>
                  <a:pt x="41438" y="182231"/>
                </a:lnTo>
                <a:lnTo>
                  <a:pt x="53801" y="184940"/>
                </a:lnTo>
                <a:lnTo>
                  <a:pt x="69612" y="183484"/>
                </a:lnTo>
                <a:lnTo>
                  <a:pt x="83981" y="179062"/>
                </a:lnTo>
                <a:lnTo>
                  <a:pt x="86683" y="177591"/>
                </a:lnTo>
                <a:lnTo>
                  <a:pt x="66296" y="177591"/>
                </a:lnTo>
                <a:lnTo>
                  <a:pt x="52988" y="176726"/>
                </a:lnTo>
                <a:lnTo>
                  <a:pt x="39652" y="173219"/>
                </a:lnTo>
                <a:lnTo>
                  <a:pt x="28574" y="166369"/>
                </a:lnTo>
                <a:close/>
              </a:path>
              <a:path w="149859" h="185419">
                <a:moveTo>
                  <a:pt x="97330" y="88"/>
                </a:moveTo>
                <a:lnTo>
                  <a:pt x="56720" y="14360"/>
                </a:lnTo>
                <a:lnTo>
                  <a:pt x="33502" y="47323"/>
                </a:lnTo>
                <a:lnTo>
                  <a:pt x="34362" y="67066"/>
                </a:lnTo>
                <a:lnTo>
                  <a:pt x="38650" y="80939"/>
                </a:lnTo>
                <a:lnTo>
                  <a:pt x="45365" y="89972"/>
                </a:lnTo>
                <a:lnTo>
                  <a:pt x="53506" y="95199"/>
                </a:lnTo>
                <a:lnTo>
                  <a:pt x="85090" y="102869"/>
                </a:lnTo>
                <a:lnTo>
                  <a:pt x="95640" y="106614"/>
                </a:lnTo>
                <a:lnTo>
                  <a:pt x="105425" y="115293"/>
                </a:lnTo>
                <a:lnTo>
                  <a:pt x="105411" y="132346"/>
                </a:lnTo>
                <a:lnTo>
                  <a:pt x="102117" y="147042"/>
                </a:lnTo>
                <a:lnTo>
                  <a:pt x="96051" y="159147"/>
                </a:lnTo>
                <a:lnTo>
                  <a:pt x="87721" y="168428"/>
                </a:lnTo>
                <a:lnTo>
                  <a:pt x="77633" y="174654"/>
                </a:lnTo>
                <a:lnTo>
                  <a:pt x="66296" y="177591"/>
                </a:lnTo>
                <a:lnTo>
                  <a:pt x="86683" y="177591"/>
                </a:lnTo>
                <a:lnTo>
                  <a:pt x="116118" y="152743"/>
                </a:lnTo>
                <a:lnTo>
                  <a:pt x="126082" y="129057"/>
                </a:lnTo>
                <a:lnTo>
                  <a:pt x="124571" y="108601"/>
                </a:lnTo>
                <a:lnTo>
                  <a:pt x="97225" y="81615"/>
                </a:lnTo>
                <a:lnTo>
                  <a:pt x="67774" y="74103"/>
                </a:lnTo>
                <a:lnTo>
                  <a:pt x="56971" y="67330"/>
                </a:lnTo>
                <a:lnTo>
                  <a:pt x="50260" y="56023"/>
                </a:lnTo>
                <a:lnTo>
                  <a:pt x="52041" y="41286"/>
                </a:lnTo>
                <a:lnTo>
                  <a:pt x="57739" y="28395"/>
                </a:lnTo>
                <a:lnTo>
                  <a:pt x="66624" y="18043"/>
                </a:lnTo>
                <a:lnTo>
                  <a:pt x="77965" y="10923"/>
                </a:lnTo>
                <a:lnTo>
                  <a:pt x="91034" y="7727"/>
                </a:lnTo>
                <a:lnTo>
                  <a:pt x="121092" y="7727"/>
                </a:lnTo>
                <a:lnTo>
                  <a:pt x="111377" y="2666"/>
                </a:lnTo>
                <a:lnTo>
                  <a:pt x="97330" y="88"/>
                </a:lnTo>
                <a:close/>
              </a:path>
              <a:path w="149859" h="185419">
                <a:moveTo>
                  <a:pt x="121092" y="7727"/>
                </a:moveTo>
                <a:lnTo>
                  <a:pt x="91034" y="7727"/>
                </a:lnTo>
                <a:lnTo>
                  <a:pt x="106213" y="9338"/>
                </a:lnTo>
                <a:lnTo>
                  <a:pt x="118113" y="14726"/>
                </a:lnTo>
                <a:lnTo>
                  <a:pt x="126319" y="24505"/>
                </a:lnTo>
                <a:lnTo>
                  <a:pt x="130414" y="39287"/>
                </a:lnTo>
                <a:lnTo>
                  <a:pt x="130810" y="54610"/>
                </a:lnTo>
                <a:lnTo>
                  <a:pt x="129540" y="59689"/>
                </a:lnTo>
                <a:lnTo>
                  <a:pt x="129540" y="63500"/>
                </a:lnTo>
                <a:lnTo>
                  <a:pt x="135890" y="63500"/>
                </a:lnTo>
                <a:lnTo>
                  <a:pt x="135890" y="58419"/>
                </a:lnTo>
                <a:lnTo>
                  <a:pt x="146286" y="17779"/>
                </a:lnTo>
                <a:lnTo>
                  <a:pt x="130810" y="17779"/>
                </a:lnTo>
                <a:lnTo>
                  <a:pt x="122841" y="8639"/>
                </a:lnTo>
                <a:lnTo>
                  <a:pt x="121092" y="7727"/>
                </a:lnTo>
                <a:close/>
              </a:path>
              <a:path w="149859" h="185419">
                <a:moveTo>
                  <a:pt x="149860" y="0"/>
                </a:moveTo>
                <a:lnTo>
                  <a:pt x="146050" y="0"/>
                </a:lnTo>
                <a:lnTo>
                  <a:pt x="142240" y="3810"/>
                </a:lnTo>
                <a:lnTo>
                  <a:pt x="130810" y="17779"/>
                </a:lnTo>
                <a:lnTo>
                  <a:pt x="146286" y="17779"/>
                </a:lnTo>
                <a:lnTo>
                  <a:pt x="149860" y="3810"/>
                </a:lnTo>
                <a:lnTo>
                  <a:pt x="149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4" name="object 76"/>
          <p:cNvSpPr/>
          <p:nvPr/>
        </p:nvSpPr>
        <p:spPr>
          <a:xfrm>
            <a:off x="6821169" y="1915160"/>
            <a:ext cx="151130" cy="185420"/>
          </a:xfrm>
          <a:custGeom>
            <a:avLst/>
            <a:gdLst/>
            <a:ahLst/>
            <a:cxnLst/>
            <a:rect l="l" t="t" r="r" b="b"/>
            <a:pathLst>
              <a:path w="151129" h="185419">
                <a:moveTo>
                  <a:pt x="21589" y="121919"/>
                </a:moveTo>
                <a:lnTo>
                  <a:pt x="16509" y="121919"/>
                </a:lnTo>
                <a:lnTo>
                  <a:pt x="15239" y="123189"/>
                </a:lnTo>
                <a:lnTo>
                  <a:pt x="9604" y="144883"/>
                </a:lnTo>
                <a:lnTo>
                  <a:pt x="4079" y="166369"/>
                </a:lnTo>
                <a:lnTo>
                  <a:pt x="1236" y="177591"/>
                </a:lnTo>
                <a:lnTo>
                  <a:pt x="0" y="184150"/>
                </a:lnTo>
                <a:lnTo>
                  <a:pt x="2539" y="185419"/>
                </a:lnTo>
                <a:lnTo>
                  <a:pt x="5079" y="185419"/>
                </a:lnTo>
                <a:lnTo>
                  <a:pt x="5079" y="184150"/>
                </a:lnTo>
                <a:lnTo>
                  <a:pt x="7620" y="181610"/>
                </a:lnTo>
                <a:lnTo>
                  <a:pt x="20320" y="166369"/>
                </a:lnTo>
                <a:lnTo>
                  <a:pt x="29844" y="166369"/>
                </a:lnTo>
                <a:lnTo>
                  <a:pt x="29394" y="166091"/>
                </a:lnTo>
                <a:lnTo>
                  <a:pt x="21512" y="154362"/>
                </a:lnTo>
                <a:lnTo>
                  <a:pt x="19996" y="134813"/>
                </a:lnTo>
                <a:lnTo>
                  <a:pt x="20298" y="127408"/>
                </a:lnTo>
                <a:lnTo>
                  <a:pt x="21589" y="125729"/>
                </a:lnTo>
                <a:lnTo>
                  <a:pt x="21589" y="121919"/>
                </a:lnTo>
                <a:close/>
              </a:path>
              <a:path w="151129" h="185419">
                <a:moveTo>
                  <a:pt x="29844" y="166369"/>
                </a:moveTo>
                <a:lnTo>
                  <a:pt x="20320" y="166369"/>
                </a:lnTo>
                <a:lnTo>
                  <a:pt x="30527" y="176338"/>
                </a:lnTo>
                <a:lnTo>
                  <a:pt x="42198" y="182231"/>
                </a:lnTo>
                <a:lnTo>
                  <a:pt x="54592" y="184940"/>
                </a:lnTo>
                <a:lnTo>
                  <a:pt x="70511" y="183495"/>
                </a:lnTo>
                <a:lnTo>
                  <a:pt x="84957" y="179104"/>
                </a:lnTo>
                <a:lnTo>
                  <a:pt x="87765" y="177591"/>
                </a:lnTo>
                <a:lnTo>
                  <a:pt x="67566" y="177591"/>
                </a:lnTo>
                <a:lnTo>
                  <a:pt x="54258" y="176726"/>
                </a:lnTo>
                <a:lnTo>
                  <a:pt x="40922" y="173219"/>
                </a:lnTo>
                <a:lnTo>
                  <a:pt x="29844" y="166369"/>
                </a:lnTo>
                <a:close/>
              </a:path>
              <a:path w="151129" h="185419">
                <a:moveTo>
                  <a:pt x="98583" y="88"/>
                </a:moveTo>
                <a:lnTo>
                  <a:pt x="57847" y="14090"/>
                </a:lnTo>
                <a:lnTo>
                  <a:pt x="33802" y="46550"/>
                </a:lnTo>
                <a:lnTo>
                  <a:pt x="31756" y="58939"/>
                </a:lnTo>
                <a:lnTo>
                  <a:pt x="34616" y="74992"/>
                </a:lnTo>
                <a:lnTo>
                  <a:pt x="41929" y="86486"/>
                </a:lnTo>
                <a:lnTo>
                  <a:pt x="51782" y="93835"/>
                </a:lnTo>
                <a:lnTo>
                  <a:pt x="86359" y="102869"/>
                </a:lnTo>
                <a:lnTo>
                  <a:pt x="96910" y="106614"/>
                </a:lnTo>
                <a:lnTo>
                  <a:pt x="106695" y="115293"/>
                </a:lnTo>
                <a:lnTo>
                  <a:pt x="106681" y="132346"/>
                </a:lnTo>
                <a:lnTo>
                  <a:pt x="103387" y="147042"/>
                </a:lnTo>
                <a:lnTo>
                  <a:pt x="97321" y="159147"/>
                </a:lnTo>
                <a:lnTo>
                  <a:pt x="88991" y="168428"/>
                </a:lnTo>
                <a:lnTo>
                  <a:pt x="78903" y="174654"/>
                </a:lnTo>
                <a:lnTo>
                  <a:pt x="67566" y="177591"/>
                </a:lnTo>
                <a:lnTo>
                  <a:pt x="87765" y="177591"/>
                </a:lnTo>
                <a:lnTo>
                  <a:pt x="117231" y="152941"/>
                </a:lnTo>
                <a:lnTo>
                  <a:pt x="127293" y="129364"/>
                </a:lnTo>
                <a:lnTo>
                  <a:pt x="125847" y="108823"/>
                </a:lnTo>
                <a:lnTo>
                  <a:pt x="98593" y="81644"/>
                </a:lnTo>
                <a:lnTo>
                  <a:pt x="69086" y="74112"/>
                </a:lnTo>
                <a:lnTo>
                  <a:pt x="58259" y="67341"/>
                </a:lnTo>
                <a:lnTo>
                  <a:pt x="51537" y="56054"/>
                </a:lnTo>
                <a:lnTo>
                  <a:pt x="53313" y="41308"/>
                </a:lnTo>
                <a:lnTo>
                  <a:pt x="59005" y="28412"/>
                </a:lnTo>
                <a:lnTo>
                  <a:pt x="67882" y="18056"/>
                </a:lnTo>
                <a:lnTo>
                  <a:pt x="79215" y="10932"/>
                </a:lnTo>
                <a:lnTo>
                  <a:pt x="92275" y="7729"/>
                </a:lnTo>
                <a:lnTo>
                  <a:pt x="121837" y="7729"/>
                </a:lnTo>
                <a:lnTo>
                  <a:pt x="112308" y="2666"/>
                </a:lnTo>
                <a:lnTo>
                  <a:pt x="98583" y="88"/>
                </a:lnTo>
                <a:close/>
              </a:path>
              <a:path w="151129" h="185419">
                <a:moveTo>
                  <a:pt x="121837" y="7729"/>
                </a:moveTo>
                <a:lnTo>
                  <a:pt x="92275" y="7729"/>
                </a:lnTo>
                <a:lnTo>
                  <a:pt x="107465" y="9338"/>
                </a:lnTo>
                <a:lnTo>
                  <a:pt x="119371" y="14721"/>
                </a:lnTo>
                <a:lnTo>
                  <a:pt x="127581" y="24491"/>
                </a:lnTo>
                <a:lnTo>
                  <a:pt x="131682" y="39260"/>
                </a:lnTo>
                <a:lnTo>
                  <a:pt x="132079" y="54610"/>
                </a:lnTo>
                <a:lnTo>
                  <a:pt x="130809" y="59689"/>
                </a:lnTo>
                <a:lnTo>
                  <a:pt x="130809" y="63500"/>
                </a:lnTo>
                <a:lnTo>
                  <a:pt x="137159" y="63500"/>
                </a:lnTo>
                <a:lnTo>
                  <a:pt x="137159" y="58419"/>
                </a:lnTo>
                <a:lnTo>
                  <a:pt x="147556" y="17779"/>
                </a:lnTo>
                <a:lnTo>
                  <a:pt x="132079" y="17779"/>
                </a:lnTo>
                <a:lnTo>
                  <a:pt x="123549" y="8639"/>
                </a:lnTo>
                <a:lnTo>
                  <a:pt x="121837" y="7729"/>
                </a:lnTo>
                <a:close/>
              </a:path>
              <a:path w="151129" h="185419">
                <a:moveTo>
                  <a:pt x="151129" y="0"/>
                </a:moveTo>
                <a:lnTo>
                  <a:pt x="146050" y="0"/>
                </a:lnTo>
                <a:lnTo>
                  <a:pt x="143509" y="3810"/>
                </a:lnTo>
                <a:lnTo>
                  <a:pt x="132079" y="17779"/>
                </a:lnTo>
                <a:lnTo>
                  <a:pt x="147556" y="17779"/>
                </a:lnTo>
                <a:lnTo>
                  <a:pt x="151129" y="3810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5" name="object 77"/>
          <p:cNvSpPr/>
          <p:nvPr/>
        </p:nvSpPr>
        <p:spPr>
          <a:xfrm>
            <a:off x="7132955" y="1946910"/>
            <a:ext cx="0" cy="168910"/>
          </a:xfrm>
          <a:custGeom>
            <a:avLst/>
            <a:gdLst/>
            <a:ahLst/>
            <a:cxnLst/>
            <a:rect l="l" t="t" r="r" b="b"/>
            <a:pathLst>
              <a:path h="168910">
                <a:moveTo>
                  <a:pt x="0" y="0"/>
                </a:moveTo>
                <a:lnTo>
                  <a:pt x="0" y="1689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6" name="object 78"/>
          <p:cNvSpPr/>
          <p:nvPr/>
        </p:nvSpPr>
        <p:spPr>
          <a:xfrm>
            <a:off x="7048500" y="203136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09">
                <a:moveTo>
                  <a:pt x="0" y="0"/>
                </a:moveTo>
                <a:lnTo>
                  <a:pt x="16890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7" name="object 79"/>
          <p:cNvSpPr/>
          <p:nvPr/>
        </p:nvSpPr>
        <p:spPr>
          <a:xfrm>
            <a:off x="7294880" y="1872294"/>
            <a:ext cx="1140460" cy="285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8" name="object 80"/>
          <p:cNvSpPr/>
          <p:nvPr/>
        </p:nvSpPr>
        <p:spPr>
          <a:xfrm>
            <a:off x="5120640" y="2449829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3474719" y="0"/>
                </a:moveTo>
                <a:lnTo>
                  <a:pt x="0" y="0"/>
                </a:lnTo>
                <a:lnTo>
                  <a:pt x="0" y="640080"/>
                </a:lnTo>
                <a:lnTo>
                  <a:pt x="3474719" y="640080"/>
                </a:lnTo>
                <a:lnTo>
                  <a:pt x="3474719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9" name="object 81"/>
          <p:cNvSpPr/>
          <p:nvPr/>
        </p:nvSpPr>
        <p:spPr>
          <a:xfrm>
            <a:off x="5120640" y="2449829"/>
            <a:ext cx="3474720" cy="640080"/>
          </a:xfrm>
          <a:custGeom>
            <a:avLst/>
            <a:gdLst/>
            <a:ahLst/>
            <a:cxnLst/>
            <a:rect l="l" t="t" r="r" b="b"/>
            <a:pathLst>
              <a:path w="3474720" h="640080">
                <a:moveTo>
                  <a:pt x="1737360" y="640080"/>
                </a:moveTo>
                <a:lnTo>
                  <a:pt x="0" y="640080"/>
                </a:lnTo>
                <a:lnTo>
                  <a:pt x="0" y="0"/>
                </a:lnTo>
                <a:lnTo>
                  <a:pt x="3474719" y="0"/>
                </a:lnTo>
                <a:lnTo>
                  <a:pt x="3474719" y="640080"/>
                </a:lnTo>
                <a:lnTo>
                  <a:pt x="1737360" y="64008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0" name="object 82"/>
          <p:cNvSpPr/>
          <p:nvPr/>
        </p:nvSpPr>
        <p:spPr>
          <a:xfrm>
            <a:off x="5272841" y="2760089"/>
            <a:ext cx="116205" cy="114300"/>
          </a:xfrm>
          <a:custGeom>
            <a:avLst/>
            <a:gdLst/>
            <a:ahLst/>
            <a:cxnLst/>
            <a:rect l="l" t="t" r="r" b="b"/>
            <a:pathLst>
              <a:path w="116204" h="114300">
                <a:moveTo>
                  <a:pt x="82121" y="105708"/>
                </a:moveTo>
                <a:lnTo>
                  <a:pt x="56366" y="105708"/>
                </a:lnTo>
                <a:lnTo>
                  <a:pt x="68199" y="109497"/>
                </a:lnTo>
                <a:lnTo>
                  <a:pt x="80037" y="113929"/>
                </a:lnTo>
                <a:lnTo>
                  <a:pt x="96505" y="112226"/>
                </a:lnTo>
                <a:lnTo>
                  <a:pt x="101121" y="108840"/>
                </a:lnTo>
                <a:lnTo>
                  <a:pt x="82748" y="108840"/>
                </a:lnTo>
                <a:lnTo>
                  <a:pt x="82121" y="105708"/>
                </a:lnTo>
                <a:close/>
              </a:path>
              <a:path w="116204" h="114300">
                <a:moveTo>
                  <a:pt x="64194" y="0"/>
                </a:moveTo>
                <a:lnTo>
                  <a:pt x="28203" y="14216"/>
                </a:lnTo>
                <a:lnTo>
                  <a:pt x="3813" y="48852"/>
                </a:lnTo>
                <a:lnTo>
                  <a:pt x="0" y="62631"/>
                </a:lnTo>
                <a:lnTo>
                  <a:pt x="1099" y="81981"/>
                </a:lnTo>
                <a:lnTo>
                  <a:pt x="5405" y="96765"/>
                </a:lnTo>
                <a:lnTo>
                  <a:pt x="12498" y="107130"/>
                </a:lnTo>
                <a:lnTo>
                  <a:pt x="21958" y="113223"/>
                </a:lnTo>
                <a:lnTo>
                  <a:pt x="34034" y="113869"/>
                </a:lnTo>
                <a:lnTo>
                  <a:pt x="45288" y="111826"/>
                </a:lnTo>
                <a:lnTo>
                  <a:pt x="52260" y="107976"/>
                </a:lnTo>
                <a:lnTo>
                  <a:pt x="39580" y="107976"/>
                </a:lnTo>
                <a:lnTo>
                  <a:pt x="23682" y="103505"/>
                </a:lnTo>
                <a:lnTo>
                  <a:pt x="17446" y="92655"/>
                </a:lnTo>
                <a:lnTo>
                  <a:pt x="17917" y="80034"/>
                </a:lnTo>
                <a:lnTo>
                  <a:pt x="19947" y="66033"/>
                </a:lnTo>
                <a:lnTo>
                  <a:pt x="40147" y="17371"/>
                </a:lnTo>
                <a:lnTo>
                  <a:pt x="60759" y="5974"/>
                </a:lnTo>
                <a:lnTo>
                  <a:pt x="76005" y="5974"/>
                </a:lnTo>
                <a:lnTo>
                  <a:pt x="75856" y="5785"/>
                </a:lnTo>
                <a:lnTo>
                  <a:pt x="64194" y="0"/>
                </a:lnTo>
                <a:close/>
              </a:path>
              <a:path w="116204" h="114300">
                <a:moveTo>
                  <a:pt x="115768" y="73280"/>
                </a:moveTo>
                <a:lnTo>
                  <a:pt x="109418" y="73280"/>
                </a:lnTo>
                <a:lnTo>
                  <a:pt x="109418" y="78360"/>
                </a:lnTo>
                <a:lnTo>
                  <a:pt x="103922" y="94139"/>
                </a:lnTo>
                <a:lnTo>
                  <a:pt x="97157" y="105229"/>
                </a:lnTo>
                <a:lnTo>
                  <a:pt x="82748" y="108840"/>
                </a:lnTo>
                <a:lnTo>
                  <a:pt x="101121" y="108840"/>
                </a:lnTo>
                <a:lnTo>
                  <a:pt x="105398" y="105703"/>
                </a:lnTo>
                <a:lnTo>
                  <a:pt x="111901" y="89349"/>
                </a:lnTo>
                <a:lnTo>
                  <a:pt x="115332" y="77592"/>
                </a:lnTo>
                <a:lnTo>
                  <a:pt x="115768" y="73280"/>
                </a:lnTo>
                <a:close/>
              </a:path>
              <a:path w="116204" h="114300">
                <a:moveTo>
                  <a:pt x="76005" y="5974"/>
                </a:moveTo>
                <a:lnTo>
                  <a:pt x="60759" y="5974"/>
                </a:lnTo>
                <a:lnTo>
                  <a:pt x="75919" y="13941"/>
                </a:lnTo>
                <a:lnTo>
                  <a:pt x="81184" y="25813"/>
                </a:lnTo>
                <a:lnTo>
                  <a:pt x="81478" y="28830"/>
                </a:lnTo>
                <a:lnTo>
                  <a:pt x="80208" y="30100"/>
                </a:lnTo>
                <a:lnTo>
                  <a:pt x="80208" y="32640"/>
                </a:lnTo>
                <a:lnTo>
                  <a:pt x="67508" y="82170"/>
                </a:lnTo>
                <a:lnTo>
                  <a:pt x="66238" y="87250"/>
                </a:lnTo>
                <a:lnTo>
                  <a:pt x="62428" y="91060"/>
                </a:lnTo>
                <a:lnTo>
                  <a:pt x="50283" y="102746"/>
                </a:lnTo>
                <a:lnTo>
                  <a:pt x="39580" y="107976"/>
                </a:lnTo>
                <a:lnTo>
                  <a:pt x="52260" y="107976"/>
                </a:lnTo>
                <a:lnTo>
                  <a:pt x="56366" y="105708"/>
                </a:lnTo>
                <a:lnTo>
                  <a:pt x="82121" y="105708"/>
                </a:lnTo>
                <a:lnTo>
                  <a:pt x="81529" y="102746"/>
                </a:lnTo>
                <a:lnTo>
                  <a:pt x="81478" y="92330"/>
                </a:lnTo>
                <a:lnTo>
                  <a:pt x="82748" y="89790"/>
                </a:lnTo>
                <a:lnTo>
                  <a:pt x="85288" y="78360"/>
                </a:lnTo>
                <a:lnTo>
                  <a:pt x="87828" y="68200"/>
                </a:lnTo>
                <a:lnTo>
                  <a:pt x="87828" y="65660"/>
                </a:lnTo>
                <a:lnTo>
                  <a:pt x="91638" y="55500"/>
                </a:lnTo>
                <a:lnTo>
                  <a:pt x="99258" y="19940"/>
                </a:lnTo>
                <a:lnTo>
                  <a:pt x="100782" y="16130"/>
                </a:lnTo>
                <a:lnTo>
                  <a:pt x="84018" y="16130"/>
                </a:lnTo>
                <a:lnTo>
                  <a:pt x="76005" y="5974"/>
                </a:lnTo>
                <a:close/>
              </a:path>
              <a:path w="116204" h="114300">
                <a:moveTo>
                  <a:pt x="99258" y="4700"/>
                </a:moveTo>
                <a:lnTo>
                  <a:pt x="87828" y="4700"/>
                </a:lnTo>
                <a:lnTo>
                  <a:pt x="85288" y="11050"/>
                </a:lnTo>
                <a:lnTo>
                  <a:pt x="84018" y="16130"/>
                </a:lnTo>
                <a:lnTo>
                  <a:pt x="100782" y="16130"/>
                </a:lnTo>
                <a:lnTo>
                  <a:pt x="101798" y="13590"/>
                </a:lnTo>
                <a:lnTo>
                  <a:pt x="101798" y="7240"/>
                </a:lnTo>
                <a:lnTo>
                  <a:pt x="99258" y="4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1" name="object 83"/>
          <p:cNvSpPr/>
          <p:nvPr/>
        </p:nvSpPr>
        <p:spPr>
          <a:xfrm>
            <a:off x="5406390" y="2698750"/>
            <a:ext cx="180340" cy="179070"/>
          </a:xfrm>
          <a:custGeom>
            <a:avLst/>
            <a:gdLst/>
            <a:ahLst/>
            <a:cxnLst/>
            <a:rect l="l" t="t" r="r" b="b"/>
            <a:pathLst>
              <a:path w="180339" h="179069">
                <a:moveTo>
                  <a:pt x="124921" y="88900"/>
                </a:moveTo>
                <a:lnTo>
                  <a:pt x="96520" y="88900"/>
                </a:lnTo>
                <a:lnTo>
                  <a:pt x="114597" y="93257"/>
                </a:lnTo>
                <a:lnTo>
                  <a:pt x="122790" y="103012"/>
                </a:lnTo>
                <a:lnTo>
                  <a:pt x="122927" y="118745"/>
                </a:lnTo>
                <a:lnTo>
                  <a:pt x="120900" y="128559"/>
                </a:lnTo>
                <a:lnTo>
                  <a:pt x="119380" y="137160"/>
                </a:lnTo>
                <a:lnTo>
                  <a:pt x="116839" y="147320"/>
                </a:lnTo>
                <a:lnTo>
                  <a:pt x="116839" y="151129"/>
                </a:lnTo>
                <a:lnTo>
                  <a:pt x="123025" y="168947"/>
                </a:lnTo>
                <a:lnTo>
                  <a:pt x="136171" y="176913"/>
                </a:lnTo>
                <a:lnTo>
                  <a:pt x="148160" y="178995"/>
                </a:lnTo>
                <a:lnTo>
                  <a:pt x="165568" y="173720"/>
                </a:lnTo>
                <a:lnTo>
                  <a:pt x="166467" y="172720"/>
                </a:lnTo>
                <a:lnTo>
                  <a:pt x="142239" y="172720"/>
                </a:lnTo>
                <a:lnTo>
                  <a:pt x="140970" y="167639"/>
                </a:lnTo>
                <a:lnTo>
                  <a:pt x="141034" y="156210"/>
                </a:lnTo>
                <a:lnTo>
                  <a:pt x="141581" y="145441"/>
                </a:lnTo>
                <a:lnTo>
                  <a:pt x="143003" y="132018"/>
                </a:lnTo>
                <a:lnTo>
                  <a:pt x="143510" y="124460"/>
                </a:lnTo>
                <a:lnTo>
                  <a:pt x="144780" y="120650"/>
                </a:lnTo>
                <a:lnTo>
                  <a:pt x="144780" y="116839"/>
                </a:lnTo>
                <a:lnTo>
                  <a:pt x="140105" y="101563"/>
                </a:lnTo>
                <a:lnTo>
                  <a:pt x="130156" y="92012"/>
                </a:lnTo>
                <a:lnTo>
                  <a:pt x="124921" y="88900"/>
                </a:lnTo>
                <a:close/>
              </a:path>
              <a:path w="180339" h="179069">
                <a:moveTo>
                  <a:pt x="91439" y="7620"/>
                </a:moveTo>
                <a:lnTo>
                  <a:pt x="53339" y="7620"/>
                </a:lnTo>
                <a:lnTo>
                  <a:pt x="57150" y="8889"/>
                </a:lnTo>
                <a:lnTo>
                  <a:pt x="64770" y="8889"/>
                </a:lnTo>
                <a:lnTo>
                  <a:pt x="64770" y="13970"/>
                </a:lnTo>
                <a:lnTo>
                  <a:pt x="63500" y="16510"/>
                </a:lnTo>
                <a:lnTo>
                  <a:pt x="29210" y="153670"/>
                </a:lnTo>
                <a:lnTo>
                  <a:pt x="24027" y="163165"/>
                </a:lnTo>
                <a:lnTo>
                  <a:pt x="6701" y="165099"/>
                </a:lnTo>
                <a:lnTo>
                  <a:pt x="0" y="165100"/>
                </a:lnTo>
                <a:lnTo>
                  <a:pt x="0" y="172720"/>
                </a:lnTo>
                <a:lnTo>
                  <a:pt x="72389" y="172720"/>
                </a:lnTo>
                <a:lnTo>
                  <a:pt x="72389" y="165100"/>
                </a:lnTo>
                <a:lnTo>
                  <a:pt x="48260" y="165100"/>
                </a:lnTo>
                <a:lnTo>
                  <a:pt x="48260" y="160020"/>
                </a:lnTo>
                <a:lnTo>
                  <a:pt x="49530" y="158750"/>
                </a:lnTo>
                <a:lnTo>
                  <a:pt x="49530" y="156210"/>
                </a:lnTo>
                <a:lnTo>
                  <a:pt x="66039" y="88900"/>
                </a:lnTo>
                <a:lnTo>
                  <a:pt x="124921" y="88900"/>
                </a:lnTo>
                <a:lnTo>
                  <a:pt x="120650" y="86360"/>
                </a:lnTo>
                <a:lnTo>
                  <a:pt x="129776" y="83820"/>
                </a:lnTo>
                <a:lnTo>
                  <a:pt x="67310" y="83820"/>
                </a:lnTo>
                <a:lnTo>
                  <a:pt x="83820" y="16510"/>
                </a:lnTo>
                <a:lnTo>
                  <a:pt x="86360" y="11429"/>
                </a:lnTo>
                <a:lnTo>
                  <a:pt x="86360" y="8889"/>
                </a:lnTo>
                <a:lnTo>
                  <a:pt x="91439" y="7620"/>
                </a:lnTo>
                <a:close/>
              </a:path>
              <a:path w="180339" h="179069">
                <a:moveTo>
                  <a:pt x="180339" y="147320"/>
                </a:moveTo>
                <a:lnTo>
                  <a:pt x="175260" y="147320"/>
                </a:lnTo>
                <a:lnTo>
                  <a:pt x="175260" y="148589"/>
                </a:lnTo>
                <a:lnTo>
                  <a:pt x="173989" y="149860"/>
                </a:lnTo>
                <a:lnTo>
                  <a:pt x="165204" y="165948"/>
                </a:lnTo>
                <a:lnTo>
                  <a:pt x="155662" y="172082"/>
                </a:lnTo>
                <a:lnTo>
                  <a:pt x="142239" y="172720"/>
                </a:lnTo>
                <a:lnTo>
                  <a:pt x="166467" y="172720"/>
                </a:lnTo>
                <a:lnTo>
                  <a:pt x="175707" y="162444"/>
                </a:lnTo>
                <a:lnTo>
                  <a:pt x="179968" y="152192"/>
                </a:lnTo>
                <a:lnTo>
                  <a:pt x="180339" y="147320"/>
                </a:lnTo>
                <a:close/>
              </a:path>
              <a:path w="180339" h="179069">
                <a:moveTo>
                  <a:pt x="48260" y="0"/>
                </a:moveTo>
                <a:lnTo>
                  <a:pt x="40639" y="0"/>
                </a:lnTo>
                <a:lnTo>
                  <a:pt x="40639" y="7620"/>
                </a:lnTo>
                <a:lnTo>
                  <a:pt x="106680" y="7620"/>
                </a:lnTo>
                <a:lnTo>
                  <a:pt x="120883" y="7983"/>
                </a:lnTo>
                <a:lnTo>
                  <a:pt x="135408" y="10529"/>
                </a:lnTo>
                <a:lnTo>
                  <a:pt x="146982" y="17438"/>
                </a:lnTo>
                <a:lnTo>
                  <a:pt x="152331" y="30894"/>
                </a:lnTo>
                <a:lnTo>
                  <a:pt x="151158" y="42601"/>
                </a:lnTo>
                <a:lnTo>
                  <a:pt x="122333" y="78966"/>
                </a:lnTo>
                <a:lnTo>
                  <a:pt x="67310" y="83820"/>
                </a:lnTo>
                <a:lnTo>
                  <a:pt x="129776" y="83820"/>
                </a:lnTo>
                <a:lnTo>
                  <a:pt x="168709" y="59493"/>
                </a:lnTo>
                <a:lnTo>
                  <a:pt x="174835" y="48304"/>
                </a:lnTo>
                <a:lnTo>
                  <a:pt x="173660" y="33501"/>
                </a:lnTo>
                <a:lnTo>
                  <a:pt x="168695" y="21352"/>
                </a:lnTo>
                <a:lnTo>
                  <a:pt x="160355" y="11893"/>
                </a:lnTo>
                <a:lnTo>
                  <a:pt x="149060" y="5159"/>
                </a:lnTo>
                <a:lnTo>
                  <a:pt x="135224" y="1186"/>
                </a:lnTo>
                <a:lnTo>
                  <a:pt x="4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2" name="object 84"/>
          <p:cNvSpPr/>
          <p:nvPr/>
        </p:nvSpPr>
        <p:spPr>
          <a:xfrm>
            <a:off x="5600700" y="2649581"/>
            <a:ext cx="80010" cy="118110"/>
          </a:xfrm>
          <a:custGeom>
            <a:avLst/>
            <a:gdLst/>
            <a:ahLst/>
            <a:cxnLst/>
            <a:rect l="l" t="t" r="r" b="b"/>
            <a:pathLst>
              <a:path w="80010" h="118110">
                <a:moveTo>
                  <a:pt x="61620" y="6308"/>
                </a:moveTo>
                <a:lnTo>
                  <a:pt x="30252" y="6308"/>
                </a:lnTo>
                <a:lnTo>
                  <a:pt x="46967" y="9354"/>
                </a:lnTo>
                <a:lnTo>
                  <a:pt x="57221" y="17759"/>
                </a:lnTo>
                <a:lnTo>
                  <a:pt x="61805" y="29582"/>
                </a:lnTo>
                <a:lnTo>
                  <a:pt x="59603" y="45691"/>
                </a:lnTo>
                <a:lnTo>
                  <a:pt x="53905" y="57960"/>
                </a:lnTo>
                <a:lnTo>
                  <a:pt x="47177" y="66652"/>
                </a:lnTo>
                <a:lnTo>
                  <a:pt x="1270" y="111398"/>
                </a:lnTo>
                <a:lnTo>
                  <a:pt x="0" y="112668"/>
                </a:lnTo>
                <a:lnTo>
                  <a:pt x="0" y="117748"/>
                </a:lnTo>
                <a:lnTo>
                  <a:pt x="73660" y="117748"/>
                </a:lnTo>
                <a:lnTo>
                  <a:pt x="76707" y="102508"/>
                </a:lnTo>
                <a:lnTo>
                  <a:pt x="17779" y="102508"/>
                </a:lnTo>
                <a:lnTo>
                  <a:pt x="30997" y="91157"/>
                </a:lnTo>
                <a:lnTo>
                  <a:pt x="40492" y="83267"/>
                </a:lnTo>
                <a:lnTo>
                  <a:pt x="60919" y="67294"/>
                </a:lnTo>
                <a:lnTo>
                  <a:pt x="70743" y="57748"/>
                </a:lnTo>
                <a:lnTo>
                  <a:pt x="77276" y="47793"/>
                </a:lnTo>
                <a:lnTo>
                  <a:pt x="79970" y="36786"/>
                </a:lnTo>
                <a:lnTo>
                  <a:pt x="77079" y="22498"/>
                </a:lnTo>
                <a:lnTo>
                  <a:pt x="69251" y="11386"/>
                </a:lnTo>
                <a:lnTo>
                  <a:pt x="61620" y="6308"/>
                </a:lnTo>
                <a:close/>
              </a:path>
              <a:path w="80010" h="118110">
                <a:moveTo>
                  <a:pt x="80010" y="85998"/>
                </a:moveTo>
                <a:lnTo>
                  <a:pt x="72389" y="85998"/>
                </a:lnTo>
                <a:lnTo>
                  <a:pt x="72389" y="89808"/>
                </a:lnTo>
                <a:lnTo>
                  <a:pt x="71120" y="99968"/>
                </a:lnTo>
                <a:lnTo>
                  <a:pt x="68579" y="102508"/>
                </a:lnTo>
                <a:lnTo>
                  <a:pt x="76707" y="102508"/>
                </a:lnTo>
                <a:lnTo>
                  <a:pt x="80010" y="85998"/>
                </a:lnTo>
                <a:close/>
              </a:path>
              <a:path w="80010" h="118110">
                <a:moveTo>
                  <a:pt x="44100" y="0"/>
                </a:moveTo>
                <a:lnTo>
                  <a:pt x="4110" y="17759"/>
                </a:lnTo>
                <a:lnTo>
                  <a:pt x="0" y="41548"/>
                </a:lnTo>
                <a:lnTo>
                  <a:pt x="13970" y="41548"/>
                </a:lnTo>
                <a:lnTo>
                  <a:pt x="19050" y="39008"/>
                </a:lnTo>
                <a:lnTo>
                  <a:pt x="18960" y="29582"/>
                </a:lnTo>
                <a:lnTo>
                  <a:pt x="17779" y="22498"/>
                </a:lnTo>
                <a:lnTo>
                  <a:pt x="8889" y="22498"/>
                </a:lnTo>
                <a:lnTo>
                  <a:pt x="18360" y="10838"/>
                </a:lnTo>
                <a:lnTo>
                  <a:pt x="30252" y="6308"/>
                </a:lnTo>
                <a:lnTo>
                  <a:pt x="61620" y="6308"/>
                </a:lnTo>
                <a:lnTo>
                  <a:pt x="57813" y="3775"/>
                </a:lnTo>
                <a:lnTo>
                  <a:pt x="4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3" name="object 85"/>
          <p:cNvSpPr/>
          <p:nvPr/>
        </p:nvSpPr>
        <p:spPr>
          <a:xfrm>
            <a:off x="5787390" y="2783839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4" name="object 86"/>
          <p:cNvSpPr/>
          <p:nvPr/>
        </p:nvSpPr>
        <p:spPr>
          <a:xfrm>
            <a:off x="5787390" y="283337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5" name="object 87"/>
          <p:cNvSpPr/>
          <p:nvPr/>
        </p:nvSpPr>
        <p:spPr>
          <a:xfrm>
            <a:off x="6062979" y="2702560"/>
            <a:ext cx="83820" cy="168910"/>
          </a:xfrm>
          <a:custGeom>
            <a:avLst/>
            <a:gdLst/>
            <a:ahLst/>
            <a:cxnLst/>
            <a:rect l="l" t="t" r="r" b="b"/>
            <a:pathLst>
              <a:path w="83820" h="168910">
                <a:moveTo>
                  <a:pt x="52071" y="22191"/>
                </a:moveTo>
                <a:lnTo>
                  <a:pt x="23198" y="22191"/>
                </a:lnTo>
                <a:lnTo>
                  <a:pt x="33020" y="149860"/>
                </a:lnTo>
                <a:lnTo>
                  <a:pt x="30423" y="158645"/>
                </a:lnTo>
                <a:lnTo>
                  <a:pt x="12246" y="161271"/>
                </a:lnTo>
                <a:lnTo>
                  <a:pt x="1270" y="161289"/>
                </a:lnTo>
                <a:lnTo>
                  <a:pt x="1270" y="168910"/>
                </a:lnTo>
                <a:lnTo>
                  <a:pt x="80207" y="168910"/>
                </a:lnTo>
                <a:lnTo>
                  <a:pt x="83820" y="161289"/>
                </a:lnTo>
                <a:lnTo>
                  <a:pt x="76200" y="161289"/>
                </a:lnTo>
                <a:lnTo>
                  <a:pt x="56046" y="159156"/>
                </a:lnTo>
                <a:lnTo>
                  <a:pt x="52081" y="151114"/>
                </a:lnTo>
                <a:lnTo>
                  <a:pt x="52071" y="22191"/>
                </a:lnTo>
                <a:close/>
              </a:path>
              <a:path w="83820" h="168910">
                <a:moveTo>
                  <a:pt x="52070" y="0"/>
                </a:moveTo>
                <a:lnTo>
                  <a:pt x="46990" y="0"/>
                </a:lnTo>
                <a:lnTo>
                  <a:pt x="33479" y="9682"/>
                </a:lnTo>
                <a:lnTo>
                  <a:pt x="19639" y="14567"/>
                </a:lnTo>
                <a:lnTo>
                  <a:pt x="7618" y="16295"/>
                </a:lnTo>
                <a:lnTo>
                  <a:pt x="0" y="25400"/>
                </a:lnTo>
                <a:lnTo>
                  <a:pt x="9323" y="24998"/>
                </a:lnTo>
                <a:lnTo>
                  <a:pt x="23198" y="22191"/>
                </a:lnTo>
                <a:lnTo>
                  <a:pt x="52071" y="22191"/>
                </a:lnTo>
                <a:lnTo>
                  <a:pt x="52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6" name="object 88"/>
          <p:cNvSpPr/>
          <p:nvPr/>
        </p:nvSpPr>
        <p:spPr>
          <a:xfrm>
            <a:off x="6244590" y="280860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7" name="object 89"/>
          <p:cNvSpPr/>
          <p:nvPr/>
        </p:nvSpPr>
        <p:spPr>
          <a:xfrm>
            <a:off x="6517640" y="2527300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09" h="180339">
                <a:moveTo>
                  <a:pt x="126551" y="90170"/>
                </a:moveTo>
                <a:lnTo>
                  <a:pt x="96519" y="90170"/>
                </a:lnTo>
                <a:lnTo>
                  <a:pt x="115160" y="94527"/>
                </a:lnTo>
                <a:lnTo>
                  <a:pt x="123025" y="104282"/>
                </a:lnTo>
                <a:lnTo>
                  <a:pt x="122959" y="119533"/>
                </a:lnTo>
                <a:lnTo>
                  <a:pt x="120894" y="129842"/>
                </a:lnTo>
                <a:lnTo>
                  <a:pt x="119379" y="138429"/>
                </a:lnTo>
                <a:lnTo>
                  <a:pt x="116839" y="147320"/>
                </a:lnTo>
                <a:lnTo>
                  <a:pt x="116839" y="152400"/>
                </a:lnTo>
                <a:lnTo>
                  <a:pt x="123025" y="170217"/>
                </a:lnTo>
                <a:lnTo>
                  <a:pt x="136171" y="178183"/>
                </a:lnTo>
                <a:lnTo>
                  <a:pt x="148160" y="180265"/>
                </a:lnTo>
                <a:lnTo>
                  <a:pt x="165269" y="175115"/>
                </a:lnTo>
                <a:lnTo>
                  <a:pt x="166336" y="173989"/>
                </a:lnTo>
                <a:lnTo>
                  <a:pt x="143509" y="173989"/>
                </a:lnTo>
                <a:lnTo>
                  <a:pt x="142239" y="168910"/>
                </a:lnTo>
                <a:lnTo>
                  <a:pt x="142293" y="157479"/>
                </a:lnTo>
                <a:lnTo>
                  <a:pt x="142750" y="146673"/>
                </a:lnTo>
                <a:lnTo>
                  <a:pt x="143450" y="133217"/>
                </a:lnTo>
                <a:lnTo>
                  <a:pt x="144779" y="125729"/>
                </a:lnTo>
                <a:lnTo>
                  <a:pt x="144779" y="118110"/>
                </a:lnTo>
                <a:lnTo>
                  <a:pt x="140264" y="102305"/>
                </a:lnTo>
                <a:lnTo>
                  <a:pt x="130668" y="92427"/>
                </a:lnTo>
                <a:lnTo>
                  <a:pt x="126551" y="90170"/>
                </a:lnTo>
                <a:close/>
              </a:path>
              <a:path w="181609" h="180339">
                <a:moveTo>
                  <a:pt x="86359" y="8889"/>
                </a:moveTo>
                <a:lnTo>
                  <a:pt x="62229" y="8889"/>
                </a:lnTo>
                <a:lnTo>
                  <a:pt x="64769" y="10160"/>
                </a:lnTo>
                <a:lnTo>
                  <a:pt x="64769" y="15239"/>
                </a:lnTo>
                <a:lnTo>
                  <a:pt x="63500" y="17779"/>
                </a:lnTo>
                <a:lnTo>
                  <a:pt x="30479" y="153670"/>
                </a:lnTo>
                <a:lnTo>
                  <a:pt x="25006" y="163662"/>
                </a:lnTo>
                <a:lnTo>
                  <a:pt x="9214" y="166363"/>
                </a:lnTo>
                <a:lnTo>
                  <a:pt x="0" y="166370"/>
                </a:lnTo>
                <a:lnTo>
                  <a:pt x="0" y="173989"/>
                </a:lnTo>
                <a:lnTo>
                  <a:pt x="72389" y="173989"/>
                </a:lnTo>
                <a:lnTo>
                  <a:pt x="72389" y="166370"/>
                </a:lnTo>
                <a:lnTo>
                  <a:pt x="48259" y="166370"/>
                </a:lnTo>
                <a:lnTo>
                  <a:pt x="48259" y="160020"/>
                </a:lnTo>
                <a:lnTo>
                  <a:pt x="50800" y="157479"/>
                </a:lnTo>
                <a:lnTo>
                  <a:pt x="67309" y="90170"/>
                </a:lnTo>
                <a:lnTo>
                  <a:pt x="126551" y="90170"/>
                </a:lnTo>
                <a:lnTo>
                  <a:pt x="121920" y="87629"/>
                </a:lnTo>
                <a:lnTo>
                  <a:pt x="134971" y="83820"/>
                </a:lnTo>
                <a:lnTo>
                  <a:pt x="68579" y="83820"/>
                </a:lnTo>
                <a:lnTo>
                  <a:pt x="86359" y="12700"/>
                </a:lnTo>
                <a:lnTo>
                  <a:pt x="86359" y="8889"/>
                </a:lnTo>
                <a:close/>
              </a:path>
              <a:path w="181609" h="180339">
                <a:moveTo>
                  <a:pt x="181609" y="147320"/>
                </a:moveTo>
                <a:lnTo>
                  <a:pt x="176529" y="147320"/>
                </a:lnTo>
                <a:lnTo>
                  <a:pt x="175259" y="148589"/>
                </a:lnTo>
                <a:lnTo>
                  <a:pt x="175259" y="151129"/>
                </a:lnTo>
                <a:lnTo>
                  <a:pt x="166323" y="166928"/>
                </a:lnTo>
                <a:lnTo>
                  <a:pt x="156337" y="173204"/>
                </a:lnTo>
                <a:lnTo>
                  <a:pt x="143509" y="173989"/>
                </a:lnTo>
                <a:lnTo>
                  <a:pt x="166336" y="173989"/>
                </a:lnTo>
                <a:lnTo>
                  <a:pt x="175887" y="163912"/>
                </a:lnTo>
                <a:lnTo>
                  <a:pt x="180908" y="153212"/>
                </a:lnTo>
                <a:lnTo>
                  <a:pt x="181609" y="147320"/>
                </a:lnTo>
                <a:close/>
              </a:path>
              <a:path w="181609" h="180339">
                <a:moveTo>
                  <a:pt x="48259" y="0"/>
                </a:moveTo>
                <a:lnTo>
                  <a:pt x="41909" y="0"/>
                </a:lnTo>
                <a:lnTo>
                  <a:pt x="41909" y="8889"/>
                </a:lnTo>
                <a:lnTo>
                  <a:pt x="106679" y="8889"/>
                </a:lnTo>
                <a:lnTo>
                  <a:pt x="120754" y="9231"/>
                </a:lnTo>
                <a:lnTo>
                  <a:pt x="135427" y="11621"/>
                </a:lnTo>
                <a:lnTo>
                  <a:pt x="147423" y="18107"/>
                </a:lnTo>
                <a:lnTo>
                  <a:pt x="153464" y="30738"/>
                </a:lnTo>
                <a:lnTo>
                  <a:pt x="152463" y="42412"/>
                </a:lnTo>
                <a:lnTo>
                  <a:pt x="123567" y="79287"/>
                </a:lnTo>
                <a:lnTo>
                  <a:pt x="68579" y="83820"/>
                </a:lnTo>
                <a:lnTo>
                  <a:pt x="134971" y="83820"/>
                </a:lnTo>
                <a:lnTo>
                  <a:pt x="147904" y="77905"/>
                </a:lnTo>
                <a:lnTo>
                  <a:pt x="159708" y="69975"/>
                </a:lnTo>
                <a:lnTo>
                  <a:pt x="169161" y="60215"/>
                </a:lnTo>
                <a:lnTo>
                  <a:pt x="175094" y="48786"/>
                </a:lnTo>
                <a:lnTo>
                  <a:pt x="173903" y="34242"/>
                </a:lnTo>
                <a:lnTo>
                  <a:pt x="169078" y="22089"/>
                </a:lnTo>
                <a:lnTo>
                  <a:pt x="160914" y="12458"/>
                </a:lnTo>
                <a:lnTo>
                  <a:pt x="149709" y="5480"/>
                </a:lnTo>
                <a:lnTo>
                  <a:pt x="135762" y="1286"/>
                </a:lnTo>
                <a:lnTo>
                  <a:pt x="48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8" name="object 90"/>
          <p:cNvSpPr/>
          <p:nvPr/>
        </p:nvSpPr>
        <p:spPr>
          <a:xfrm>
            <a:off x="6714490" y="2522220"/>
            <a:ext cx="149860" cy="185420"/>
          </a:xfrm>
          <a:custGeom>
            <a:avLst/>
            <a:gdLst/>
            <a:ahLst/>
            <a:cxnLst/>
            <a:rect l="l" t="t" r="r" b="b"/>
            <a:pathLst>
              <a:path w="149859" h="185419">
                <a:moveTo>
                  <a:pt x="20319" y="121919"/>
                </a:moveTo>
                <a:lnTo>
                  <a:pt x="15239" y="121919"/>
                </a:lnTo>
                <a:lnTo>
                  <a:pt x="13048" y="129057"/>
                </a:lnTo>
                <a:lnTo>
                  <a:pt x="9061" y="144536"/>
                </a:lnTo>
                <a:lnTo>
                  <a:pt x="4619" y="162515"/>
                </a:lnTo>
                <a:lnTo>
                  <a:pt x="1145" y="176842"/>
                </a:lnTo>
                <a:lnTo>
                  <a:pt x="0" y="184150"/>
                </a:lnTo>
                <a:lnTo>
                  <a:pt x="1269" y="185419"/>
                </a:lnTo>
                <a:lnTo>
                  <a:pt x="3809" y="185419"/>
                </a:lnTo>
                <a:lnTo>
                  <a:pt x="3809" y="184150"/>
                </a:lnTo>
                <a:lnTo>
                  <a:pt x="6350" y="180339"/>
                </a:lnTo>
                <a:lnTo>
                  <a:pt x="19050" y="166369"/>
                </a:lnTo>
                <a:lnTo>
                  <a:pt x="29508" y="166369"/>
                </a:lnTo>
                <a:lnTo>
                  <a:pt x="27500" y="165132"/>
                </a:lnTo>
                <a:lnTo>
                  <a:pt x="19818" y="153093"/>
                </a:lnTo>
                <a:lnTo>
                  <a:pt x="18659" y="133519"/>
                </a:lnTo>
                <a:lnTo>
                  <a:pt x="19028" y="126126"/>
                </a:lnTo>
                <a:lnTo>
                  <a:pt x="20319" y="125729"/>
                </a:lnTo>
                <a:lnTo>
                  <a:pt x="20319" y="121919"/>
                </a:lnTo>
                <a:close/>
              </a:path>
              <a:path w="149859" h="185419">
                <a:moveTo>
                  <a:pt x="29508" y="166369"/>
                </a:moveTo>
                <a:lnTo>
                  <a:pt x="19050" y="166369"/>
                </a:lnTo>
                <a:lnTo>
                  <a:pt x="29458" y="176338"/>
                </a:lnTo>
                <a:lnTo>
                  <a:pt x="41438" y="182231"/>
                </a:lnTo>
                <a:lnTo>
                  <a:pt x="53801" y="184940"/>
                </a:lnTo>
                <a:lnTo>
                  <a:pt x="69612" y="183484"/>
                </a:lnTo>
                <a:lnTo>
                  <a:pt x="83981" y="179062"/>
                </a:lnTo>
                <a:lnTo>
                  <a:pt x="88772" y="176454"/>
                </a:lnTo>
                <a:lnTo>
                  <a:pt x="65835" y="176454"/>
                </a:lnTo>
                <a:lnTo>
                  <a:pt x="52484" y="175624"/>
                </a:lnTo>
                <a:lnTo>
                  <a:pt x="39047" y="172246"/>
                </a:lnTo>
                <a:lnTo>
                  <a:pt x="29508" y="166369"/>
                </a:lnTo>
                <a:close/>
              </a:path>
              <a:path w="149859" h="185419">
                <a:moveTo>
                  <a:pt x="97330" y="88"/>
                </a:moveTo>
                <a:lnTo>
                  <a:pt x="56720" y="13959"/>
                </a:lnTo>
                <a:lnTo>
                  <a:pt x="33502" y="46926"/>
                </a:lnTo>
                <a:lnTo>
                  <a:pt x="34392" y="66420"/>
                </a:lnTo>
                <a:lnTo>
                  <a:pt x="38794" y="80291"/>
                </a:lnTo>
                <a:lnTo>
                  <a:pt x="45816" y="89343"/>
                </a:lnTo>
                <a:lnTo>
                  <a:pt x="54530" y="94257"/>
                </a:lnTo>
                <a:lnTo>
                  <a:pt x="85089" y="102869"/>
                </a:lnTo>
                <a:lnTo>
                  <a:pt x="95640" y="106614"/>
                </a:lnTo>
                <a:lnTo>
                  <a:pt x="105425" y="115293"/>
                </a:lnTo>
                <a:lnTo>
                  <a:pt x="105376" y="132186"/>
                </a:lnTo>
                <a:lnTo>
                  <a:pt x="101941" y="146774"/>
                </a:lnTo>
                <a:lnTo>
                  <a:pt x="95694" y="158775"/>
                </a:lnTo>
                <a:lnTo>
                  <a:pt x="87211" y="167909"/>
                </a:lnTo>
                <a:lnTo>
                  <a:pt x="77066" y="173896"/>
                </a:lnTo>
                <a:lnTo>
                  <a:pt x="65835" y="176454"/>
                </a:lnTo>
                <a:lnTo>
                  <a:pt x="88772" y="176454"/>
                </a:lnTo>
                <a:lnTo>
                  <a:pt x="122400" y="141198"/>
                </a:lnTo>
                <a:lnTo>
                  <a:pt x="126082" y="129057"/>
                </a:lnTo>
                <a:lnTo>
                  <a:pt x="124571" y="108601"/>
                </a:lnTo>
                <a:lnTo>
                  <a:pt x="97225" y="81062"/>
                </a:lnTo>
                <a:lnTo>
                  <a:pt x="67846" y="72858"/>
                </a:lnTo>
                <a:lnTo>
                  <a:pt x="56688" y="66420"/>
                </a:lnTo>
                <a:lnTo>
                  <a:pt x="50055" y="54688"/>
                </a:lnTo>
                <a:lnTo>
                  <a:pt x="52001" y="40353"/>
                </a:lnTo>
                <a:lnTo>
                  <a:pt x="57948" y="27693"/>
                </a:lnTo>
                <a:lnTo>
                  <a:pt x="67136" y="17499"/>
                </a:lnTo>
                <a:lnTo>
                  <a:pt x="78809" y="10558"/>
                </a:lnTo>
                <a:lnTo>
                  <a:pt x="92205" y="7658"/>
                </a:lnTo>
                <a:lnTo>
                  <a:pt x="120960" y="7658"/>
                </a:lnTo>
                <a:lnTo>
                  <a:pt x="111377" y="2666"/>
                </a:lnTo>
                <a:lnTo>
                  <a:pt x="97330" y="88"/>
                </a:lnTo>
                <a:close/>
              </a:path>
              <a:path w="149859" h="185419">
                <a:moveTo>
                  <a:pt x="120960" y="7658"/>
                </a:moveTo>
                <a:lnTo>
                  <a:pt x="92205" y="7658"/>
                </a:lnTo>
                <a:lnTo>
                  <a:pt x="106963" y="9361"/>
                </a:lnTo>
                <a:lnTo>
                  <a:pt x="118616" y="14955"/>
                </a:lnTo>
                <a:lnTo>
                  <a:pt x="126644" y="25087"/>
                </a:lnTo>
                <a:lnTo>
                  <a:pt x="130527" y="40407"/>
                </a:lnTo>
                <a:lnTo>
                  <a:pt x="130656" y="46926"/>
                </a:lnTo>
                <a:lnTo>
                  <a:pt x="130783" y="54688"/>
                </a:lnTo>
                <a:lnTo>
                  <a:pt x="129539" y="58419"/>
                </a:lnTo>
                <a:lnTo>
                  <a:pt x="129539" y="63500"/>
                </a:lnTo>
                <a:lnTo>
                  <a:pt x="135889" y="63500"/>
                </a:lnTo>
                <a:lnTo>
                  <a:pt x="135889" y="58419"/>
                </a:lnTo>
                <a:lnTo>
                  <a:pt x="146050" y="17779"/>
                </a:lnTo>
                <a:lnTo>
                  <a:pt x="130809" y="17779"/>
                </a:lnTo>
                <a:lnTo>
                  <a:pt x="122841" y="8639"/>
                </a:lnTo>
                <a:lnTo>
                  <a:pt x="120960" y="7658"/>
                </a:lnTo>
                <a:close/>
              </a:path>
              <a:path w="149859" h="185419">
                <a:moveTo>
                  <a:pt x="149859" y="0"/>
                </a:moveTo>
                <a:lnTo>
                  <a:pt x="146050" y="0"/>
                </a:lnTo>
                <a:lnTo>
                  <a:pt x="142239" y="3809"/>
                </a:lnTo>
                <a:lnTo>
                  <a:pt x="130809" y="17779"/>
                </a:lnTo>
                <a:lnTo>
                  <a:pt x="146050" y="17779"/>
                </a:lnTo>
                <a:lnTo>
                  <a:pt x="149828" y="2666"/>
                </a:lnTo>
                <a:lnTo>
                  <a:pt x="149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9" name="object 91"/>
          <p:cNvSpPr/>
          <p:nvPr/>
        </p:nvSpPr>
        <p:spPr>
          <a:xfrm>
            <a:off x="6883400" y="2522220"/>
            <a:ext cx="151130" cy="185420"/>
          </a:xfrm>
          <a:custGeom>
            <a:avLst/>
            <a:gdLst/>
            <a:ahLst/>
            <a:cxnLst/>
            <a:rect l="l" t="t" r="r" b="b"/>
            <a:pathLst>
              <a:path w="151129" h="185419">
                <a:moveTo>
                  <a:pt x="21590" y="121919"/>
                </a:moveTo>
                <a:lnTo>
                  <a:pt x="15240" y="121919"/>
                </a:lnTo>
                <a:lnTo>
                  <a:pt x="13465" y="129364"/>
                </a:lnTo>
                <a:lnTo>
                  <a:pt x="9604" y="144536"/>
                </a:lnTo>
                <a:lnTo>
                  <a:pt x="1241" y="176842"/>
                </a:lnTo>
                <a:lnTo>
                  <a:pt x="0" y="184150"/>
                </a:lnTo>
                <a:lnTo>
                  <a:pt x="2540" y="185419"/>
                </a:lnTo>
                <a:lnTo>
                  <a:pt x="5079" y="185419"/>
                </a:lnTo>
                <a:lnTo>
                  <a:pt x="5079" y="184150"/>
                </a:lnTo>
                <a:lnTo>
                  <a:pt x="7620" y="180339"/>
                </a:lnTo>
                <a:lnTo>
                  <a:pt x="20320" y="166369"/>
                </a:lnTo>
                <a:lnTo>
                  <a:pt x="30808" y="166369"/>
                </a:lnTo>
                <a:lnTo>
                  <a:pt x="28603" y="164991"/>
                </a:lnTo>
                <a:lnTo>
                  <a:pt x="20987" y="152800"/>
                </a:lnTo>
                <a:lnTo>
                  <a:pt x="19915" y="133334"/>
                </a:lnTo>
                <a:lnTo>
                  <a:pt x="20303" y="126063"/>
                </a:lnTo>
                <a:lnTo>
                  <a:pt x="21590" y="125729"/>
                </a:lnTo>
                <a:lnTo>
                  <a:pt x="21590" y="121919"/>
                </a:lnTo>
                <a:close/>
              </a:path>
              <a:path w="151129" h="185419">
                <a:moveTo>
                  <a:pt x="30808" y="166369"/>
                </a:moveTo>
                <a:lnTo>
                  <a:pt x="20320" y="166369"/>
                </a:lnTo>
                <a:lnTo>
                  <a:pt x="30527" y="176338"/>
                </a:lnTo>
                <a:lnTo>
                  <a:pt x="42198" y="182231"/>
                </a:lnTo>
                <a:lnTo>
                  <a:pt x="54592" y="184940"/>
                </a:lnTo>
                <a:lnTo>
                  <a:pt x="70511" y="183495"/>
                </a:lnTo>
                <a:lnTo>
                  <a:pt x="84957" y="179104"/>
                </a:lnTo>
                <a:lnTo>
                  <a:pt x="89973" y="176402"/>
                </a:lnTo>
                <a:lnTo>
                  <a:pt x="66691" y="176402"/>
                </a:lnTo>
                <a:lnTo>
                  <a:pt x="53483" y="175589"/>
                </a:lnTo>
                <a:lnTo>
                  <a:pt x="40111" y="172186"/>
                </a:lnTo>
                <a:lnTo>
                  <a:pt x="30808" y="166369"/>
                </a:lnTo>
                <a:close/>
              </a:path>
              <a:path w="151129" h="185419">
                <a:moveTo>
                  <a:pt x="98583" y="88"/>
                </a:moveTo>
                <a:lnTo>
                  <a:pt x="57847" y="13694"/>
                </a:lnTo>
                <a:lnTo>
                  <a:pt x="33802" y="46137"/>
                </a:lnTo>
                <a:lnTo>
                  <a:pt x="31756" y="58907"/>
                </a:lnTo>
                <a:lnTo>
                  <a:pt x="34737" y="74702"/>
                </a:lnTo>
                <a:lnTo>
                  <a:pt x="42328" y="86259"/>
                </a:lnTo>
                <a:lnTo>
                  <a:pt x="52484" y="93345"/>
                </a:lnTo>
                <a:lnTo>
                  <a:pt x="86359" y="102869"/>
                </a:lnTo>
                <a:lnTo>
                  <a:pt x="96910" y="106614"/>
                </a:lnTo>
                <a:lnTo>
                  <a:pt x="106695" y="115293"/>
                </a:lnTo>
                <a:lnTo>
                  <a:pt x="106659" y="132026"/>
                </a:lnTo>
                <a:lnTo>
                  <a:pt x="103269" y="146503"/>
                </a:lnTo>
                <a:lnTo>
                  <a:pt x="97050" y="158452"/>
                </a:lnTo>
                <a:lnTo>
                  <a:pt x="88530" y="167599"/>
                </a:lnTo>
                <a:lnTo>
                  <a:pt x="78234" y="173673"/>
                </a:lnTo>
                <a:lnTo>
                  <a:pt x="66691" y="176402"/>
                </a:lnTo>
                <a:lnTo>
                  <a:pt x="89973" y="176402"/>
                </a:lnTo>
                <a:lnTo>
                  <a:pt x="123556" y="141453"/>
                </a:lnTo>
                <a:lnTo>
                  <a:pt x="127293" y="129364"/>
                </a:lnTo>
                <a:lnTo>
                  <a:pt x="125847" y="108823"/>
                </a:lnTo>
                <a:lnTo>
                  <a:pt x="98593" y="81089"/>
                </a:lnTo>
                <a:lnTo>
                  <a:pt x="69158" y="72867"/>
                </a:lnTo>
                <a:lnTo>
                  <a:pt x="57977" y="66432"/>
                </a:lnTo>
                <a:lnTo>
                  <a:pt x="51332" y="54721"/>
                </a:lnTo>
                <a:lnTo>
                  <a:pt x="53273" y="40376"/>
                </a:lnTo>
                <a:lnTo>
                  <a:pt x="59212" y="27711"/>
                </a:lnTo>
                <a:lnTo>
                  <a:pt x="68393" y="17513"/>
                </a:lnTo>
                <a:lnTo>
                  <a:pt x="80057" y="10567"/>
                </a:lnTo>
                <a:lnTo>
                  <a:pt x="93445" y="7660"/>
                </a:lnTo>
                <a:lnTo>
                  <a:pt x="121706" y="7660"/>
                </a:lnTo>
                <a:lnTo>
                  <a:pt x="112308" y="2666"/>
                </a:lnTo>
                <a:lnTo>
                  <a:pt x="98583" y="88"/>
                </a:lnTo>
                <a:close/>
              </a:path>
              <a:path w="151129" h="185419">
                <a:moveTo>
                  <a:pt x="121706" y="7660"/>
                </a:moveTo>
                <a:lnTo>
                  <a:pt x="93445" y="7660"/>
                </a:lnTo>
                <a:lnTo>
                  <a:pt x="108214" y="9360"/>
                </a:lnTo>
                <a:lnTo>
                  <a:pt x="119873" y="14949"/>
                </a:lnTo>
                <a:lnTo>
                  <a:pt x="127906" y="25072"/>
                </a:lnTo>
                <a:lnTo>
                  <a:pt x="131793" y="40376"/>
                </a:lnTo>
                <a:lnTo>
                  <a:pt x="132079" y="54609"/>
                </a:lnTo>
                <a:lnTo>
                  <a:pt x="130809" y="58419"/>
                </a:lnTo>
                <a:lnTo>
                  <a:pt x="130809" y="63500"/>
                </a:lnTo>
                <a:lnTo>
                  <a:pt x="137159" y="63500"/>
                </a:lnTo>
                <a:lnTo>
                  <a:pt x="137159" y="58419"/>
                </a:lnTo>
                <a:lnTo>
                  <a:pt x="147319" y="17779"/>
                </a:lnTo>
                <a:lnTo>
                  <a:pt x="132079" y="17779"/>
                </a:lnTo>
                <a:lnTo>
                  <a:pt x="123549" y="8639"/>
                </a:lnTo>
                <a:lnTo>
                  <a:pt x="121706" y="7660"/>
                </a:lnTo>
                <a:close/>
              </a:path>
              <a:path w="151129" h="185419">
                <a:moveTo>
                  <a:pt x="151129" y="0"/>
                </a:moveTo>
                <a:lnTo>
                  <a:pt x="146050" y="0"/>
                </a:lnTo>
                <a:lnTo>
                  <a:pt x="143509" y="3809"/>
                </a:lnTo>
                <a:lnTo>
                  <a:pt x="132079" y="17779"/>
                </a:lnTo>
                <a:lnTo>
                  <a:pt x="147319" y="17779"/>
                </a:lnTo>
                <a:lnTo>
                  <a:pt x="151098" y="2666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0" name="object 92"/>
          <p:cNvSpPr/>
          <p:nvPr/>
        </p:nvSpPr>
        <p:spPr>
          <a:xfrm>
            <a:off x="7039609" y="2510789"/>
            <a:ext cx="100330" cy="252729"/>
          </a:xfrm>
          <a:custGeom>
            <a:avLst/>
            <a:gdLst/>
            <a:ahLst/>
            <a:cxnLst/>
            <a:rect l="l" t="t" r="r" b="b"/>
            <a:pathLst>
              <a:path w="100329" h="252730">
                <a:moveTo>
                  <a:pt x="97790" y="0"/>
                </a:moveTo>
                <a:lnTo>
                  <a:pt x="91440" y="0"/>
                </a:lnTo>
                <a:lnTo>
                  <a:pt x="90170" y="2539"/>
                </a:lnTo>
                <a:lnTo>
                  <a:pt x="2540" y="243839"/>
                </a:lnTo>
                <a:lnTo>
                  <a:pt x="0" y="247650"/>
                </a:lnTo>
                <a:lnTo>
                  <a:pt x="0" y="251460"/>
                </a:lnTo>
                <a:lnTo>
                  <a:pt x="2540" y="252730"/>
                </a:lnTo>
                <a:lnTo>
                  <a:pt x="8890" y="252730"/>
                </a:lnTo>
                <a:lnTo>
                  <a:pt x="10160" y="251460"/>
                </a:lnTo>
                <a:lnTo>
                  <a:pt x="11430" y="247650"/>
                </a:lnTo>
                <a:lnTo>
                  <a:pt x="99060" y="8889"/>
                </a:lnTo>
                <a:lnTo>
                  <a:pt x="100330" y="6350"/>
                </a:lnTo>
                <a:lnTo>
                  <a:pt x="100330" y="2539"/>
                </a:lnTo>
                <a:lnTo>
                  <a:pt x="97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1" name="object 93"/>
          <p:cNvSpPr/>
          <p:nvPr/>
        </p:nvSpPr>
        <p:spPr>
          <a:xfrm>
            <a:off x="7178071" y="2510789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90" h="252730">
                <a:moveTo>
                  <a:pt x="59659" y="0"/>
                </a:moveTo>
                <a:lnTo>
                  <a:pt x="57119" y="0"/>
                </a:lnTo>
                <a:lnTo>
                  <a:pt x="52892" y="1897"/>
                </a:lnTo>
                <a:lnTo>
                  <a:pt x="25936" y="30363"/>
                </a:lnTo>
                <a:lnTo>
                  <a:pt x="6359" y="74879"/>
                </a:lnTo>
                <a:lnTo>
                  <a:pt x="0" y="122944"/>
                </a:lnTo>
                <a:lnTo>
                  <a:pt x="190" y="134255"/>
                </a:lnTo>
                <a:lnTo>
                  <a:pt x="8061" y="184089"/>
                </a:lnTo>
                <a:lnTo>
                  <a:pt x="33142" y="231235"/>
                </a:lnTo>
                <a:lnTo>
                  <a:pt x="58389" y="252730"/>
                </a:lnTo>
                <a:lnTo>
                  <a:pt x="59659" y="252730"/>
                </a:lnTo>
                <a:lnTo>
                  <a:pt x="59659" y="250189"/>
                </a:lnTo>
                <a:lnTo>
                  <a:pt x="54579" y="245110"/>
                </a:lnTo>
                <a:lnTo>
                  <a:pt x="45598" y="234906"/>
                </a:lnTo>
                <a:lnTo>
                  <a:pt x="26644" y="199810"/>
                </a:lnTo>
                <a:lnTo>
                  <a:pt x="17464" y="161551"/>
                </a:lnTo>
                <a:lnTo>
                  <a:pt x="15371" y="136553"/>
                </a:lnTo>
                <a:lnTo>
                  <a:pt x="15576" y="121595"/>
                </a:lnTo>
                <a:lnTo>
                  <a:pt x="19752" y="79973"/>
                </a:lnTo>
                <a:lnTo>
                  <a:pt x="36188" y="32887"/>
                </a:lnTo>
                <a:lnTo>
                  <a:pt x="59659" y="3810"/>
                </a:lnTo>
                <a:lnTo>
                  <a:pt x="59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2" name="object 94"/>
          <p:cNvSpPr/>
          <p:nvPr/>
        </p:nvSpPr>
        <p:spPr>
          <a:xfrm>
            <a:off x="7258050" y="2588963"/>
            <a:ext cx="137160" cy="114935"/>
          </a:xfrm>
          <a:custGeom>
            <a:avLst/>
            <a:gdLst/>
            <a:ahLst/>
            <a:cxnLst/>
            <a:rect l="l" t="t" r="r" b="b"/>
            <a:pathLst>
              <a:path w="137159" h="114935">
                <a:moveTo>
                  <a:pt x="42239" y="5646"/>
                </a:moveTo>
                <a:lnTo>
                  <a:pt x="31750" y="5646"/>
                </a:lnTo>
                <a:lnTo>
                  <a:pt x="34178" y="8074"/>
                </a:lnTo>
                <a:lnTo>
                  <a:pt x="34290" y="22156"/>
                </a:lnTo>
                <a:lnTo>
                  <a:pt x="33020" y="24696"/>
                </a:lnTo>
                <a:lnTo>
                  <a:pt x="29209" y="38666"/>
                </a:lnTo>
                <a:lnTo>
                  <a:pt x="15240" y="97086"/>
                </a:lnTo>
                <a:lnTo>
                  <a:pt x="15240" y="100896"/>
                </a:lnTo>
                <a:lnTo>
                  <a:pt x="12758" y="107100"/>
                </a:lnTo>
                <a:lnTo>
                  <a:pt x="12700" y="112326"/>
                </a:lnTo>
                <a:lnTo>
                  <a:pt x="16509" y="114866"/>
                </a:lnTo>
                <a:lnTo>
                  <a:pt x="22859" y="114866"/>
                </a:lnTo>
                <a:lnTo>
                  <a:pt x="27940" y="112326"/>
                </a:lnTo>
                <a:lnTo>
                  <a:pt x="29258" y="107100"/>
                </a:lnTo>
                <a:lnTo>
                  <a:pt x="33020" y="95816"/>
                </a:lnTo>
                <a:lnTo>
                  <a:pt x="34290" y="88196"/>
                </a:lnTo>
                <a:lnTo>
                  <a:pt x="39370" y="65336"/>
                </a:lnTo>
                <a:lnTo>
                  <a:pt x="41909" y="60256"/>
                </a:lnTo>
                <a:lnTo>
                  <a:pt x="43179" y="55176"/>
                </a:lnTo>
                <a:lnTo>
                  <a:pt x="44450" y="48826"/>
                </a:lnTo>
                <a:lnTo>
                  <a:pt x="48258" y="37402"/>
                </a:lnTo>
                <a:lnTo>
                  <a:pt x="48259" y="36126"/>
                </a:lnTo>
                <a:lnTo>
                  <a:pt x="52186" y="28339"/>
                </a:lnTo>
                <a:lnTo>
                  <a:pt x="57741" y="21493"/>
                </a:lnTo>
                <a:lnTo>
                  <a:pt x="51207" y="21493"/>
                </a:lnTo>
                <a:lnTo>
                  <a:pt x="45517" y="7820"/>
                </a:lnTo>
                <a:lnTo>
                  <a:pt x="42239" y="5646"/>
                </a:lnTo>
                <a:close/>
              </a:path>
              <a:path w="137159" h="114935">
                <a:moveTo>
                  <a:pt x="109512" y="5646"/>
                </a:moveTo>
                <a:lnTo>
                  <a:pt x="101600" y="5646"/>
                </a:lnTo>
                <a:lnTo>
                  <a:pt x="102870" y="14536"/>
                </a:lnTo>
                <a:lnTo>
                  <a:pt x="102870" y="23426"/>
                </a:lnTo>
                <a:lnTo>
                  <a:pt x="101400" y="34953"/>
                </a:lnTo>
                <a:lnTo>
                  <a:pt x="97781" y="48916"/>
                </a:lnTo>
                <a:lnTo>
                  <a:pt x="93200" y="63083"/>
                </a:lnTo>
                <a:lnTo>
                  <a:pt x="88842" y="75221"/>
                </a:lnTo>
                <a:lnTo>
                  <a:pt x="85090" y="88196"/>
                </a:lnTo>
                <a:lnTo>
                  <a:pt x="83820" y="90736"/>
                </a:lnTo>
                <a:lnTo>
                  <a:pt x="83827" y="93298"/>
                </a:lnTo>
                <a:lnTo>
                  <a:pt x="88214" y="107100"/>
                </a:lnTo>
                <a:lnTo>
                  <a:pt x="99401" y="114333"/>
                </a:lnTo>
                <a:lnTo>
                  <a:pt x="116356" y="109598"/>
                </a:lnTo>
                <a:lnTo>
                  <a:pt x="117435" y="108516"/>
                </a:lnTo>
                <a:lnTo>
                  <a:pt x="101600" y="108516"/>
                </a:lnTo>
                <a:lnTo>
                  <a:pt x="99059" y="107246"/>
                </a:lnTo>
                <a:lnTo>
                  <a:pt x="99059" y="94546"/>
                </a:lnTo>
                <a:lnTo>
                  <a:pt x="101600" y="88196"/>
                </a:lnTo>
                <a:lnTo>
                  <a:pt x="104140" y="83116"/>
                </a:lnTo>
                <a:lnTo>
                  <a:pt x="108053" y="72206"/>
                </a:lnTo>
                <a:lnTo>
                  <a:pt x="112468" y="59034"/>
                </a:lnTo>
                <a:lnTo>
                  <a:pt x="116421" y="45366"/>
                </a:lnTo>
                <a:lnTo>
                  <a:pt x="118947" y="32970"/>
                </a:lnTo>
                <a:lnTo>
                  <a:pt x="116587" y="16138"/>
                </a:lnTo>
                <a:lnTo>
                  <a:pt x="109512" y="5646"/>
                </a:lnTo>
                <a:close/>
              </a:path>
              <a:path w="137159" h="114935">
                <a:moveTo>
                  <a:pt x="137159" y="72956"/>
                </a:moveTo>
                <a:lnTo>
                  <a:pt x="133350" y="72956"/>
                </a:lnTo>
                <a:lnTo>
                  <a:pt x="133350" y="74226"/>
                </a:lnTo>
                <a:lnTo>
                  <a:pt x="130809" y="78036"/>
                </a:lnTo>
                <a:lnTo>
                  <a:pt x="125067" y="93298"/>
                </a:lnTo>
                <a:lnTo>
                  <a:pt x="117264" y="103938"/>
                </a:lnTo>
                <a:lnTo>
                  <a:pt x="106899" y="108456"/>
                </a:lnTo>
                <a:lnTo>
                  <a:pt x="101600" y="108516"/>
                </a:lnTo>
                <a:lnTo>
                  <a:pt x="117435" y="108516"/>
                </a:lnTo>
                <a:lnTo>
                  <a:pt x="127727" y="98193"/>
                </a:lnTo>
                <a:lnTo>
                  <a:pt x="134336" y="85430"/>
                </a:lnTo>
                <a:lnTo>
                  <a:pt x="137004" y="76622"/>
                </a:lnTo>
                <a:lnTo>
                  <a:pt x="137159" y="72956"/>
                </a:lnTo>
                <a:close/>
              </a:path>
              <a:path w="137159" h="114935">
                <a:moveTo>
                  <a:pt x="34514" y="522"/>
                </a:moveTo>
                <a:lnTo>
                  <a:pt x="3299" y="26221"/>
                </a:lnTo>
                <a:lnTo>
                  <a:pt x="0" y="41206"/>
                </a:lnTo>
                <a:lnTo>
                  <a:pt x="6350" y="41206"/>
                </a:lnTo>
                <a:lnTo>
                  <a:pt x="7620" y="34856"/>
                </a:lnTo>
                <a:lnTo>
                  <a:pt x="12471" y="18203"/>
                </a:lnTo>
                <a:lnTo>
                  <a:pt x="19438" y="8074"/>
                </a:lnTo>
                <a:lnTo>
                  <a:pt x="31750" y="5646"/>
                </a:lnTo>
                <a:lnTo>
                  <a:pt x="42239" y="5646"/>
                </a:lnTo>
                <a:lnTo>
                  <a:pt x="34514" y="522"/>
                </a:lnTo>
                <a:close/>
              </a:path>
              <a:path w="137159" h="114935">
                <a:moveTo>
                  <a:pt x="97758" y="0"/>
                </a:moveTo>
                <a:lnTo>
                  <a:pt x="78663" y="2120"/>
                </a:lnTo>
                <a:lnTo>
                  <a:pt x="65041" y="7956"/>
                </a:lnTo>
                <a:lnTo>
                  <a:pt x="56139" y="15187"/>
                </a:lnTo>
                <a:lnTo>
                  <a:pt x="51207" y="21493"/>
                </a:lnTo>
                <a:lnTo>
                  <a:pt x="57741" y="21493"/>
                </a:lnTo>
                <a:lnTo>
                  <a:pt x="60232" y="18424"/>
                </a:lnTo>
                <a:lnTo>
                  <a:pt x="72397" y="9747"/>
                </a:lnTo>
                <a:lnTo>
                  <a:pt x="88681" y="5672"/>
                </a:lnTo>
                <a:lnTo>
                  <a:pt x="109512" y="5646"/>
                </a:lnTo>
                <a:lnTo>
                  <a:pt x="109274" y="5293"/>
                </a:lnTo>
                <a:lnTo>
                  <a:pt x="97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3" name="object 95"/>
          <p:cNvSpPr/>
          <p:nvPr/>
        </p:nvSpPr>
        <p:spPr>
          <a:xfrm>
            <a:off x="7480300" y="2637789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94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4" name="object 96"/>
          <p:cNvSpPr/>
          <p:nvPr/>
        </p:nvSpPr>
        <p:spPr>
          <a:xfrm>
            <a:off x="7723772" y="2524760"/>
            <a:ext cx="120014" cy="178435"/>
          </a:xfrm>
          <a:custGeom>
            <a:avLst/>
            <a:gdLst/>
            <a:ahLst/>
            <a:cxnLst/>
            <a:rect l="l" t="t" r="r" b="b"/>
            <a:pathLst>
              <a:path w="120015" h="178435">
                <a:moveTo>
                  <a:pt x="81963" y="169221"/>
                </a:moveTo>
                <a:lnTo>
                  <a:pt x="56882" y="169221"/>
                </a:lnTo>
                <a:lnTo>
                  <a:pt x="68530" y="173319"/>
                </a:lnTo>
                <a:lnTo>
                  <a:pt x="80379" y="177847"/>
                </a:lnTo>
                <a:lnTo>
                  <a:pt x="97118" y="176304"/>
                </a:lnTo>
                <a:lnTo>
                  <a:pt x="99857" y="173989"/>
                </a:lnTo>
                <a:lnTo>
                  <a:pt x="82917" y="173989"/>
                </a:lnTo>
                <a:lnTo>
                  <a:pt x="81963" y="169221"/>
                </a:lnTo>
                <a:close/>
              </a:path>
              <a:path w="120015" h="178435">
                <a:moveTo>
                  <a:pt x="64364" y="65092"/>
                </a:moveTo>
                <a:lnTo>
                  <a:pt x="28050" y="79201"/>
                </a:lnTo>
                <a:lnTo>
                  <a:pt x="3678" y="113717"/>
                </a:lnTo>
                <a:lnTo>
                  <a:pt x="0" y="127538"/>
                </a:lnTo>
                <a:lnTo>
                  <a:pt x="1225" y="146638"/>
                </a:lnTo>
                <a:lnTo>
                  <a:pt x="5715" y="161238"/>
                </a:lnTo>
                <a:lnTo>
                  <a:pt x="13039" y="171439"/>
                </a:lnTo>
                <a:lnTo>
                  <a:pt x="22767" y="177345"/>
                </a:lnTo>
                <a:lnTo>
                  <a:pt x="34078" y="177839"/>
                </a:lnTo>
                <a:lnTo>
                  <a:pt x="45387" y="175621"/>
                </a:lnTo>
                <a:lnTo>
                  <a:pt x="50205" y="172938"/>
                </a:lnTo>
                <a:lnTo>
                  <a:pt x="39749" y="172938"/>
                </a:lnTo>
                <a:lnTo>
                  <a:pt x="24182" y="168815"/>
                </a:lnTo>
                <a:lnTo>
                  <a:pt x="17797" y="158009"/>
                </a:lnTo>
                <a:lnTo>
                  <a:pt x="18149" y="145045"/>
                </a:lnTo>
                <a:lnTo>
                  <a:pt x="19989" y="131109"/>
                </a:lnTo>
                <a:lnTo>
                  <a:pt x="39436" y="82525"/>
                </a:lnTo>
                <a:lnTo>
                  <a:pt x="59518" y="69935"/>
                </a:lnTo>
                <a:lnTo>
                  <a:pt x="74994" y="69935"/>
                </a:lnTo>
                <a:lnTo>
                  <a:pt x="64364" y="65092"/>
                </a:lnTo>
                <a:close/>
              </a:path>
              <a:path w="120015" h="178435">
                <a:moveTo>
                  <a:pt x="115937" y="138429"/>
                </a:moveTo>
                <a:lnTo>
                  <a:pt x="109587" y="138429"/>
                </a:lnTo>
                <a:lnTo>
                  <a:pt x="109587" y="142239"/>
                </a:lnTo>
                <a:lnTo>
                  <a:pt x="104231" y="158009"/>
                </a:lnTo>
                <a:lnTo>
                  <a:pt x="97764" y="169610"/>
                </a:lnTo>
                <a:lnTo>
                  <a:pt x="82917" y="173989"/>
                </a:lnTo>
                <a:lnTo>
                  <a:pt x="99857" y="173989"/>
                </a:lnTo>
                <a:lnTo>
                  <a:pt x="105354" y="169345"/>
                </a:lnTo>
                <a:lnTo>
                  <a:pt x="112049" y="153474"/>
                </a:lnTo>
                <a:lnTo>
                  <a:pt x="115517" y="141882"/>
                </a:lnTo>
                <a:lnTo>
                  <a:pt x="115937" y="138429"/>
                </a:lnTo>
                <a:close/>
              </a:path>
              <a:path w="120015" h="178435">
                <a:moveTo>
                  <a:pt x="74994" y="69935"/>
                </a:moveTo>
                <a:lnTo>
                  <a:pt x="59518" y="69935"/>
                </a:lnTo>
                <a:lnTo>
                  <a:pt x="74995" y="77852"/>
                </a:lnTo>
                <a:lnTo>
                  <a:pt x="80049" y="90274"/>
                </a:lnTo>
                <a:lnTo>
                  <a:pt x="80377" y="93979"/>
                </a:lnTo>
                <a:lnTo>
                  <a:pt x="80289" y="95337"/>
                </a:lnTo>
                <a:lnTo>
                  <a:pt x="79107" y="96519"/>
                </a:lnTo>
                <a:lnTo>
                  <a:pt x="67677" y="146050"/>
                </a:lnTo>
                <a:lnTo>
                  <a:pt x="66407" y="151129"/>
                </a:lnTo>
                <a:lnTo>
                  <a:pt x="62597" y="156210"/>
                </a:lnTo>
                <a:lnTo>
                  <a:pt x="50453" y="167336"/>
                </a:lnTo>
                <a:lnTo>
                  <a:pt x="39749" y="172938"/>
                </a:lnTo>
                <a:lnTo>
                  <a:pt x="50205" y="172938"/>
                </a:lnTo>
                <a:lnTo>
                  <a:pt x="56882" y="169221"/>
                </a:lnTo>
                <a:lnTo>
                  <a:pt x="81963" y="169221"/>
                </a:lnTo>
                <a:lnTo>
                  <a:pt x="81647" y="167639"/>
                </a:lnTo>
                <a:lnTo>
                  <a:pt x="81647" y="156210"/>
                </a:lnTo>
                <a:lnTo>
                  <a:pt x="82917" y="154939"/>
                </a:lnTo>
                <a:lnTo>
                  <a:pt x="82917" y="149860"/>
                </a:lnTo>
                <a:lnTo>
                  <a:pt x="100062" y="81279"/>
                </a:lnTo>
                <a:lnTo>
                  <a:pt x="84187" y="81279"/>
                </a:lnTo>
                <a:lnTo>
                  <a:pt x="76025" y="70405"/>
                </a:lnTo>
                <a:lnTo>
                  <a:pt x="74994" y="69935"/>
                </a:lnTo>
                <a:close/>
              </a:path>
              <a:path w="120015" h="178435">
                <a:moveTo>
                  <a:pt x="119747" y="0"/>
                </a:moveTo>
                <a:lnTo>
                  <a:pt x="117207" y="0"/>
                </a:lnTo>
                <a:lnTo>
                  <a:pt x="105524" y="834"/>
                </a:lnTo>
                <a:lnTo>
                  <a:pt x="90185" y="2190"/>
                </a:lnTo>
                <a:lnTo>
                  <a:pt x="82917" y="2539"/>
                </a:lnTo>
                <a:lnTo>
                  <a:pt x="81647" y="5079"/>
                </a:lnTo>
                <a:lnTo>
                  <a:pt x="81647" y="11429"/>
                </a:lnTo>
                <a:lnTo>
                  <a:pt x="99427" y="11429"/>
                </a:lnTo>
                <a:lnTo>
                  <a:pt x="99427" y="20319"/>
                </a:lnTo>
                <a:lnTo>
                  <a:pt x="84187" y="81279"/>
                </a:lnTo>
                <a:lnTo>
                  <a:pt x="100062" y="81279"/>
                </a:lnTo>
                <a:lnTo>
                  <a:pt x="119747" y="2539"/>
                </a:lnTo>
                <a:lnTo>
                  <a:pt x="119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5" name="object 97"/>
          <p:cNvSpPr/>
          <p:nvPr/>
        </p:nvSpPr>
        <p:spPr>
          <a:xfrm>
            <a:off x="7920990" y="2637789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6" name="object 98"/>
          <p:cNvSpPr/>
          <p:nvPr/>
        </p:nvSpPr>
        <p:spPr>
          <a:xfrm>
            <a:off x="8174990" y="2532379"/>
            <a:ext cx="85090" cy="168910"/>
          </a:xfrm>
          <a:custGeom>
            <a:avLst/>
            <a:gdLst/>
            <a:ahLst/>
            <a:cxnLst/>
            <a:rect l="l" t="t" r="r" b="b"/>
            <a:pathLst>
              <a:path w="85090" h="168910">
                <a:moveTo>
                  <a:pt x="53340" y="21248"/>
                </a:moveTo>
                <a:lnTo>
                  <a:pt x="22635" y="21248"/>
                </a:lnTo>
                <a:lnTo>
                  <a:pt x="34289" y="148590"/>
                </a:lnTo>
                <a:lnTo>
                  <a:pt x="31410" y="158340"/>
                </a:lnTo>
                <a:lnTo>
                  <a:pt x="14560" y="161252"/>
                </a:lnTo>
                <a:lnTo>
                  <a:pt x="2539" y="161290"/>
                </a:lnTo>
                <a:lnTo>
                  <a:pt x="2539" y="168910"/>
                </a:lnTo>
                <a:lnTo>
                  <a:pt x="80860" y="168909"/>
                </a:lnTo>
                <a:lnTo>
                  <a:pt x="85089" y="161290"/>
                </a:lnTo>
                <a:lnTo>
                  <a:pt x="77469" y="161290"/>
                </a:lnTo>
                <a:lnTo>
                  <a:pt x="57019" y="159123"/>
                </a:lnTo>
                <a:lnTo>
                  <a:pt x="53347" y="150572"/>
                </a:lnTo>
                <a:lnTo>
                  <a:pt x="53340" y="21248"/>
                </a:lnTo>
                <a:close/>
              </a:path>
              <a:path w="85090" h="168910">
                <a:moveTo>
                  <a:pt x="53339" y="0"/>
                </a:moveTo>
                <a:lnTo>
                  <a:pt x="46989" y="0"/>
                </a:lnTo>
                <a:lnTo>
                  <a:pt x="34203" y="9682"/>
                </a:lnTo>
                <a:lnTo>
                  <a:pt x="20591" y="14567"/>
                </a:lnTo>
                <a:lnTo>
                  <a:pt x="8303" y="16295"/>
                </a:lnTo>
                <a:lnTo>
                  <a:pt x="0" y="24130"/>
                </a:lnTo>
                <a:lnTo>
                  <a:pt x="8954" y="23769"/>
                </a:lnTo>
                <a:lnTo>
                  <a:pt x="22635" y="21248"/>
                </a:lnTo>
                <a:lnTo>
                  <a:pt x="53340" y="21248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7" name="object 99"/>
          <p:cNvSpPr/>
          <p:nvPr/>
        </p:nvSpPr>
        <p:spPr>
          <a:xfrm>
            <a:off x="8294369" y="2510789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90" h="252730">
                <a:moveTo>
                  <a:pt x="1270" y="0"/>
                </a:moveTo>
                <a:lnTo>
                  <a:pt x="0" y="0"/>
                </a:lnTo>
                <a:lnTo>
                  <a:pt x="0" y="3810"/>
                </a:lnTo>
                <a:lnTo>
                  <a:pt x="5079" y="8889"/>
                </a:lnTo>
                <a:lnTo>
                  <a:pt x="12493" y="17099"/>
                </a:lnTo>
                <a:lnTo>
                  <a:pt x="34687" y="58658"/>
                </a:lnTo>
                <a:lnTo>
                  <a:pt x="43048" y="98985"/>
                </a:lnTo>
                <a:lnTo>
                  <a:pt x="44170" y="114172"/>
                </a:lnTo>
                <a:lnTo>
                  <a:pt x="44004" y="129298"/>
                </a:lnTo>
                <a:lnTo>
                  <a:pt x="40094" y="171119"/>
                </a:lnTo>
                <a:lnTo>
                  <a:pt x="24543" y="218384"/>
                </a:lnTo>
                <a:lnTo>
                  <a:pt x="0" y="250189"/>
                </a:lnTo>
                <a:lnTo>
                  <a:pt x="0" y="252730"/>
                </a:lnTo>
                <a:lnTo>
                  <a:pt x="2539" y="252730"/>
                </a:lnTo>
                <a:lnTo>
                  <a:pt x="6315" y="250733"/>
                </a:lnTo>
                <a:lnTo>
                  <a:pt x="33611" y="221282"/>
                </a:lnTo>
                <a:lnTo>
                  <a:pt x="52096" y="176024"/>
                </a:lnTo>
                <a:lnTo>
                  <a:pt x="59583" y="133074"/>
                </a:lnTo>
                <a:lnTo>
                  <a:pt x="59689" y="127000"/>
                </a:lnTo>
                <a:lnTo>
                  <a:pt x="59469" y="116864"/>
                </a:lnTo>
                <a:lnTo>
                  <a:pt x="50391" y="66791"/>
                </a:lnTo>
                <a:lnTo>
                  <a:pt x="24801" y="20333"/>
                </a:lnTo>
                <a:lnTo>
                  <a:pt x="3303" y="218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8" name="object 100"/>
          <p:cNvSpPr/>
          <p:nvPr/>
        </p:nvSpPr>
        <p:spPr>
          <a:xfrm>
            <a:off x="6506209" y="280860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9" name="object 101"/>
          <p:cNvSpPr/>
          <p:nvPr/>
        </p:nvSpPr>
        <p:spPr>
          <a:xfrm>
            <a:off x="6738619" y="287401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101600" y="163829"/>
                </a:moveTo>
                <a:lnTo>
                  <a:pt x="6350" y="163829"/>
                </a:lnTo>
                <a:lnTo>
                  <a:pt x="6350" y="172719"/>
                </a:lnTo>
                <a:lnTo>
                  <a:pt x="16509" y="172719"/>
                </a:lnTo>
                <a:lnTo>
                  <a:pt x="24129" y="171450"/>
                </a:lnTo>
                <a:lnTo>
                  <a:pt x="101600" y="171450"/>
                </a:lnTo>
                <a:lnTo>
                  <a:pt x="101600" y="163829"/>
                </a:lnTo>
                <a:close/>
              </a:path>
              <a:path w="172720" h="172719">
                <a:moveTo>
                  <a:pt x="101600" y="171450"/>
                </a:moveTo>
                <a:lnTo>
                  <a:pt x="81279" y="171450"/>
                </a:lnTo>
                <a:lnTo>
                  <a:pt x="88900" y="172719"/>
                </a:lnTo>
                <a:lnTo>
                  <a:pt x="101600" y="172719"/>
                </a:lnTo>
                <a:lnTo>
                  <a:pt x="101600" y="171450"/>
                </a:lnTo>
                <a:close/>
              </a:path>
              <a:path w="172720" h="172719">
                <a:moveTo>
                  <a:pt x="110489" y="7619"/>
                </a:moveTo>
                <a:lnTo>
                  <a:pt x="82550" y="7619"/>
                </a:lnTo>
                <a:lnTo>
                  <a:pt x="82545" y="12713"/>
                </a:lnTo>
                <a:lnTo>
                  <a:pt x="81279" y="16510"/>
                </a:lnTo>
                <a:lnTo>
                  <a:pt x="46989" y="152400"/>
                </a:lnTo>
                <a:lnTo>
                  <a:pt x="43013" y="160131"/>
                </a:lnTo>
                <a:lnTo>
                  <a:pt x="30694" y="163421"/>
                </a:lnTo>
                <a:lnTo>
                  <a:pt x="7620" y="163829"/>
                </a:lnTo>
                <a:lnTo>
                  <a:pt x="77470" y="163829"/>
                </a:lnTo>
                <a:lnTo>
                  <a:pt x="69850" y="162560"/>
                </a:lnTo>
                <a:lnTo>
                  <a:pt x="67309" y="162560"/>
                </a:lnTo>
                <a:lnTo>
                  <a:pt x="67309" y="156210"/>
                </a:lnTo>
                <a:lnTo>
                  <a:pt x="68579" y="152400"/>
                </a:lnTo>
                <a:lnTo>
                  <a:pt x="101600" y="17779"/>
                </a:lnTo>
                <a:lnTo>
                  <a:pt x="104139" y="11429"/>
                </a:lnTo>
                <a:lnTo>
                  <a:pt x="105409" y="10160"/>
                </a:lnTo>
                <a:lnTo>
                  <a:pt x="110489" y="7619"/>
                </a:lnTo>
                <a:close/>
              </a:path>
              <a:path w="172720" h="172719">
                <a:moveTo>
                  <a:pt x="172720" y="0"/>
                </a:moveTo>
                <a:lnTo>
                  <a:pt x="19050" y="0"/>
                </a:lnTo>
                <a:lnTo>
                  <a:pt x="16509" y="5079"/>
                </a:lnTo>
                <a:lnTo>
                  <a:pt x="1270" y="49529"/>
                </a:lnTo>
                <a:lnTo>
                  <a:pt x="1270" y="50800"/>
                </a:lnTo>
                <a:lnTo>
                  <a:pt x="0" y="54610"/>
                </a:lnTo>
                <a:lnTo>
                  <a:pt x="0" y="55879"/>
                </a:lnTo>
                <a:lnTo>
                  <a:pt x="1270" y="57150"/>
                </a:lnTo>
                <a:lnTo>
                  <a:pt x="5079" y="57150"/>
                </a:lnTo>
                <a:lnTo>
                  <a:pt x="5079" y="55879"/>
                </a:lnTo>
                <a:lnTo>
                  <a:pt x="7620" y="52069"/>
                </a:lnTo>
                <a:lnTo>
                  <a:pt x="27946" y="14146"/>
                </a:lnTo>
                <a:lnTo>
                  <a:pt x="74929" y="7619"/>
                </a:lnTo>
                <a:lnTo>
                  <a:pt x="171450" y="7619"/>
                </a:lnTo>
                <a:lnTo>
                  <a:pt x="172720" y="6350"/>
                </a:lnTo>
                <a:lnTo>
                  <a:pt x="172720" y="0"/>
                </a:lnTo>
                <a:close/>
              </a:path>
              <a:path w="172720" h="172719">
                <a:moveTo>
                  <a:pt x="171450" y="7619"/>
                </a:moveTo>
                <a:lnTo>
                  <a:pt x="124459" y="7619"/>
                </a:lnTo>
                <a:lnTo>
                  <a:pt x="143486" y="8425"/>
                </a:lnTo>
                <a:lnTo>
                  <a:pt x="155495" y="12713"/>
                </a:lnTo>
                <a:lnTo>
                  <a:pt x="160890" y="23292"/>
                </a:lnTo>
                <a:lnTo>
                  <a:pt x="160493" y="37158"/>
                </a:lnTo>
                <a:lnTo>
                  <a:pt x="158894" y="48791"/>
                </a:lnTo>
                <a:lnTo>
                  <a:pt x="158841" y="49529"/>
                </a:lnTo>
                <a:lnTo>
                  <a:pt x="158750" y="57150"/>
                </a:lnTo>
                <a:lnTo>
                  <a:pt x="163829" y="57150"/>
                </a:lnTo>
                <a:lnTo>
                  <a:pt x="165100" y="55879"/>
                </a:lnTo>
                <a:lnTo>
                  <a:pt x="165100" y="50800"/>
                </a:lnTo>
                <a:lnTo>
                  <a:pt x="17145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0" name="object 102"/>
          <p:cNvSpPr/>
          <p:nvPr/>
        </p:nvSpPr>
        <p:spPr>
          <a:xfrm>
            <a:off x="6929119" y="2867660"/>
            <a:ext cx="149860" cy="184150"/>
          </a:xfrm>
          <a:custGeom>
            <a:avLst/>
            <a:gdLst/>
            <a:ahLst/>
            <a:cxnLst/>
            <a:rect l="l" t="t" r="r" b="b"/>
            <a:pathLst>
              <a:path w="149859" h="184150">
                <a:moveTo>
                  <a:pt x="20320" y="120650"/>
                </a:moveTo>
                <a:lnTo>
                  <a:pt x="15239" y="120650"/>
                </a:lnTo>
                <a:lnTo>
                  <a:pt x="13970" y="121919"/>
                </a:lnTo>
                <a:lnTo>
                  <a:pt x="4394" y="162277"/>
                </a:lnTo>
                <a:lnTo>
                  <a:pt x="1089" y="176505"/>
                </a:lnTo>
                <a:lnTo>
                  <a:pt x="0" y="182879"/>
                </a:lnTo>
                <a:lnTo>
                  <a:pt x="1270" y="184150"/>
                </a:lnTo>
                <a:lnTo>
                  <a:pt x="3809" y="184150"/>
                </a:lnTo>
                <a:lnTo>
                  <a:pt x="6350" y="180339"/>
                </a:lnTo>
                <a:lnTo>
                  <a:pt x="19050" y="165100"/>
                </a:lnTo>
                <a:lnTo>
                  <a:pt x="28693" y="165100"/>
                </a:lnTo>
                <a:lnTo>
                  <a:pt x="27616" y="164401"/>
                </a:lnTo>
                <a:lnTo>
                  <a:pt x="19918" y="152213"/>
                </a:lnTo>
                <a:lnTo>
                  <a:pt x="18676" y="132990"/>
                </a:lnTo>
                <a:lnTo>
                  <a:pt x="19041" y="125952"/>
                </a:lnTo>
                <a:lnTo>
                  <a:pt x="20320" y="124460"/>
                </a:lnTo>
                <a:lnTo>
                  <a:pt x="20320" y="120650"/>
                </a:lnTo>
                <a:close/>
              </a:path>
              <a:path w="149859" h="184150">
                <a:moveTo>
                  <a:pt x="28693" y="165100"/>
                </a:moveTo>
                <a:lnTo>
                  <a:pt x="19050" y="165100"/>
                </a:lnTo>
                <a:lnTo>
                  <a:pt x="29458" y="175068"/>
                </a:lnTo>
                <a:lnTo>
                  <a:pt x="41438" y="180961"/>
                </a:lnTo>
                <a:lnTo>
                  <a:pt x="53801" y="183670"/>
                </a:lnTo>
                <a:lnTo>
                  <a:pt x="69743" y="182246"/>
                </a:lnTo>
                <a:lnTo>
                  <a:pt x="84216" y="177904"/>
                </a:lnTo>
                <a:lnTo>
                  <a:pt x="87001" y="176419"/>
                </a:lnTo>
                <a:lnTo>
                  <a:pt x="65196" y="176419"/>
                </a:lnTo>
                <a:lnTo>
                  <a:pt x="52236" y="175473"/>
                </a:lnTo>
                <a:lnTo>
                  <a:pt x="39049" y="171811"/>
                </a:lnTo>
                <a:lnTo>
                  <a:pt x="28693" y="165100"/>
                </a:lnTo>
                <a:close/>
              </a:path>
              <a:path w="149859" h="184150">
                <a:moveTo>
                  <a:pt x="97330" y="88"/>
                </a:moveTo>
                <a:lnTo>
                  <a:pt x="56720" y="13959"/>
                </a:lnTo>
                <a:lnTo>
                  <a:pt x="33502" y="46926"/>
                </a:lnTo>
                <a:lnTo>
                  <a:pt x="34400" y="66425"/>
                </a:lnTo>
                <a:lnTo>
                  <a:pt x="38806" y="80116"/>
                </a:lnTo>
                <a:lnTo>
                  <a:pt x="45679" y="89013"/>
                </a:lnTo>
                <a:lnTo>
                  <a:pt x="53976" y="94127"/>
                </a:lnTo>
                <a:lnTo>
                  <a:pt x="85089" y="102869"/>
                </a:lnTo>
                <a:lnTo>
                  <a:pt x="95932" y="106143"/>
                </a:lnTo>
                <a:lnTo>
                  <a:pt x="105821" y="115287"/>
                </a:lnTo>
                <a:lnTo>
                  <a:pt x="105618" y="132072"/>
                </a:lnTo>
                <a:lnTo>
                  <a:pt x="102093" y="146584"/>
                </a:lnTo>
                <a:lnTo>
                  <a:pt x="95766" y="158550"/>
                </a:lnTo>
                <a:lnTo>
                  <a:pt x="87159" y="167694"/>
                </a:lnTo>
                <a:lnTo>
                  <a:pt x="76796" y="173742"/>
                </a:lnTo>
                <a:lnTo>
                  <a:pt x="65196" y="176419"/>
                </a:lnTo>
                <a:lnTo>
                  <a:pt x="87001" y="176419"/>
                </a:lnTo>
                <a:lnTo>
                  <a:pt x="116441" y="151900"/>
                </a:lnTo>
                <a:lnTo>
                  <a:pt x="126217" y="128281"/>
                </a:lnTo>
                <a:lnTo>
                  <a:pt x="124651" y="107905"/>
                </a:lnTo>
                <a:lnTo>
                  <a:pt x="97443" y="80414"/>
                </a:lnTo>
                <a:lnTo>
                  <a:pt x="67869" y="72853"/>
                </a:lnTo>
                <a:lnTo>
                  <a:pt x="57012" y="66627"/>
                </a:lnTo>
                <a:lnTo>
                  <a:pt x="50277" y="54916"/>
                </a:lnTo>
                <a:lnTo>
                  <a:pt x="52043" y="40129"/>
                </a:lnTo>
                <a:lnTo>
                  <a:pt x="57714" y="27210"/>
                </a:lnTo>
                <a:lnTo>
                  <a:pt x="66565" y="16838"/>
                </a:lnTo>
                <a:lnTo>
                  <a:pt x="77869" y="9696"/>
                </a:lnTo>
                <a:lnTo>
                  <a:pt x="90899" y="6467"/>
                </a:lnTo>
                <a:lnTo>
                  <a:pt x="118673" y="6467"/>
                </a:lnTo>
                <a:lnTo>
                  <a:pt x="111377" y="2666"/>
                </a:lnTo>
                <a:lnTo>
                  <a:pt x="97330" y="88"/>
                </a:lnTo>
                <a:close/>
              </a:path>
              <a:path w="149859" h="184150">
                <a:moveTo>
                  <a:pt x="118673" y="6467"/>
                </a:moveTo>
                <a:lnTo>
                  <a:pt x="90899" y="6467"/>
                </a:lnTo>
                <a:lnTo>
                  <a:pt x="106126" y="8217"/>
                </a:lnTo>
                <a:lnTo>
                  <a:pt x="118054" y="13858"/>
                </a:lnTo>
                <a:lnTo>
                  <a:pt x="126280" y="23732"/>
                </a:lnTo>
                <a:lnTo>
                  <a:pt x="130400" y="38186"/>
                </a:lnTo>
                <a:lnTo>
                  <a:pt x="130618" y="46926"/>
                </a:lnTo>
                <a:lnTo>
                  <a:pt x="130707" y="54916"/>
                </a:lnTo>
                <a:lnTo>
                  <a:pt x="129539" y="58419"/>
                </a:lnTo>
                <a:lnTo>
                  <a:pt x="129539" y="62229"/>
                </a:lnTo>
                <a:lnTo>
                  <a:pt x="135889" y="62229"/>
                </a:lnTo>
                <a:lnTo>
                  <a:pt x="135889" y="57150"/>
                </a:lnTo>
                <a:lnTo>
                  <a:pt x="145961" y="17779"/>
                </a:lnTo>
                <a:lnTo>
                  <a:pt x="130809" y="17779"/>
                </a:lnTo>
                <a:lnTo>
                  <a:pt x="122841" y="8639"/>
                </a:lnTo>
                <a:lnTo>
                  <a:pt x="118673" y="6467"/>
                </a:lnTo>
                <a:close/>
              </a:path>
              <a:path w="149859" h="184150">
                <a:moveTo>
                  <a:pt x="149859" y="0"/>
                </a:moveTo>
                <a:lnTo>
                  <a:pt x="146050" y="0"/>
                </a:lnTo>
                <a:lnTo>
                  <a:pt x="142239" y="2539"/>
                </a:lnTo>
                <a:lnTo>
                  <a:pt x="130809" y="17779"/>
                </a:lnTo>
                <a:lnTo>
                  <a:pt x="145961" y="17779"/>
                </a:lnTo>
                <a:lnTo>
                  <a:pt x="149827" y="2666"/>
                </a:lnTo>
                <a:lnTo>
                  <a:pt x="149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1" name="object 103"/>
          <p:cNvSpPr/>
          <p:nvPr/>
        </p:nvSpPr>
        <p:spPr>
          <a:xfrm>
            <a:off x="7098030" y="2867660"/>
            <a:ext cx="151130" cy="184150"/>
          </a:xfrm>
          <a:custGeom>
            <a:avLst/>
            <a:gdLst/>
            <a:ahLst/>
            <a:cxnLst/>
            <a:rect l="l" t="t" r="r" b="b"/>
            <a:pathLst>
              <a:path w="151129" h="184150">
                <a:moveTo>
                  <a:pt x="21590" y="120650"/>
                </a:moveTo>
                <a:lnTo>
                  <a:pt x="16510" y="120650"/>
                </a:lnTo>
                <a:lnTo>
                  <a:pt x="15240" y="121919"/>
                </a:lnTo>
                <a:lnTo>
                  <a:pt x="4962" y="161616"/>
                </a:lnTo>
                <a:lnTo>
                  <a:pt x="1217" y="176419"/>
                </a:lnTo>
                <a:lnTo>
                  <a:pt x="0" y="182879"/>
                </a:lnTo>
                <a:lnTo>
                  <a:pt x="1270" y="184150"/>
                </a:lnTo>
                <a:lnTo>
                  <a:pt x="5079" y="184150"/>
                </a:lnTo>
                <a:lnTo>
                  <a:pt x="7620" y="180339"/>
                </a:lnTo>
                <a:lnTo>
                  <a:pt x="20320" y="165100"/>
                </a:lnTo>
                <a:lnTo>
                  <a:pt x="29963" y="165100"/>
                </a:lnTo>
                <a:lnTo>
                  <a:pt x="28886" y="164401"/>
                </a:lnTo>
                <a:lnTo>
                  <a:pt x="21188" y="152213"/>
                </a:lnTo>
                <a:lnTo>
                  <a:pt x="19946" y="132990"/>
                </a:lnTo>
                <a:lnTo>
                  <a:pt x="20311" y="125952"/>
                </a:lnTo>
                <a:lnTo>
                  <a:pt x="21590" y="124460"/>
                </a:lnTo>
                <a:lnTo>
                  <a:pt x="21590" y="120650"/>
                </a:lnTo>
                <a:close/>
              </a:path>
              <a:path w="151129" h="184150">
                <a:moveTo>
                  <a:pt x="29963" y="165100"/>
                </a:moveTo>
                <a:lnTo>
                  <a:pt x="20320" y="165100"/>
                </a:lnTo>
                <a:lnTo>
                  <a:pt x="30527" y="175068"/>
                </a:lnTo>
                <a:lnTo>
                  <a:pt x="42198" y="180961"/>
                </a:lnTo>
                <a:lnTo>
                  <a:pt x="54592" y="183670"/>
                </a:lnTo>
                <a:lnTo>
                  <a:pt x="70642" y="182257"/>
                </a:lnTo>
                <a:lnTo>
                  <a:pt x="85192" y="177945"/>
                </a:lnTo>
                <a:lnTo>
                  <a:pt x="88085" y="176419"/>
                </a:lnTo>
                <a:lnTo>
                  <a:pt x="66466" y="176419"/>
                </a:lnTo>
                <a:lnTo>
                  <a:pt x="53506" y="175473"/>
                </a:lnTo>
                <a:lnTo>
                  <a:pt x="40319" y="171811"/>
                </a:lnTo>
                <a:lnTo>
                  <a:pt x="29963" y="165100"/>
                </a:lnTo>
                <a:close/>
              </a:path>
              <a:path w="151129" h="184150">
                <a:moveTo>
                  <a:pt x="98583" y="88"/>
                </a:moveTo>
                <a:lnTo>
                  <a:pt x="57847" y="13694"/>
                </a:lnTo>
                <a:lnTo>
                  <a:pt x="33802" y="46137"/>
                </a:lnTo>
                <a:lnTo>
                  <a:pt x="31756" y="58907"/>
                </a:lnTo>
                <a:lnTo>
                  <a:pt x="34737" y="74484"/>
                </a:lnTo>
                <a:lnTo>
                  <a:pt x="42328" y="85731"/>
                </a:lnTo>
                <a:lnTo>
                  <a:pt x="52484" y="92923"/>
                </a:lnTo>
                <a:lnTo>
                  <a:pt x="97202" y="106143"/>
                </a:lnTo>
                <a:lnTo>
                  <a:pt x="107091" y="115287"/>
                </a:lnTo>
                <a:lnTo>
                  <a:pt x="97036" y="158550"/>
                </a:lnTo>
                <a:lnTo>
                  <a:pt x="66466" y="176419"/>
                </a:lnTo>
                <a:lnTo>
                  <a:pt x="88085" y="176419"/>
                </a:lnTo>
                <a:lnTo>
                  <a:pt x="117553" y="152099"/>
                </a:lnTo>
                <a:lnTo>
                  <a:pt x="127431" y="128594"/>
                </a:lnTo>
                <a:lnTo>
                  <a:pt x="125928" y="108129"/>
                </a:lnTo>
                <a:lnTo>
                  <a:pt x="98816" y="80445"/>
                </a:lnTo>
                <a:lnTo>
                  <a:pt x="69184" y="72863"/>
                </a:lnTo>
                <a:lnTo>
                  <a:pt x="58302" y="66639"/>
                </a:lnTo>
                <a:lnTo>
                  <a:pt x="51555" y="54949"/>
                </a:lnTo>
                <a:lnTo>
                  <a:pt x="53315" y="40153"/>
                </a:lnTo>
                <a:lnTo>
                  <a:pt x="58979" y="27228"/>
                </a:lnTo>
                <a:lnTo>
                  <a:pt x="67822" y="16852"/>
                </a:lnTo>
                <a:lnTo>
                  <a:pt x="79117" y="9706"/>
                </a:lnTo>
                <a:lnTo>
                  <a:pt x="92139" y="6470"/>
                </a:lnTo>
                <a:lnTo>
                  <a:pt x="119466" y="6470"/>
                </a:lnTo>
                <a:lnTo>
                  <a:pt x="112308" y="2666"/>
                </a:lnTo>
                <a:lnTo>
                  <a:pt x="98583" y="88"/>
                </a:lnTo>
                <a:close/>
              </a:path>
              <a:path w="151129" h="184150">
                <a:moveTo>
                  <a:pt x="119466" y="6470"/>
                </a:moveTo>
                <a:lnTo>
                  <a:pt x="92139" y="6470"/>
                </a:lnTo>
                <a:lnTo>
                  <a:pt x="107376" y="8217"/>
                </a:lnTo>
                <a:lnTo>
                  <a:pt x="119311" y="13852"/>
                </a:lnTo>
                <a:lnTo>
                  <a:pt x="127541" y="23717"/>
                </a:lnTo>
                <a:lnTo>
                  <a:pt x="131667" y="38158"/>
                </a:lnTo>
                <a:lnTo>
                  <a:pt x="131867" y="46137"/>
                </a:lnTo>
                <a:lnTo>
                  <a:pt x="131966" y="54949"/>
                </a:lnTo>
                <a:lnTo>
                  <a:pt x="130810" y="58419"/>
                </a:lnTo>
                <a:lnTo>
                  <a:pt x="130810" y="62229"/>
                </a:lnTo>
                <a:lnTo>
                  <a:pt x="137160" y="62229"/>
                </a:lnTo>
                <a:lnTo>
                  <a:pt x="137160" y="57150"/>
                </a:lnTo>
                <a:lnTo>
                  <a:pt x="147231" y="17779"/>
                </a:lnTo>
                <a:lnTo>
                  <a:pt x="132079" y="17779"/>
                </a:lnTo>
                <a:lnTo>
                  <a:pt x="123549" y="8639"/>
                </a:lnTo>
                <a:lnTo>
                  <a:pt x="119466" y="6470"/>
                </a:lnTo>
                <a:close/>
              </a:path>
              <a:path w="151129" h="184150">
                <a:moveTo>
                  <a:pt x="151129" y="0"/>
                </a:moveTo>
                <a:lnTo>
                  <a:pt x="146050" y="0"/>
                </a:lnTo>
                <a:lnTo>
                  <a:pt x="143510" y="2539"/>
                </a:lnTo>
                <a:lnTo>
                  <a:pt x="132079" y="17779"/>
                </a:lnTo>
                <a:lnTo>
                  <a:pt x="147231" y="17779"/>
                </a:lnTo>
                <a:lnTo>
                  <a:pt x="151097" y="2666"/>
                </a:lnTo>
                <a:lnTo>
                  <a:pt x="151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2" name="object 104"/>
          <p:cNvSpPr/>
          <p:nvPr/>
        </p:nvSpPr>
        <p:spPr>
          <a:xfrm>
            <a:off x="7255509" y="2854960"/>
            <a:ext cx="99060" cy="254000"/>
          </a:xfrm>
          <a:custGeom>
            <a:avLst/>
            <a:gdLst/>
            <a:ahLst/>
            <a:cxnLst/>
            <a:rect l="l" t="t" r="r" b="b"/>
            <a:pathLst>
              <a:path w="99059" h="254000">
                <a:moveTo>
                  <a:pt x="96520" y="0"/>
                </a:moveTo>
                <a:lnTo>
                  <a:pt x="92710" y="0"/>
                </a:lnTo>
                <a:lnTo>
                  <a:pt x="90170" y="1269"/>
                </a:lnTo>
                <a:lnTo>
                  <a:pt x="90170" y="2539"/>
                </a:lnTo>
                <a:lnTo>
                  <a:pt x="1270" y="245110"/>
                </a:lnTo>
                <a:lnTo>
                  <a:pt x="0" y="247650"/>
                </a:lnTo>
                <a:lnTo>
                  <a:pt x="0" y="251460"/>
                </a:lnTo>
                <a:lnTo>
                  <a:pt x="2540" y="254000"/>
                </a:lnTo>
                <a:lnTo>
                  <a:pt x="8890" y="254000"/>
                </a:lnTo>
                <a:lnTo>
                  <a:pt x="8890" y="252729"/>
                </a:lnTo>
                <a:lnTo>
                  <a:pt x="10160" y="247650"/>
                </a:lnTo>
                <a:lnTo>
                  <a:pt x="97790" y="10160"/>
                </a:lnTo>
                <a:lnTo>
                  <a:pt x="99060" y="7619"/>
                </a:lnTo>
                <a:lnTo>
                  <a:pt x="99060" y="2539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3" name="object 105"/>
          <p:cNvSpPr/>
          <p:nvPr/>
        </p:nvSpPr>
        <p:spPr>
          <a:xfrm>
            <a:off x="7392692" y="2854960"/>
            <a:ext cx="59690" cy="254000"/>
          </a:xfrm>
          <a:custGeom>
            <a:avLst/>
            <a:gdLst/>
            <a:ahLst/>
            <a:cxnLst/>
            <a:rect l="l" t="t" r="r" b="b"/>
            <a:pathLst>
              <a:path w="59690" h="254000">
                <a:moveTo>
                  <a:pt x="58396" y="0"/>
                </a:moveTo>
                <a:lnTo>
                  <a:pt x="57126" y="0"/>
                </a:lnTo>
                <a:lnTo>
                  <a:pt x="53523" y="2013"/>
                </a:lnTo>
                <a:lnTo>
                  <a:pt x="27309" y="31314"/>
                </a:lnTo>
                <a:lnTo>
                  <a:pt x="6751" y="76258"/>
                </a:lnTo>
                <a:lnTo>
                  <a:pt x="0" y="123683"/>
                </a:lnTo>
                <a:lnTo>
                  <a:pt x="191" y="134716"/>
                </a:lnTo>
                <a:lnTo>
                  <a:pt x="7947" y="184770"/>
                </a:lnTo>
                <a:lnTo>
                  <a:pt x="33825" y="232179"/>
                </a:lnTo>
                <a:lnTo>
                  <a:pt x="58396" y="254000"/>
                </a:lnTo>
                <a:lnTo>
                  <a:pt x="59666" y="252729"/>
                </a:lnTo>
                <a:lnTo>
                  <a:pt x="59666" y="250189"/>
                </a:lnTo>
                <a:lnTo>
                  <a:pt x="54586" y="246379"/>
                </a:lnTo>
                <a:lnTo>
                  <a:pt x="45685" y="236277"/>
                </a:lnTo>
                <a:lnTo>
                  <a:pt x="26826" y="201474"/>
                </a:lnTo>
                <a:lnTo>
                  <a:pt x="17590" y="163229"/>
                </a:lnTo>
                <a:lnTo>
                  <a:pt x="15417" y="137915"/>
                </a:lnTo>
                <a:lnTo>
                  <a:pt x="15638" y="123074"/>
                </a:lnTo>
                <a:lnTo>
                  <a:pt x="20008" y="81701"/>
                </a:lnTo>
                <a:lnTo>
                  <a:pt x="36280" y="34441"/>
                </a:lnTo>
                <a:lnTo>
                  <a:pt x="59666" y="3810"/>
                </a:lnTo>
                <a:lnTo>
                  <a:pt x="59666" y="1269"/>
                </a:lnTo>
                <a:lnTo>
                  <a:pt x="58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4" name="object 106"/>
          <p:cNvSpPr/>
          <p:nvPr/>
        </p:nvSpPr>
        <p:spPr>
          <a:xfrm>
            <a:off x="7473950" y="2934155"/>
            <a:ext cx="137160" cy="114300"/>
          </a:xfrm>
          <a:custGeom>
            <a:avLst/>
            <a:gdLst/>
            <a:ahLst/>
            <a:cxnLst/>
            <a:rect l="l" t="t" r="r" b="b"/>
            <a:pathLst>
              <a:path w="137159" h="114300">
                <a:moveTo>
                  <a:pt x="39860" y="4624"/>
                </a:moveTo>
                <a:lnTo>
                  <a:pt x="30479" y="4624"/>
                </a:lnTo>
                <a:lnTo>
                  <a:pt x="33020" y="7164"/>
                </a:lnTo>
                <a:lnTo>
                  <a:pt x="33020" y="24944"/>
                </a:lnTo>
                <a:lnTo>
                  <a:pt x="29209" y="37644"/>
                </a:lnTo>
                <a:lnTo>
                  <a:pt x="15240" y="96064"/>
                </a:lnTo>
                <a:lnTo>
                  <a:pt x="12700" y="106224"/>
                </a:lnTo>
                <a:lnTo>
                  <a:pt x="12700" y="112574"/>
                </a:lnTo>
                <a:lnTo>
                  <a:pt x="16509" y="113844"/>
                </a:lnTo>
                <a:lnTo>
                  <a:pt x="22859" y="113844"/>
                </a:lnTo>
                <a:lnTo>
                  <a:pt x="27940" y="112574"/>
                </a:lnTo>
                <a:lnTo>
                  <a:pt x="29209" y="107494"/>
                </a:lnTo>
                <a:lnTo>
                  <a:pt x="33020" y="94794"/>
                </a:lnTo>
                <a:lnTo>
                  <a:pt x="34290" y="88444"/>
                </a:lnTo>
                <a:lnTo>
                  <a:pt x="39370" y="65584"/>
                </a:lnTo>
                <a:lnTo>
                  <a:pt x="41909" y="60504"/>
                </a:lnTo>
                <a:lnTo>
                  <a:pt x="43179" y="54154"/>
                </a:lnTo>
                <a:lnTo>
                  <a:pt x="43179" y="49074"/>
                </a:lnTo>
                <a:lnTo>
                  <a:pt x="44450" y="43994"/>
                </a:lnTo>
                <a:lnTo>
                  <a:pt x="46990" y="36374"/>
                </a:lnTo>
                <a:lnTo>
                  <a:pt x="51529" y="28006"/>
                </a:lnTo>
                <a:lnTo>
                  <a:pt x="57238" y="20851"/>
                </a:lnTo>
                <a:lnTo>
                  <a:pt x="49807" y="20851"/>
                </a:lnTo>
                <a:lnTo>
                  <a:pt x="44204" y="7341"/>
                </a:lnTo>
                <a:lnTo>
                  <a:pt x="39860" y="4624"/>
                </a:lnTo>
                <a:close/>
              </a:path>
              <a:path w="137159" h="114300">
                <a:moveTo>
                  <a:pt x="107368" y="4624"/>
                </a:moveTo>
                <a:lnTo>
                  <a:pt x="100329" y="4624"/>
                </a:lnTo>
                <a:lnTo>
                  <a:pt x="102870" y="14784"/>
                </a:lnTo>
                <a:lnTo>
                  <a:pt x="102870" y="22404"/>
                </a:lnTo>
                <a:lnTo>
                  <a:pt x="93477" y="61552"/>
                </a:lnTo>
                <a:lnTo>
                  <a:pt x="83820" y="87174"/>
                </a:lnTo>
                <a:lnTo>
                  <a:pt x="82550" y="90984"/>
                </a:lnTo>
                <a:lnTo>
                  <a:pt x="82550" y="93524"/>
                </a:lnTo>
                <a:lnTo>
                  <a:pt x="87443" y="106848"/>
                </a:lnTo>
                <a:lnTo>
                  <a:pt x="99330" y="113382"/>
                </a:lnTo>
                <a:lnTo>
                  <a:pt x="115533" y="108764"/>
                </a:lnTo>
                <a:lnTo>
                  <a:pt x="100329" y="108764"/>
                </a:lnTo>
                <a:lnTo>
                  <a:pt x="97790" y="106224"/>
                </a:lnTo>
                <a:lnTo>
                  <a:pt x="97790" y="94794"/>
                </a:lnTo>
                <a:lnTo>
                  <a:pt x="101600" y="87174"/>
                </a:lnTo>
                <a:lnTo>
                  <a:pt x="102870" y="82094"/>
                </a:lnTo>
                <a:lnTo>
                  <a:pt x="106783" y="71836"/>
                </a:lnTo>
                <a:lnTo>
                  <a:pt x="111198" y="58950"/>
                </a:lnTo>
                <a:lnTo>
                  <a:pt x="115151" y="45201"/>
                </a:lnTo>
                <a:lnTo>
                  <a:pt x="117677" y="32359"/>
                </a:lnTo>
                <a:lnTo>
                  <a:pt x="115408" y="15615"/>
                </a:lnTo>
                <a:lnTo>
                  <a:pt x="108139" y="4946"/>
                </a:lnTo>
                <a:lnTo>
                  <a:pt x="107368" y="4624"/>
                </a:lnTo>
                <a:close/>
              </a:path>
              <a:path w="137159" h="114300">
                <a:moveTo>
                  <a:pt x="137159" y="71934"/>
                </a:moveTo>
                <a:lnTo>
                  <a:pt x="132079" y="71934"/>
                </a:lnTo>
                <a:lnTo>
                  <a:pt x="132079" y="73204"/>
                </a:lnTo>
                <a:lnTo>
                  <a:pt x="130809" y="77014"/>
                </a:lnTo>
                <a:lnTo>
                  <a:pt x="125070" y="91987"/>
                </a:lnTo>
                <a:lnTo>
                  <a:pt x="117185" y="103064"/>
                </a:lnTo>
                <a:lnTo>
                  <a:pt x="107156" y="108493"/>
                </a:lnTo>
                <a:lnTo>
                  <a:pt x="100329" y="108764"/>
                </a:lnTo>
                <a:lnTo>
                  <a:pt x="115533" y="108764"/>
                </a:lnTo>
                <a:lnTo>
                  <a:pt x="116562" y="108471"/>
                </a:lnTo>
                <a:lnTo>
                  <a:pt x="128014" y="96872"/>
                </a:lnTo>
                <a:lnTo>
                  <a:pt x="134558" y="84267"/>
                </a:lnTo>
                <a:lnTo>
                  <a:pt x="137062" y="76334"/>
                </a:lnTo>
                <a:lnTo>
                  <a:pt x="137159" y="71934"/>
                </a:lnTo>
                <a:close/>
              </a:path>
              <a:path w="137159" h="114300">
                <a:moveTo>
                  <a:pt x="33076" y="380"/>
                </a:moveTo>
                <a:lnTo>
                  <a:pt x="2902" y="27485"/>
                </a:lnTo>
                <a:lnTo>
                  <a:pt x="0" y="41454"/>
                </a:lnTo>
                <a:lnTo>
                  <a:pt x="5079" y="41454"/>
                </a:lnTo>
                <a:lnTo>
                  <a:pt x="6350" y="35104"/>
                </a:lnTo>
                <a:lnTo>
                  <a:pt x="11902" y="18496"/>
                </a:lnTo>
                <a:lnTo>
                  <a:pt x="18464" y="7710"/>
                </a:lnTo>
                <a:lnTo>
                  <a:pt x="30479" y="4624"/>
                </a:lnTo>
                <a:lnTo>
                  <a:pt x="39860" y="4624"/>
                </a:lnTo>
                <a:lnTo>
                  <a:pt x="33076" y="380"/>
                </a:lnTo>
                <a:close/>
              </a:path>
              <a:path w="137159" h="114300">
                <a:moveTo>
                  <a:pt x="96318" y="0"/>
                </a:moveTo>
                <a:lnTo>
                  <a:pt x="77238" y="2312"/>
                </a:lnTo>
                <a:lnTo>
                  <a:pt x="63866" y="8240"/>
                </a:lnTo>
                <a:lnTo>
                  <a:pt x="55093" y="15260"/>
                </a:lnTo>
                <a:lnTo>
                  <a:pt x="49807" y="20851"/>
                </a:lnTo>
                <a:lnTo>
                  <a:pt x="57238" y="20851"/>
                </a:lnTo>
                <a:lnTo>
                  <a:pt x="59624" y="17861"/>
                </a:lnTo>
                <a:lnTo>
                  <a:pt x="71277" y="9055"/>
                </a:lnTo>
                <a:lnTo>
                  <a:pt x="86486" y="4701"/>
                </a:lnTo>
                <a:lnTo>
                  <a:pt x="107368" y="4624"/>
                </a:lnTo>
                <a:lnTo>
                  <a:pt x="96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5" name="object 107"/>
          <p:cNvSpPr/>
          <p:nvPr/>
        </p:nvSpPr>
        <p:spPr>
          <a:xfrm>
            <a:off x="7694930" y="2982595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62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6" name="object 108"/>
          <p:cNvSpPr/>
          <p:nvPr/>
        </p:nvSpPr>
        <p:spPr>
          <a:xfrm>
            <a:off x="7948930" y="2876550"/>
            <a:ext cx="85090" cy="168910"/>
          </a:xfrm>
          <a:custGeom>
            <a:avLst/>
            <a:gdLst/>
            <a:ahLst/>
            <a:cxnLst/>
            <a:rect l="l" t="t" r="r" b="b"/>
            <a:pathLst>
              <a:path w="85090" h="168910">
                <a:moveTo>
                  <a:pt x="53340" y="21248"/>
                </a:moveTo>
                <a:lnTo>
                  <a:pt x="22635" y="21248"/>
                </a:lnTo>
                <a:lnTo>
                  <a:pt x="34290" y="148589"/>
                </a:lnTo>
                <a:lnTo>
                  <a:pt x="31410" y="158340"/>
                </a:lnTo>
                <a:lnTo>
                  <a:pt x="14560" y="161252"/>
                </a:lnTo>
                <a:lnTo>
                  <a:pt x="2540" y="161289"/>
                </a:lnTo>
                <a:lnTo>
                  <a:pt x="2540" y="168910"/>
                </a:lnTo>
                <a:lnTo>
                  <a:pt x="80860" y="168909"/>
                </a:lnTo>
                <a:lnTo>
                  <a:pt x="85090" y="161289"/>
                </a:lnTo>
                <a:lnTo>
                  <a:pt x="77470" y="161289"/>
                </a:lnTo>
                <a:lnTo>
                  <a:pt x="57019" y="159123"/>
                </a:lnTo>
                <a:lnTo>
                  <a:pt x="53347" y="150572"/>
                </a:lnTo>
                <a:lnTo>
                  <a:pt x="53340" y="21248"/>
                </a:lnTo>
                <a:close/>
              </a:path>
              <a:path w="85090" h="168910">
                <a:moveTo>
                  <a:pt x="53340" y="0"/>
                </a:moveTo>
                <a:lnTo>
                  <a:pt x="46990" y="0"/>
                </a:lnTo>
                <a:lnTo>
                  <a:pt x="34203" y="9682"/>
                </a:lnTo>
                <a:lnTo>
                  <a:pt x="20591" y="14567"/>
                </a:lnTo>
                <a:lnTo>
                  <a:pt x="8303" y="16295"/>
                </a:lnTo>
                <a:lnTo>
                  <a:pt x="0" y="24129"/>
                </a:lnTo>
                <a:lnTo>
                  <a:pt x="8954" y="23769"/>
                </a:lnTo>
                <a:lnTo>
                  <a:pt x="22635" y="21248"/>
                </a:lnTo>
                <a:lnTo>
                  <a:pt x="53340" y="21248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7" name="object 109"/>
          <p:cNvSpPr/>
          <p:nvPr/>
        </p:nvSpPr>
        <p:spPr>
          <a:xfrm>
            <a:off x="8068309" y="2854960"/>
            <a:ext cx="59690" cy="254000"/>
          </a:xfrm>
          <a:custGeom>
            <a:avLst/>
            <a:gdLst/>
            <a:ahLst/>
            <a:cxnLst/>
            <a:rect l="l" t="t" r="r" b="b"/>
            <a:pathLst>
              <a:path w="59690" h="254000">
                <a:moveTo>
                  <a:pt x="1270" y="0"/>
                </a:moveTo>
                <a:lnTo>
                  <a:pt x="0" y="1269"/>
                </a:lnTo>
                <a:lnTo>
                  <a:pt x="0" y="3810"/>
                </a:lnTo>
                <a:lnTo>
                  <a:pt x="5080" y="8889"/>
                </a:lnTo>
                <a:lnTo>
                  <a:pt x="12493" y="17134"/>
                </a:lnTo>
                <a:lnTo>
                  <a:pt x="34687" y="59143"/>
                </a:lnTo>
                <a:lnTo>
                  <a:pt x="43048" y="99452"/>
                </a:lnTo>
                <a:lnTo>
                  <a:pt x="44170" y="114435"/>
                </a:lnTo>
                <a:lnTo>
                  <a:pt x="44036" y="127000"/>
                </a:lnTo>
                <a:lnTo>
                  <a:pt x="40157" y="171770"/>
                </a:lnTo>
                <a:lnTo>
                  <a:pt x="24854" y="219048"/>
                </a:lnTo>
                <a:lnTo>
                  <a:pt x="0" y="250189"/>
                </a:lnTo>
                <a:lnTo>
                  <a:pt x="0" y="252729"/>
                </a:lnTo>
                <a:lnTo>
                  <a:pt x="1270" y="254000"/>
                </a:lnTo>
                <a:lnTo>
                  <a:pt x="2540" y="254000"/>
                </a:lnTo>
                <a:lnTo>
                  <a:pt x="32978" y="222365"/>
                </a:lnTo>
                <a:lnTo>
                  <a:pt x="52610" y="178367"/>
                </a:lnTo>
                <a:lnTo>
                  <a:pt x="59662" y="130213"/>
                </a:lnTo>
                <a:lnTo>
                  <a:pt x="59690" y="127000"/>
                </a:lnTo>
                <a:lnTo>
                  <a:pt x="59461" y="117209"/>
                </a:lnTo>
                <a:lnTo>
                  <a:pt x="50028" y="67006"/>
                </a:lnTo>
                <a:lnTo>
                  <a:pt x="24555" y="20207"/>
                </a:lnTo>
                <a:lnTo>
                  <a:pt x="3230" y="187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8" name="object 110"/>
          <p:cNvSpPr/>
          <p:nvPr/>
        </p:nvSpPr>
        <p:spPr>
          <a:xfrm>
            <a:off x="4309109" y="427990"/>
            <a:ext cx="655320" cy="1097280"/>
          </a:xfrm>
          <a:custGeom>
            <a:avLst/>
            <a:gdLst/>
            <a:ahLst/>
            <a:cxnLst/>
            <a:rect l="l" t="t" r="r" b="b"/>
            <a:pathLst>
              <a:path w="655320" h="1097280">
                <a:moveTo>
                  <a:pt x="0" y="1097279"/>
                </a:moveTo>
                <a:lnTo>
                  <a:pt x="405129" y="1097279"/>
                </a:lnTo>
                <a:lnTo>
                  <a:pt x="405129" y="0"/>
                </a:lnTo>
                <a:lnTo>
                  <a:pt x="6553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9" name="object 111"/>
          <p:cNvSpPr/>
          <p:nvPr/>
        </p:nvSpPr>
        <p:spPr>
          <a:xfrm>
            <a:off x="4958079" y="37465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9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0" name="object 112"/>
          <p:cNvSpPr/>
          <p:nvPr/>
        </p:nvSpPr>
        <p:spPr>
          <a:xfrm>
            <a:off x="4309109" y="1220469"/>
            <a:ext cx="656590" cy="304800"/>
          </a:xfrm>
          <a:custGeom>
            <a:avLst/>
            <a:gdLst/>
            <a:ahLst/>
            <a:cxnLst/>
            <a:rect l="l" t="t" r="r" b="b"/>
            <a:pathLst>
              <a:path w="656589" h="304800">
                <a:moveTo>
                  <a:pt x="0" y="304800"/>
                </a:moveTo>
                <a:lnTo>
                  <a:pt x="406400" y="304800"/>
                </a:lnTo>
                <a:lnTo>
                  <a:pt x="406400" y="0"/>
                </a:lnTo>
                <a:lnTo>
                  <a:pt x="656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1" name="object 113"/>
          <p:cNvSpPr/>
          <p:nvPr/>
        </p:nvSpPr>
        <p:spPr>
          <a:xfrm>
            <a:off x="4958079" y="116713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9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2" name="object 114"/>
          <p:cNvSpPr/>
          <p:nvPr/>
        </p:nvSpPr>
        <p:spPr>
          <a:xfrm>
            <a:off x="4309109" y="1525269"/>
            <a:ext cx="656590" cy="487680"/>
          </a:xfrm>
          <a:custGeom>
            <a:avLst/>
            <a:gdLst/>
            <a:ahLst/>
            <a:cxnLst/>
            <a:rect l="l" t="t" r="r" b="b"/>
            <a:pathLst>
              <a:path w="656589" h="487680">
                <a:moveTo>
                  <a:pt x="0" y="0"/>
                </a:moveTo>
                <a:lnTo>
                  <a:pt x="406400" y="0"/>
                </a:lnTo>
                <a:lnTo>
                  <a:pt x="406400" y="487679"/>
                </a:lnTo>
                <a:lnTo>
                  <a:pt x="656589" y="487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3" name="object 115"/>
          <p:cNvSpPr/>
          <p:nvPr/>
        </p:nvSpPr>
        <p:spPr>
          <a:xfrm>
            <a:off x="4958079" y="195961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4" name="object 116"/>
          <p:cNvSpPr/>
          <p:nvPr/>
        </p:nvSpPr>
        <p:spPr>
          <a:xfrm>
            <a:off x="4309109" y="1525269"/>
            <a:ext cx="656590" cy="1253490"/>
          </a:xfrm>
          <a:custGeom>
            <a:avLst/>
            <a:gdLst/>
            <a:ahLst/>
            <a:cxnLst/>
            <a:rect l="l" t="t" r="r" b="b"/>
            <a:pathLst>
              <a:path w="656589" h="1253489">
                <a:moveTo>
                  <a:pt x="0" y="0"/>
                </a:moveTo>
                <a:lnTo>
                  <a:pt x="406400" y="0"/>
                </a:lnTo>
                <a:lnTo>
                  <a:pt x="406400" y="1253489"/>
                </a:lnTo>
                <a:lnTo>
                  <a:pt x="656589" y="12534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5" name="object 117"/>
          <p:cNvSpPr/>
          <p:nvPr/>
        </p:nvSpPr>
        <p:spPr>
          <a:xfrm>
            <a:off x="4958079" y="272542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6" name="object 118"/>
          <p:cNvSpPr txBox="1"/>
          <p:nvPr/>
        </p:nvSpPr>
        <p:spPr>
          <a:xfrm>
            <a:off x="443230" y="1339508"/>
            <a:ext cx="13766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5" dirty="0">
                <a:latin typeface="Arial"/>
                <a:cs typeface="Arial"/>
              </a:rPr>
              <a:t>Q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tio</a:t>
            </a:r>
            <a:r>
              <a:rPr sz="1600" dirty="0">
                <a:latin typeface="Arial"/>
                <a:cs typeface="Arial"/>
              </a:rPr>
              <a:t>n 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7" name="object 119"/>
          <p:cNvSpPr txBox="1"/>
          <p:nvPr/>
        </p:nvSpPr>
        <p:spPr>
          <a:xfrm>
            <a:off x="351790" y="4265588"/>
            <a:ext cx="13766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5" dirty="0">
                <a:latin typeface="Arial"/>
                <a:cs typeface="Arial"/>
              </a:rPr>
              <a:t>Q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tio</a:t>
            </a:r>
            <a:r>
              <a:rPr sz="1600" dirty="0">
                <a:latin typeface="Arial"/>
                <a:cs typeface="Arial"/>
              </a:rPr>
              <a:t>n 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" name="object 120"/>
          <p:cNvSpPr txBox="1"/>
          <p:nvPr/>
        </p:nvSpPr>
        <p:spPr>
          <a:xfrm>
            <a:off x="443230" y="6423318"/>
            <a:ext cx="6769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th</a:t>
            </a:r>
            <a:r>
              <a:rPr sz="1600" spc="-10" dirty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1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18249"/>
              </p:ext>
            </p:extLst>
          </p:nvPr>
        </p:nvGraphicFramePr>
        <p:xfrm>
          <a:off x="2193925" y="3611245"/>
          <a:ext cx="2771138" cy="1645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19"/>
                <a:gridCol w="411480"/>
                <a:gridCol w="256539"/>
              </a:tblGrid>
              <a:tr h="502920">
                <a:tc gridSpan="2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127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lecti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0" marB="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">
                      <a:solidFill>
                        <a:srgbClr val="000000"/>
                      </a:solidFill>
                      <a:prstDash val="solid"/>
                    </a:lnR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920">
                <a:tc gridSpan="2"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2193925" y="6228080"/>
            <a:ext cx="1463675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Shrinkage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3677920" y="5845729"/>
            <a:ext cx="1381760" cy="56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1" idx="3"/>
            <a:endCxn id="10" idx="1"/>
          </p:cNvCxnSpPr>
          <p:nvPr/>
        </p:nvCxnSpPr>
        <p:spPr>
          <a:xfrm>
            <a:off x="3657600" y="6412746"/>
            <a:ext cx="1463040" cy="28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Outline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Subset Selection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Best Subset Selection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Stepwise Selection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Choosing the Optimal Model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Shrinkage Methods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Ridge Regression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Lasso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Credit Data: 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, BIC, and Adjusted R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value of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 smtClean="0"/>
              <a:t> and BIC indicates a low error, and thus a better model</a:t>
            </a:r>
          </a:p>
          <a:p>
            <a:r>
              <a:rPr lang="en-US" dirty="0" smtClean="0"/>
              <a:t>A large value for the Adjusted R</a:t>
            </a:r>
            <a:r>
              <a:rPr lang="en-US" baseline="30000" dirty="0" smtClean="0"/>
              <a:t>2</a:t>
            </a:r>
            <a:r>
              <a:rPr lang="en-US" dirty="0" smtClean="0"/>
              <a:t> indicates a better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6.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3134360"/>
            <a:ext cx="7327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517"/>
            <a:ext cx="10515600" cy="5584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6.1.2 Stepwise Selection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" y="719200"/>
            <a:ext cx="10951464" cy="546214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hlink"/>
                </a:solidFill>
              </a:rPr>
              <a:t>Idea:</a:t>
            </a:r>
            <a:r>
              <a:rPr lang="en-US" sz="2400" dirty="0"/>
              <a:t>  develop the least squares regression equation in steps, adding one independent variable at a time and evaluating whether existing variables should remain or be removed</a:t>
            </a:r>
            <a:endParaRPr lang="en-US" sz="2400" dirty="0">
              <a:solidFill>
                <a:schemeClr val="folHlink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/>
              <a:t>Best Subset Selection </a:t>
            </a:r>
            <a:r>
              <a:rPr lang="en-US" sz="2400" dirty="0" smtClean="0"/>
              <a:t>is </a:t>
            </a:r>
            <a:r>
              <a:rPr lang="en-US" sz="2400" b="1" dirty="0" smtClean="0"/>
              <a:t>computationally intensive </a:t>
            </a:r>
            <a:r>
              <a:rPr lang="en-US" sz="2400" dirty="0" smtClean="0"/>
              <a:t>especially when we have a large number of predictors (</a:t>
            </a:r>
            <a:r>
              <a:rPr lang="en-US" sz="2400" b="1" dirty="0" smtClean="0"/>
              <a:t>large p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More attractive methods:</a:t>
            </a:r>
          </a:p>
          <a:p>
            <a:pPr lvl="1"/>
            <a:r>
              <a:rPr lang="en-US" u="sng" dirty="0" smtClean="0"/>
              <a:t>Forward Stepwise Selection</a:t>
            </a:r>
            <a:r>
              <a:rPr lang="en-US" dirty="0" smtClean="0"/>
              <a:t>: </a:t>
            </a:r>
            <a:r>
              <a:rPr lang="en-US" b="1" dirty="0" smtClean="0"/>
              <a:t>Begins with </a:t>
            </a:r>
            <a:r>
              <a:rPr lang="en-US" dirty="0" smtClean="0"/>
              <a:t>the model containing </a:t>
            </a:r>
            <a:r>
              <a:rPr lang="en-US" b="1" dirty="0" smtClean="0"/>
              <a:t>no predictor</a:t>
            </a:r>
            <a:r>
              <a:rPr lang="en-US" dirty="0" smtClean="0"/>
              <a:t>, and then adds one predictor at a time that improves the model the most until no further improvement is possible</a:t>
            </a:r>
          </a:p>
          <a:p>
            <a:pPr lvl="1"/>
            <a:r>
              <a:rPr lang="en-US" u="sng" dirty="0" smtClean="0"/>
              <a:t>Backward Stepwise Selection</a:t>
            </a:r>
            <a:r>
              <a:rPr lang="en-US" dirty="0" smtClean="0"/>
              <a:t>: </a:t>
            </a:r>
            <a:r>
              <a:rPr lang="en-US" b="1" dirty="0" smtClean="0"/>
              <a:t>Begins with </a:t>
            </a:r>
            <a:r>
              <a:rPr lang="en-US" dirty="0" smtClean="0"/>
              <a:t>the model containing </a:t>
            </a:r>
            <a:r>
              <a:rPr lang="en-US" b="1" dirty="0" smtClean="0"/>
              <a:t>all predictors</a:t>
            </a:r>
            <a:r>
              <a:rPr lang="en-US" dirty="0" smtClean="0"/>
              <a:t>, and then deleting one predictor at a time that improves the model the most until no further improvement is possible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Question?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116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True or False?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 data mining where huge data sets are being explored to discover relationships among a large number of variables, the best-subsets approach is more practical than the stepwise regression approach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stepwise regression approach takes into consideration all possible models.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stepwise regression, an independent variable is not allowed to be removed from the model once it has entered into the model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Using the </a:t>
            </a:r>
            <a:r>
              <a:rPr lang="en-US" i="1" dirty="0" err="1"/>
              <a:t>Cp</a:t>
            </a:r>
            <a:r>
              <a:rPr lang="en-US" dirty="0"/>
              <a:t> statistic in model building, all models with </a:t>
            </a:r>
            <a:r>
              <a:rPr lang="en-US" i="1" dirty="0" err="1"/>
              <a:t>Cp</a:t>
            </a:r>
            <a:r>
              <a:rPr lang="en-US" dirty="0"/>
              <a:t> ≤ (</a:t>
            </a:r>
            <a:r>
              <a:rPr lang="en-US" i="1" dirty="0"/>
              <a:t>k</a:t>
            </a:r>
            <a:r>
              <a:rPr lang="en-US" dirty="0"/>
              <a:t> + 1) are equally good.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0" y="104650"/>
            <a:ext cx="2276856" cy="22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6.2 Shrinkage Methods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29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6.2.1 Ridge Regression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64" y="1162156"/>
            <a:ext cx="10515600" cy="4351338"/>
          </a:xfrm>
        </p:spPr>
        <p:txBody>
          <a:bodyPr/>
          <a:lstStyle/>
          <a:p>
            <a:r>
              <a:rPr lang="en-US" dirty="0" smtClean="0"/>
              <a:t>Ordinary Least Squares (OLS) estimates       by minimizing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Ridge Regression uses a slightly different equation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905251" y="3665539"/>
          <a:ext cx="219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1" y="3665539"/>
                        <a:ext cx="2190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953001" y="3444876"/>
          <a:ext cx="219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3444876"/>
                        <a:ext cx="2190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997947"/>
              </p:ext>
            </p:extLst>
          </p:nvPr>
        </p:nvGraphicFramePr>
        <p:xfrm>
          <a:off x="7013448" y="1205446"/>
          <a:ext cx="410613" cy="43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6" imgW="266700" imgH="203200" progId="Equation.3">
                  <p:embed/>
                </p:oleObj>
              </mc:Choice>
              <mc:Fallback>
                <p:oleObj name="Equation" r:id="rId6" imgW="26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448" y="1205446"/>
                        <a:ext cx="410613" cy="438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6162" y="1820335"/>
            <a:ext cx="4647899" cy="1295777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184" y="3886201"/>
            <a:ext cx="7406911" cy="1593185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13" name="Oval 12"/>
          <p:cNvSpPr/>
          <p:nvPr/>
        </p:nvSpPr>
        <p:spPr>
          <a:xfrm>
            <a:off x="7115048" y="4170324"/>
            <a:ext cx="1197864" cy="11521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9264" y="5882640"/>
                <a:ext cx="8662416" cy="111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Shrinkage penalty is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 smtClean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 smtClean="0"/>
                  <a:t> but not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5882640"/>
                <a:ext cx="8662416" cy="1110432"/>
              </a:xfrm>
              <a:prstGeom prst="rect">
                <a:avLst/>
              </a:prstGeom>
              <a:blipFill rotWithShape="0">
                <a:blip r:embed="rId10"/>
                <a:stretch>
                  <a:fillRect l="-1407" t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9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6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Ridge Regression Adds a Penalty on      ! 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" y="1103184"/>
                <a:ext cx="11917680" cy="4351338"/>
              </a:xfrm>
            </p:spPr>
            <p:txBody>
              <a:bodyPr/>
              <a:lstStyle/>
              <a:p>
                <a:r>
                  <a:rPr lang="en-US" dirty="0" smtClean="0"/>
                  <a:t>The effect of this equation is to add a </a:t>
                </a:r>
                <a:r>
                  <a:rPr lang="en-US" b="1" i="1" u="sng" dirty="0" smtClean="0">
                    <a:solidFill>
                      <a:srgbClr val="FF0000"/>
                    </a:solidFill>
                  </a:rPr>
                  <a:t>shrinkage penalty 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the </a:t>
                </a:r>
                <a:r>
                  <a:rPr lang="en-US" b="1" dirty="0" smtClean="0"/>
                  <a:t>tuning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This has the effect of “shrinking” large values of       towards zero.</a:t>
                </a:r>
              </a:p>
              <a:p>
                <a:r>
                  <a:rPr lang="en-US" dirty="0" smtClean="0"/>
                  <a:t> It turns out that such a constraint should improve the fit, because shrinking the coefficients can significantly reduce their variance</a:t>
                </a:r>
              </a:p>
              <a:p>
                <a:r>
                  <a:rPr lang="en-US" dirty="0" smtClean="0"/>
                  <a:t>Notice that when    = 0, we get the OLS!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" y="1103184"/>
                <a:ext cx="11917680" cy="4351338"/>
              </a:xfrm>
              <a:blipFill rotWithShape="0">
                <a:blip r:embed="rId3"/>
                <a:stretch>
                  <a:fillRect l="-1023" t="-2381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23071"/>
              </p:ext>
            </p:extLst>
          </p:nvPr>
        </p:nvGraphicFramePr>
        <p:xfrm>
          <a:off x="7315165" y="2567653"/>
          <a:ext cx="523275" cy="5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4" imgW="266700" imgH="203200" progId="Equation.3">
                  <p:embed/>
                </p:oleObj>
              </mc:Choice>
              <mc:Fallback>
                <p:oleObj name="Equation" r:id="rId4" imgW="26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165" y="2567653"/>
                        <a:ext cx="523275" cy="5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2431" y="751840"/>
            <a:ext cx="1750131" cy="1471699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344140"/>
              </p:ext>
            </p:extLst>
          </p:nvPr>
        </p:nvGraphicFramePr>
        <p:xfrm>
          <a:off x="9345858" y="278913"/>
          <a:ext cx="523275" cy="5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7" imgW="266700" imgH="203200" progId="Equation.3">
                  <p:embed/>
                </p:oleObj>
              </mc:Choice>
              <mc:Fallback>
                <p:oleObj name="Equation" r:id="rId7" imgW="26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5858" y="278913"/>
                        <a:ext cx="523275" cy="5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7482" y="4010852"/>
            <a:ext cx="277739" cy="520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264" y="4643116"/>
            <a:ext cx="9068816" cy="1593185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12" name="Oval 11"/>
          <p:cNvSpPr/>
          <p:nvPr/>
        </p:nvSpPr>
        <p:spPr>
          <a:xfrm>
            <a:off x="8445190" y="4785361"/>
            <a:ext cx="1277929" cy="13052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4883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Credit Data: Ridge Regression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520" y="609600"/>
                <a:ext cx="11775440" cy="4351338"/>
              </a:xfrm>
            </p:spPr>
            <p:txBody>
              <a:bodyPr/>
              <a:lstStyle/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increases, the standardized coefficients shrinks towards zero.</a:t>
                </a:r>
              </a:p>
              <a:p>
                <a:r>
                  <a:rPr lang="en-US" dirty="0" smtClean="0"/>
                  <a:t>Unlike OLS, Ridge regression will produce different set of coefficient estimates, for each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, include all of the variables in </a:t>
                </a:r>
                <a:r>
                  <a:rPr lang="en-US" smtClean="0"/>
                  <a:t>the model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520" y="609600"/>
                <a:ext cx="11775440" cy="4351338"/>
              </a:xfrm>
              <a:blipFill rotWithShape="0">
                <a:blip r:embed="rId2"/>
                <a:stretch>
                  <a:fillRect l="-932" t="-2241" r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66" y="1912653"/>
            <a:ext cx="9674937" cy="48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Why can shrinking towards zero be a good thing to do?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0" y="1825625"/>
            <a:ext cx="11653520" cy="4351338"/>
          </a:xfrm>
        </p:spPr>
        <p:txBody>
          <a:bodyPr/>
          <a:lstStyle/>
          <a:p>
            <a:r>
              <a:rPr lang="en-US" dirty="0" smtClean="0"/>
              <a:t>It turns out that the </a:t>
            </a:r>
            <a:r>
              <a:rPr lang="en-US" b="1" i="1" dirty="0" smtClean="0"/>
              <a:t>OLS estimates </a:t>
            </a:r>
            <a:r>
              <a:rPr lang="en-US" dirty="0" smtClean="0"/>
              <a:t>generally have </a:t>
            </a:r>
            <a:r>
              <a:rPr lang="en-US" b="1" i="1" dirty="0" smtClean="0"/>
              <a:t>low bias </a:t>
            </a:r>
            <a:r>
              <a:rPr lang="en-US" dirty="0" smtClean="0"/>
              <a:t>but can be </a:t>
            </a:r>
            <a:r>
              <a:rPr lang="en-US" b="1" i="1" dirty="0" smtClean="0"/>
              <a:t>highly variable</a:t>
            </a:r>
            <a:r>
              <a:rPr lang="en-US" dirty="0" smtClean="0"/>
              <a:t>. In particular when </a:t>
            </a:r>
            <a:r>
              <a:rPr lang="en-US" b="1" i="1" dirty="0" smtClean="0"/>
              <a:t>n and p </a:t>
            </a:r>
            <a:r>
              <a:rPr lang="en-US" dirty="0" smtClean="0"/>
              <a:t>are of </a:t>
            </a:r>
            <a:r>
              <a:rPr lang="en-US" b="1" dirty="0" smtClean="0"/>
              <a:t>similar size</a:t>
            </a:r>
            <a:r>
              <a:rPr lang="en-US" dirty="0" smtClean="0"/>
              <a:t> or when </a:t>
            </a:r>
            <a:r>
              <a:rPr lang="en-US" b="1" dirty="0" smtClean="0"/>
              <a:t>n &lt; p</a:t>
            </a:r>
            <a:r>
              <a:rPr lang="en-US" dirty="0" smtClean="0"/>
              <a:t>, then the </a:t>
            </a:r>
            <a:r>
              <a:rPr lang="en-US" b="1" i="1" dirty="0" smtClean="0"/>
              <a:t>OLS estimates will be extremely variable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penalty term makes the ridge regression estimates </a:t>
            </a:r>
            <a:r>
              <a:rPr lang="en-US" b="1" i="1" u="sng" dirty="0" smtClean="0"/>
              <a:t>biased  but can also substantially reduce variance</a:t>
            </a:r>
          </a:p>
          <a:p>
            <a:endParaRPr lang="en-US" dirty="0"/>
          </a:p>
          <a:p>
            <a:r>
              <a:rPr lang="en-US" dirty="0" smtClean="0"/>
              <a:t>Thus, there is a bias/ variance trade-off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837"/>
            <a:ext cx="10515600" cy="78295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Ridge Regression Bias/ Variance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( n=50, p=45)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00" y="961231"/>
                <a:ext cx="11150600" cy="1284129"/>
              </a:xfrm>
            </p:spPr>
            <p:txBody>
              <a:bodyPr/>
              <a:lstStyle/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↑, 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𝑓𝑙𝑒𝑥𝑖𝑏𝑖𝑙𝑖𝑡𝑦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↓, 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↓,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↑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𝑏𝑢𝑡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961231"/>
                <a:ext cx="11150600" cy="1284129"/>
              </a:xfrm>
              <a:blipFill rotWithShape="0">
                <a:blip r:embed="rId2"/>
                <a:stretch>
                  <a:fillRect l="-984" t="-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6.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8"/>
          <a:stretch/>
        </p:blipFill>
        <p:spPr>
          <a:xfrm>
            <a:off x="4673600" y="1185366"/>
            <a:ext cx="6822440" cy="4557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080" y="2448560"/>
            <a:ext cx="4561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Black: Bias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Green: Variance</a:t>
            </a:r>
          </a:p>
          <a:p>
            <a:r>
              <a:rPr lang="en-US" sz="3600" dirty="0">
                <a:solidFill>
                  <a:srgbClr val="7030A0"/>
                </a:solidFill>
              </a:rPr>
              <a:t>Purple: MSE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2600" y="5451344"/>
                <a:ext cx="11226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𝑟𝑎𝑝𝑖𝑑𝑙𝑦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𝑙𝑖𝑡𝑡𝑙𝑒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𝑐𝑜𝑛𝑠𝑖𝑑𝑒𝑟𝑎𝑏𝑙𝑦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𝑎𝑓𝑡𝑒𝑟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𝑟𝑎𝑝𝑖𝑑𝑙𝑦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Min(MSE)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451344"/>
                <a:ext cx="112268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43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5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Ridge Regression</a:t>
            </a:r>
            <a:endParaRPr lang="en-US" sz="6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2240" y="1690688"/>
                <a:ext cx="11551920" cy="2149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It is best to apply ridge regression after standardizing the predictors using</a:t>
                </a:r>
                <a:r>
                  <a:rPr lang="en-US" sz="4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sSup>
                                  <m:sSupPr>
                                    <m:ctrlPr>
                                      <a:rPr lang="en-US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" y="1690688"/>
                <a:ext cx="11551920" cy="2149563"/>
              </a:xfrm>
              <a:prstGeom prst="rect">
                <a:avLst/>
              </a:prstGeom>
              <a:blipFill rotWithShape="0">
                <a:blip r:embed="rId2"/>
                <a:stretch>
                  <a:fillRect l="-1583" t="-4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Improving on the Least Squares Regression Estimates?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</a:t>
            </a:r>
            <a:r>
              <a:rPr lang="en-US" b="1" dirty="0" smtClean="0"/>
              <a:t>improve the Linear Regression model</a:t>
            </a:r>
            <a:r>
              <a:rPr lang="en-US" dirty="0" smtClean="0"/>
              <a:t>, </a:t>
            </a:r>
            <a:r>
              <a:rPr lang="en-US" b="1" dirty="0" smtClean="0"/>
              <a:t>by</a:t>
            </a:r>
            <a:r>
              <a:rPr lang="en-US" dirty="0" smtClean="0"/>
              <a:t> replacing the least square fitting with some </a:t>
            </a:r>
            <a:r>
              <a:rPr lang="en-US" b="1" dirty="0" smtClean="0"/>
              <a:t>alternative fitting procedure</a:t>
            </a:r>
            <a:r>
              <a:rPr lang="en-US" dirty="0" smtClean="0"/>
              <a:t>, i.e., the values that minimize the mean square error (MSE)</a:t>
            </a:r>
          </a:p>
          <a:p>
            <a:endParaRPr lang="en-US" dirty="0" smtClean="0"/>
          </a:p>
          <a:p>
            <a:r>
              <a:rPr lang="en-US" dirty="0" smtClean="0"/>
              <a:t>There are 2 reasons we might not prefer to just use the ordinary least squares (OLS) estimates. </a:t>
            </a:r>
            <a:r>
              <a:rPr lang="en-US" b="1" i="1" dirty="0" smtClean="0"/>
              <a:t>Alternative fitting procedures </a:t>
            </a:r>
            <a:r>
              <a:rPr lang="en-US" dirty="0" smtClean="0"/>
              <a:t>can yield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b="1" dirty="0" smtClean="0"/>
              <a:t>Better Prediction Accuracy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b="1" dirty="0" smtClean="0"/>
              <a:t>Better Model Interpretability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766"/>
            <a:ext cx="10515600" cy="86995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Bias/ Variance Trade-off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" y="1600200"/>
            <a:ext cx="4475820" cy="4625354"/>
          </a:xfrm>
        </p:spPr>
        <p:txBody>
          <a:bodyPr>
            <a:normAutofit/>
          </a:bodyPr>
          <a:lstStyle/>
          <a:p>
            <a:r>
              <a:rPr lang="en-US" dirty="0"/>
              <a:t>In general, the </a:t>
            </a:r>
            <a:r>
              <a:rPr lang="en-US" b="1" dirty="0"/>
              <a:t>ridge regression estimates</a:t>
            </a:r>
            <a:r>
              <a:rPr lang="en-US" dirty="0"/>
              <a:t> will be </a:t>
            </a:r>
            <a:r>
              <a:rPr lang="en-US" b="1" dirty="0" smtClean="0"/>
              <a:t>more biased than </a:t>
            </a:r>
            <a:r>
              <a:rPr lang="en-US" b="1" dirty="0"/>
              <a:t>the </a:t>
            </a:r>
            <a:r>
              <a:rPr lang="en-US" b="1" dirty="0" smtClean="0"/>
              <a:t>OLS </a:t>
            </a:r>
            <a:r>
              <a:rPr lang="en-US" dirty="0"/>
              <a:t>ones </a:t>
            </a:r>
            <a:r>
              <a:rPr lang="en-US" b="1" dirty="0"/>
              <a:t>but</a:t>
            </a:r>
            <a:r>
              <a:rPr lang="en-US" dirty="0"/>
              <a:t> have </a:t>
            </a:r>
            <a:r>
              <a:rPr lang="en-US" b="1" dirty="0"/>
              <a:t>lower variance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b="1" dirty="0"/>
              <a:t>Ridge regression </a:t>
            </a:r>
            <a:r>
              <a:rPr lang="en-US" dirty="0"/>
              <a:t>will </a:t>
            </a:r>
            <a:r>
              <a:rPr lang="en-US" b="1" dirty="0"/>
              <a:t>work best</a:t>
            </a:r>
            <a:r>
              <a:rPr lang="en-US" dirty="0"/>
              <a:t> in situations </a:t>
            </a:r>
            <a:r>
              <a:rPr lang="en-US" b="1" dirty="0"/>
              <a:t>where</a:t>
            </a:r>
            <a:r>
              <a:rPr lang="en-US" dirty="0"/>
              <a:t> the </a:t>
            </a:r>
            <a:r>
              <a:rPr lang="en-US" b="1" dirty="0"/>
              <a:t>OLS estimates have high variance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32217" r="15088" b="37547"/>
          <a:stretch>
            <a:fillRect/>
          </a:stretch>
        </p:blipFill>
        <p:spPr bwMode="auto">
          <a:xfrm>
            <a:off x="5122890" y="1600200"/>
            <a:ext cx="683543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4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Computational Advantages of Ridge Regression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p is large</a:t>
            </a:r>
            <a:r>
              <a:rPr lang="en-US" dirty="0" smtClean="0"/>
              <a:t>, then using the </a:t>
            </a:r>
            <a:r>
              <a:rPr lang="en-US" b="1" dirty="0" smtClean="0"/>
              <a:t>best subset </a:t>
            </a:r>
            <a:r>
              <a:rPr lang="en-US" dirty="0" smtClean="0"/>
              <a:t>selection approach requires searching through </a:t>
            </a:r>
            <a:r>
              <a:rPr lang="en-US" b="1" dirty="0" smtClean="0"/>
              <a:t>enormous numbers of possible models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b="1" dirty="0" smtClean="0"/>
              <a:t>Ridge Regression</a:t>
            </a:r>
            <a:r>
              <a:rPr lang="en-US" dirty="0" smtClean="0"/>
              <a:t>, for </a:t>
            </a:r>
            <a:r>
              <a:rPr lang="en-US" b="1" dirty="0" smtClean="0"/>
              <a:t>any given    </a:t>
            </a:r>
            <a:r>
              <a:rPr lang="en-US" dirty="0" smtClean="0"/>
              <a:t>, we </a:t>
            </a:r>
            <a:r>
              <a:rPr lang="en-US" b="1" dirty="0" smtClean="0"/>
              <a:t>only need to fit one model </a:t>
            </a:r>
            <a:r>
              <a:rPr lang="en-US" dirty="0" smtClean="0"/>
              <a:t>and the computations turn out to be very simple</a:t>
            </a:r>
          </a:p>
          <a:p>
            <a:endParaRPr lang="en-US" dirty="0" smtClean="0"/>
          </a:p>
          <a:p>
            <a:r>
              <a:rPr lang="en-US" dirty="0" smtClean="0"/>
              <a:t>Ridge Regression can be used when </a:t>
            </a:r>
            <a:r>
              <a:rPr lang="en-US" b="1" dirty="0" smtClean="0"/>
              <a:t>p &gt; n</a:t>
            </a:r>
            <a:r>
              <a:rPr lang="en-US" dirty="0" smtClean="0"/>
              <a:t>, a situation where OLS fails completely!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98" y="3200282"/>
            <a:ext cx="277739" cy="5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285"/>
            <a:ext cx="10515600" cy="101663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6.2.2. The LASSO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Ridge Regression isn’t perfect </a:t>
            </a:r>
          </a:p>
          <a:p>
            <a:endParaRPr lang="en-US" dirty="0" smtClean="0"/>
          </a:p>
          <a:p>
            <a:r>
              <a:rPr lang="en-US" dirty="0" smtClean="0"/>
              <a:t>One significant problem is that the penalty term will never force any of the coefficients to be exactly zero. Thus, the </a:t>
            </a:r>
            <a:r>
              <a:rPr lang="en-US" b="1" i="1" dirty="0" smtClean="0"/>
              <a:t>final model will include all p variables</a:t>
            </a:r>
            <a:r>
              <a:rPr lang="en-US" dirty="0" smtClean="0"/>
              <a:t>, which makes it </a:t>
            </a:r>
            <a:r>
              <a:rPr lang="en-US" b="1" i="1" dirty="0" smtClean="0"/>
              <a:t>harder to interpret </a:t>
            </a:r>
          </a:p>
          <a:p>
            <a:endParaRPr lang="en-US" dirty="0" smtClean="0"/>
          </a:p>
          <a:p>
            <a:r>
              <a:rPr lang="en-US" dirty="0" smtClean="0"/>
              <a:t>A more modern alternative is the LASSO</a:t>
            </a:r>
          </a:p>
          <a:p>
            <a:endParaRPr lang="en-US" dirty="0"/>
          </a:p>
          <a:p>
            <a:r>
              <a:rPr lang="en-US" dirty="0" smtClean="0"/>
              <a:t>The LASSO works in a similar way to Ridge Regression, except it uses a different penalty term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8" y="1391920"/>
            <a:ext cx="1308544" cy="137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74" y="141606"/>
            <a:ext cx="10515600" cy="6921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LASSO’s Penalty Term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574" y="1181912"/>
            <a:ext cx="10515600" cy="4351338"/>
          </a:xfrm>
        </p:spPr>
        <p:txBody>
          <a:bodyPr/>
          <a:lstStyle/>
          <a:p>
            <a:r>
              <a:rPr lang="en-US" dirty="0"/>
              <a:t>Ridge Regression </a:t>
            </a:r>
            <a:r>
              <a:rPr lang="en-US" dirty="0" smtClean="0"/>
              <a:t>minimizes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LASSO estimates the        by minimizing the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365543"/>
              </p:ext>
            </p:extLst>
          </p:nvPr>
        </p:nvGraphicFramePr>
        <p:xfrm>
          <a:off x="4788099" y="4245638"/>
          <a:ext cx="523275" cy="5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266700" imgH="203200" progId="Equation.3">
                  <p:embed/>
                </p:oleObj>
              </mc:Choice>
              <mc:Fallback>
                <p:oleObj name="Equation" r:id="rId3" imgW="26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99" y="4245638"/>
                        <a:ext cx="523275" cy="5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638" y="1765041"/>
            <a:ext cx="8821562" cy="1897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023" y="4525207"/>
            <a:ext cx="9001760" cy="173335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524240" y="4761039"/>
            <a:ext cx="1351279" cy="1355339"/>
          </a:xfrm>
          <a:prstGeom prst="ellipse">
            <a:avLst/>
          </a:prstGeom>
          <a:noFill/>
          <a:ln w="539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92161" y="2103120"/>
            <a:ext cx="1229359" cy="1290320"/>
          </a:xfrm>
          <a:prstGeom prst="ellipse">
            <a:avLst/>
          </a:prstGeom>
          <a:noFill/>
          <a:ln w="539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What’s the Big Deal?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20" y="100584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seems like a very </a:t>
            </a:r>
            <a:r>
              <a:rPr lang="en-US" b="1" i="1" u="sng" dirty="0" smtClean="0">
                <a:solidFill>
                  <a:srgbClr val="FF0000"/>
                </a:solidFill>
              </a:rPr>
              <a:t>similar idea </a:t>
            </a:r>
            <a:r>
              <a:rPr lang="en-US" dirty="0" smtClean="0"/>
              <a:t>but there is a </a:t>
            </a:r>
            <a:r>
              <a:rPr lang="en-US" b="1" i="1" u="sng" dirty="0" smtClean="0">
                <a:solidFill>
                  <a:srgbClr val="FF0000"/>
                </a:solidFill>
              </a:rPr>
              <a:t>big difference</a:t>
            </a:r>
          </a:p>
          <a:p>
            <a:endParaRPr lang="en-US" dirty="0" smtClean="0"/>
          </a:p>
          <a:p>
            <a:r>
              <a:rPr lang="en-US" dirty="0" smtClean="0"/>
              <a:t>Using this penalty, it could be proven mathematically that </a:t>
            </a:r>
            <a:r>
              <a:rPr lang="en-US" b="1" i="1" dirty="0" smtClean="0">
                <a:solidFill>
                  <a:srgbClr val="FF0000"/>
                </a:solidFill>
              </a:rPr>
              <a:t>some coefficients end up being set to exactly zero. 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i="1" dirty="0" smtClean="0"/>
              <a:t>Lasso yields </a:t>
            </a:r>
            <a:r>
              <a:rPr lang="en-US" b="1" i="1" dirty="0" smtClean="0">
                <a:solidFill>
                  <a:srgbClr val="FF0000"/>
                </a:solidFill>
              </a:rPr>
              <a:t>Sparse models</a:t>
            </a:r>
            <a:r>
              <a:rPr lang="en-US" i="1" dirty="0" smtClean="0"/>
              <a:t>( models involving only a subset of the variables)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With LASSO, we can produce a model that has </a:t>
            </a:r>
            <a:r>
              <a:rPr lang="en-US" b="1" i="1" dirty="0" smtClean="0">
                <a:solidFill>
                  <a:srgbClr val="FF0000"/>
                </a:solidFill>
              </a:rPr>
              <a:t>high predictive power </a:t>
            </a:r>
            <a:r>
              <a:rPr lang="en-US" dirty="0" smtClean="0"/>
              <a:t>and it is </a:t>
            </a:r>
            <a:r>
              <a:rPr lang="en-US" b="1" i="1" dirty="0" smtClean="0"/>
              <a:t>simple to interpret  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84391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Credit Data: LASSO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51280"/>
            <a:ext cx="11836400" cy="50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Another formulation for Ridge regression and the Lasso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24" y="2047874"/>
            <a:ext cx="11744715" cy="45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71183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Ridge regression and Lasso (p=2)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520" y="711200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Lasso coefficient estimates have the smallest RSS out of all points that lie within the diamond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Ridge Regression estimates have the smallest RSS out of all points that lie within the circle defined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520" y="711200"/>
                <a:ext cx="10515600" cy="4351338"/>
              </a:xfrm>
              <a:blipFill rotWithShape="0">
                <a:blip r:embed="rId2"/>
                <a:stretch>
                  <a:fillRect l="-1043" t="-238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2430078"/>
            <a:ext cx="6786880" cy="275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840" y="5183438"/>
                <a:ext cx="1085596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 smtClean="0"/>
                  <a:t>is the OLS solution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Ellipses have constant RSS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Coefficient estimates are the first points an ellipse contacts the constraint region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5183438"/>
                <a:ext cx="10855960" cy="1220142"/>
              </a:xfrm>
              <a:prstGeom prst="rect">
                <a:avLst/>
              </a:prstGeom>
              <a:blipFill rotWithShape="0">
                <a:blip r:embed="rId4"/>
                <a:stretch>
                  <a:fillRect l="-786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3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 and Lasso P=3 &amp; P&gt;3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P=3</a:t>
            </a:r>
          </a:p>
          <a:p>
            <a:r>
              <a:rPr lang="en-US" dirty="0" smtClean="0"/>
              <a:t>Lasso constraint region: Polyhedron</a:t>
            </a:r>
          </a:p>
          <a:p>
            <a:r>
              <a:rPr lang="en-US" dirty="0" smtClean="0"/>
              <a:t>Ridge Regression constraint region: Sphere</a:t>
            </a:r>
          </a:p>
          <a:p>
            <a:endParaRPr lang="en-US" dirty="0"/>
          </a:p>
          <a:p>
            <a:r>
              <a:rPr lang="en-US" dirty="0" smtClean="0"/>
              <a:t>P&gt;3</a:t>
            </a:r>
          </a:p>
          <a:p>
            <a:r>
              <a:rPr lang="en-US" dirty="0" smtClean="0"/>
              <a:t>Lasso constraint region: Polytope</a:t>
            </a:r>
          </a:p>
          <a:p>
            <a:r>
              <a:rPr lang="en-US" dirty="0" smtClean="0"/>
              <a:t>Ridge Regression constraint region: hypersphere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221"/>
            <a:ext cx="10515600" cy="81343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6.2.3 Selecting the Tuning Parameter 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440" y="1398472"/>
                <a:ext cx="11755120" cy="4351338"/>
              </a:xfrm>
            </p:spPr>
            <p:txBody>
              <a:bodyPr/>
              <a:lstStyle/>
              <a:p>
                <a:r>
                  <a:rPr lang="en-US" dirty="0" smtClean="0"/>
                  <a:t>We need to decide on a value for </a:t>
                </a:r>
                <a:endParaRPr lang="en-US" dirty="0"/>
              </a:p>
              <a:p>
                <a:r>
                  <a:rPr lang="en-US" dirty="0" smtClean="0"/>
                  <a:t>Select a grid of potential values, use cross validation to estimate the error rate on test data (for each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 and select the value that gives the least error rate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440" y="1398472"/>
                <a:ext cx="11755120" cy="4351338"/>
              </a:xfrm>
              <a:blipFill rotWithShape="0">
                <a:blip r:embed="rId2"/>
                <a:stretch>
                  <a:fillRect l="-934" t="-2241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456" y="173890"/>
            <a:ext cx="404784" cy="758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84" y="1398472"/>
            <a:ext cx="277739" cy="520760"/>
          </a:xfrm>
          <a:prstGeom prst="rect">
            <a:avLst/>
          </a:prstGeom>
        </p:spPr>
      </p:pic>
      <p:pic>
        <p:nvPicPr>
          <p:cNvPr id="9" name="Picture 8" descr="6.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42" y="3136899"/>
            <a:ext cx="8951378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92" y="55079"/>
            <a:ext cx="10515600" cy="99940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1. Prediction Accuracy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1054484"/>
            <a:ext cx="10515600" cy="5565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Assuming linear relationship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least squares estimates </a:t>
            </a:r>
            <a:r>
              <a:rPr lang="en-US" dirty="0" smtClean="0"/>
              <a:t>have relatively </a:t>
            </a:r>
            <a:r>
              <a:rPr lang="en-US" b="1" dirty="0" smtClean="0"/>
              <a:t>low bias</a:t>
            </a:r>
            <a:r>
              <a:rPr lang="en-US" b="1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low variance</a:t>
            </a:r>
            <a:r>
              <a:rPr lang="en-US" dirty="0" smtClean="0"/>
              <a:t>  when </a:t>
            </a:r>
            <a:r>
              <a:rPr lang="en-US" b="1" u="sng" dirty="0" smtClean="0"/>
              <a:t>n&gt;&gt;p</a:t>
            </a:r>
          </a:p>
          <a:p>
            <a:r>
              <a:rPr lang="en-US" dirty="0" smtClean="0"/>
              <a:t>But, when </a:t>
            </a:r>
            <a:r>
              <a:rPr lang="en-US" b="1" u="sng" dirty="0" err="1" smtClean="0"/>
              <a:t>n~p</a:t>
            </a:r>
            <a:r>
              <a:rPr lang="en-US" dirty="0" smtClean="0"/>
              <a:t> , then the least squares fit can have </a:t>
            </a:r>
            <a:r>
              <a:rPr lang="en-US" b="1" dirty="0" smtClean="0"/>
              <a:t>high variance </a:t>
            </a:r>
            <a:r>
              <a:rPr lang="en-US" dirty="0" smtClean="0"/>
              <a:t>and may result in </a:t>
            </a:r>
            <a:r>
              <a:rPr lang="en-US" b="1" dirty="0" smtClean="0"/>
              <a:t>over fitting </a:t>
            </a:r>
            <a:r>
              <a:rPr lang="en-US" dirty="0" smtClean="0"/>
              <a:t>and </a:t>
            </a:r>
            <a:r>
              <a:rPr lang="en-US" b="1" dirty="0" smtClean="0"/>
              <a:t>poor estimates</a:t>
            </a:r>
            <a:r>
              <a:rPr lang="en-US" dirty="0" smtClean="0"/>
              <a:t> on unseen observations,</a:t>
            </a:r>
          </a:p>
          <a:p>
            <a:r>
              <a:rPr lang="en-US" dirty="0" smtClean="0"/>
              <a:t>And, when  </a:t>
            </a:r>
            <a:r>
              <a:rPr lang="en-US" b="1" u="sng" dirty="0" smtClean="0"/>
              <a:t>n&lt;p</a:t>
            </a:r>
            <a:r>
              <a:rPr lang="en-US" dirty="0" smtClean="0"/>
              <a:t>        , then the variability of the least squares fit increases dramatically, and the </a:t>
            </a:r>
            <a:r>
              <a:rPr lang="en-US" b="1" dirty="0" smtClean="0"/>
              <a:t>variance</a:t>
            </a:r>
            <a:r>
              <a:rPr lang="en-US" dirty="0" smtClean="0"/>
              <a:t> </a:t>
            </a:r>
            <a:r>
              <a:rPr lang="en-US" b="1" dirty="0" smtClean="0"/>
              <a:t>of these estimates is infinite, </a:t>
            </a:r>
            <a:r>
              <a:rPr lang="en-US" dirty="0" smtClean="0"/>
              <a:t>the method can not be used at all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Solution: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By </a:t>
            </a:r>
            <a:r>
              <a:rPr lang="en-US" b="1" i="1" u="sng" dirty="0" smtClean="0">
                <a:solidFill>
                  <a:srgbClr val="FF0000"/>
                </a:solidFill>
              </a:rPr>
              <a:t>constraining </a:t>
            </a:r>
            <a:r>
              <a:rPr lang="en-US" dirty="0" smtClean="0"/>
              <a:t>or </a:t>
            </a:r>
            <a:r>
              <a:rPr lang="en-US" b="1" i="1" u="sng" dirty="0" smtClean="0">
                <a:solidFill>
                  <a:srgbClr val="FF0000"/>
                </a:solidFill>
              </a:rPr>
              <a:t>shrinking</a:t>
            </a:r>
            <a:r>
              <a:rPr lang="en-US" dirty="0" smtClean="0"/>
              <a:t> the estimated coefficients, we can reduce the variance, at the cost of increase in bias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4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Copyright ©2012 Pearson Education, Inc. publishing as Prentice Hall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228600"/>
            <a:ext cx="6931025" cy="99060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rgbClr val="FF0000"/>
                </a:solidFill>
              </a:rPr>
              <a:t>Learning Objective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001000" cy="4191000"/>
          </a:xfrm>
        </p:spPr>
        <p:txBody>
          <a:bodyPr/>
          <a:lstStyle/>
          <a:p>
            <a:pPr eaLnBrk="1" hangingPunct="1"/>
            <a:r>
              <a:rPr lang="en-US" b="1" smtClean="0"/>
              <a:t>To develop an awareness of the topic of data mining and what it is being used for in business today</a:t>
            </a:r>
            <a:endParaRPr lang="en-US" b="1" i="1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65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Copyright ©2012 Pearson Education, Inc. publishing as Prentice Hall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24" y="381000"/>
            <a:ext cx="11530584" cy="990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Data Mining Is A Sophisticated Quantitative  Analysis That Attempts To Discover Useful Patterns Or Relationships In A Group Of Data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888" y="1676401"/>
            <a:ext cx="10192512" cy="453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Some examples of data mining in use today are:</a:t>
            </a:r>
          </a:p>
          <a:p>
            <a:pPr lvl="1"/>
            <a:r>
              <a:rPr lang="en-US" sz="2200" dirty="0"/>
              <a:t>Mortgage acceptance &amp; default  --  predicting which applicants will qualify for a specific type of mortgage</a:t>
            </a:r>
          </a:p>
          <a:p>
            <a:pPr lvl="1"/>
            <a:r>
              <a:rPr lang="en-US" sz="2200" dirty="0"/>
              <a:t>Retention  --  who will remain a customer of the financial services company</a:t>
            </a:r>
          </a:p>
          <a:p>
            <a:pPr lvl="1"/>
            <a:r>
              <a:rPr lang="en-US" sz="2200" dirty="0"/>
              <a:t>Response to promotions  --  predicting who will respond to promotions</a:t>
            </a:r>
          </a:p>
          <a:p>
            <a:pPr lvl="1"/>
            <a:r>
              <a:rPr lang="en-US" sz="2200" dirty="0"/>
              <a:t>Purchasing associations  --  predicting what product a consumer will purchase given that they have purchased another product</a:t>
            </a:r>
          </a:p>
          <a:p>
            <a:pPr lvl="1"/>
            <a:r>
              <a:rPr lang="en-US" sz="2200" dirty="0"/>
              <a:t>Product failure  --  Predicting the type of product that will fail during a warranty period</a:t>
            </a:r>
          </a:p>
        </p:txBody>
      </p:sp>
    </p:spTree>
    <p:extLst>
      <p:ext uri="{BB962C8B-B14F-4D97-AF65-F5344CB8AC3E}">
        <p14:creationId xmlns:p14="http://schemas.microsoft.com/office/powerpoint/2010/main" val="10956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Copyright ©2012 Pearson Education, Inc. publishing as Prentice Hall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48" y="381000"/>
            <a:ext cx="11832335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Data Mining Typically Involves The Analysis Of Very Large Data Sets</a:t>
            </a:r>
          </a:p>
        </p:txBody>
      </p:sp>
      <p:sp>
        <p:nvSpPr>
          <p:cNvPr id="9421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Large data sets have many observations and many variables</a:t>
            </a:r>
          </a:p>
          <a:p>
            <a:endParaRPr lang="en-US" smtClean="0"/>
          </a:p>
          <a:p>
            <a:r>
              <a:rPr lang="en-US" smtClean="0"/>
              <a:t>Working with such data sets increases the importance of how data is collected so that it can be readily analyzed to arrive at useful conclusions</a:t>
            </a:r>
          </a:p>
        </p:txBody>
      </p:sp>
    </p:spTree>
    <p:extLst>
      <p:ext uri="{BB962C8B-B14F-4D97-AF65-F5344CB8AC3E}">
        <p14:creationId xmlns:p14="http://schemas.microsoft.com/office/powerpoint/2010/main" val="37615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Copyright ©2012 Pearson Education, Inc. publishing as Prentice Hall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77" y="0"/>
            <a:ext cx="9730424" cy="990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Data Mining Can be Divided Into Two Types Of Tasks</a:t>
            </a:r>
          </a:p>
        </p:txBody>
      </p:sp>
      <p:sp>
        <p:nvSpPr>
          <p:cNvPr id="95235" name="Content Placeholder 8"/>
          <p:cNvSpPr>
            <a:spLocks noGrp="1"/>
          </p:cNvSpPr>
          <p:nvPr>
            <p:ph idx="1"/>
          </p:nvPr>
        </p:nvSpPr>
        <p:spPr>
          <a:xfrm>
            <a:off x="173736" y="1112392"/>
            <a:ext cx="11070336" cy="524395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Exploratory Data Analysis</a:t>
            </a:r>
          </a:p>
          <a:p>
            <a:pPr lvl="1"/>
            <a:r>
              <a:rPr lang="en-US" sz="3200" dirty="0" smtClean="0"/>
              <a:t>Examining the basic features of a data set via</a:t>
            </a:r>
          </a:p>
          <a:p>
            <a:pPr lvl="2"/>
            <a:r>
              <a:rPr lang="en-US" sz="3200" dirty="0" smtClean="0"/>
              <a:t>Tables, Descriptive Statistics, &amp; Graphic Displays</a:t>
            </a:r>
          </a:p>
          <a:p>
            <a:endParaRPr lang="en-US" sz="32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Predictive Modeling</a:t>
            </a:r>
          </a:p>
          <a:p>
            <a:pPr lvl="1"/>
            <a:r>
              <a:rPr lang="en-US" sz="3200" dirty="0" smtClean="0"/>
              <a:t>Building a model to predict a variable based on the value of other variables via</a:t>
            </a:r>
          </a:p>
          <a:p>
            <a:pPr lvl="2"/>
            <a:r>
              <a:rPr lang="en-US" sz="3200" dirty="0" smtClean="0"/>
              <a:t>Simple Linear Regression, Multiple Regression Model Building, Stepwise Regression, &amp;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5600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2. Model Interpretability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a </a:t>
            </a:r>
            <a:r>
              <a:rPr lang="en-US" b="1" dirty="0" smtClean="0"/>
              <a:t>large number of variables </a:t>
            </a:r>
            <a:r>
              <a:rPr lang="en-US" dirty="0" smtClean="0"/>
              <a:t>X in the model there will generally be many that have little or no effect on Y, or </a:t>
            </a:r>
            <a:r>
              <a:rPr lang="en-US" dirty="0" err="1" smtClean="0"/>
              <a:t>irrelevent</a:t>
            </a:r>
            <a:endParaRPr lang="en-US" dirty="0" smtClean="0"/>
          </a:p>
          <a:p>
            <a:r>
              <a:rPr lang="en-US" dirty="0" smtClean="0"/>
              <a:t>Leaving these variables in the model makes the model </a:t>
            </a:r>
            <a:r>
              <a:rPr lang="en-US" b="1" dirty="0" smtClean="0"/>
              <a:t>more complex </a:t>
            </a:r>
            <a:r>
              <a:rPr lang="en-US" dirty="0" smtClean="0"/>
              <a:t>and makes it harder to see the “big picture”, i.e., the effect of the “important variables”</a:t>
            </a:r>
          </a:p>
          <a:p>
            <a:r>
              <a:rPr lang="en-US" dirty="0" smtClean="0"/>
              <a:t>The </a:t>
            </a:r>
            <a:r>
              <a:rPr lang="en-US" dirty="0"/>
              <a:t>model would be </a:t>
            </a:r>
            <a:r>
              <a:rPr lang="en-US" b="1" dirty="0"/>
              <a:t>easier to interpret </a:t>
            </a:r>
            <a:r>
              <a:rPr lang="en-US" dirty="0" smtClean="0"/>
              <a:t>by </a:t>
            </a:r>
            <a:r>
              <a:rPr lang="en-US" b="1" dirty="0" smtClean="0"/>
              <a:t>removing</a:t>
            </a:r>
            <a:r>
              <a:rPr lang="en-US" dirty="0" smtClean="0"/>
              <a:t> (i.e. setting the coefficients to zero) the </a:t>
            </a:r>
            <a:r>
              <a:rPr lang="en-US" b="1" dirty="0" smtClean="0"/>
              <a:t>unimportant/irrelevant variables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872"/>
            <a:ext cx="10515600" cy="758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Solution (3 important methods)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011808"/>
            <a:ext cx="11088624" cy="57096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Subset Selection</a:t>
            </a:r>
          </a:p>
          <a:p>
            <a:pPr lvl="1"/>
            <a:r>
              <a:rPr lang="en-US" dirty="0" smtClean="0"/>
              <a:t>Identifying a subset of the p predictors that we believe to be related to the response Y, and then fitting the model using this subset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b="1" dirty="0" smtClean="0"/>
              <a:t>best subset selection </a:t>
            </a:r>
            <a:r>
              <a:rPr lang="en-US" dirty="0" smtClean="0"/>
              <a:t>and </a:t>
            </a:r>
            <a:r>
              <a:rPr lang="en-US" b="1" dirty="0" smtClean="0"/>
              <a:t>stepwise selection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Shrinkage</a:t>
            </a:r>
          </a:p>
          <a:p>
            <a:pPr lvl="1"/>
            <a:r>
              <a:rPr lang="en-US" dirty="0" smtClean="0"/>
              <a:t>Fitting a model involving all p predictors</a:t>
            </a:r>
          </a:p>
          <a:p>
            <a:pPr lvl="1"/>
            <a:r>
              <a:rPr lang="en-US" dirty="0" smtClean="0"/>
              <a:t>Involves shrinking the estimated coefficients towards zero (regularization)</a:t>
            </a:r>
          </a:p>
          <a:p>
            <a:pPr lvl="1"/>
            <a:r>
              <a:rPr lang="en-US" dirty="0" smtClean="0"/>
              <a:t>This shrinkage reduces the variance</a:t>
            </a:r>
          </a:p>
          <a:p>
            <a:pPr lvl="1"/>
            <a:r>
              <a:rPr lang="en-US" dirty="0" smtClean="0"/>
              <a:t>Some of the coefficients may shrink to exactly zero, and hence shrinkage methods can also perform variable selection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b="1" dirty="0" smtClean="0"/>
              <a:t>Ridge regression </a:t>
            </a:r>
            <a:r>
              <a:rPr lang="en-US" dirty="0" smtClean="0"/>
              <a:t>and the </a:t>
            </a:r>
            <a:r>
              <a:rPr lang="en-US" b="1" dirty="0" smtClean="0"/>
              <a:t>Lasso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Dimension Reduction</a:t>
            </a:r>
          </a:p>
          <a:p>
            <a:pPr lvl="1"/>
            <a:r>
              <a:rPr lang="en-US" dirty="0" smtClean="0"/>
              <a:t>Involves projecting all p predictors into an M-dimensional space (M different linear combinations of the predictors) where M &lt; p, and then fitting linear regression model for these M projections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b="1" dirty="0" smtClean="0"/>
              <a:t>Principle Components Regression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41120" y="436563"/>
            <a:ext cx="9144000" cy="715581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6.1 Subset selection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20040" y="1434910"/>
            <a:ext cx="11420856" cy="50207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7000" dirty="0">
                <a:solidFill>
                  <a:schemeClr val="hlink"/>
                </a:solidFill>
              </a:rPr>
              <a:t>Idea: </a:t>
            </a:r>
            <a:r>
              <a:rPr lang="en-US" sz="7000" dirty="0"/>
              <a:t>estimate all possible regression equations using </a:t>
            </a:r>
            <a:r>
              <a:rPr lang="en-US" sz="7000" dirty="0">
                <a:solidFill>
                  <a:srgbClr val="FF0000"/>
                </a:solidFill>
              </a:rPr>
              <a:t>all possible combinations </a:t>
            </a:r>
            <a:r>
              <a:rPr lang="en-US" sz="7000" dirty="0"/>
              <a:t>of independent variables</a:t>
            </a:r>
          </a:p>
          <a:p>
            <a:pPr algn="l"/>
            <a:endParaRPr lang="en-US" sz="7000" dirty="0"/>
          </a:p>
          <a:p>
            <a:pPr algn="l"/>
            <a:r>
              <a:rPr lang="en-US" sz="7000" dirty="0"/>
              <a:t>Choose the best fit by looking for the </a:t>
            </a:r>
            <a:r>
              <a:rPr lang="en-US" sz="7000" dirty="0">
                <a:solidFill>
                  <a:srgbClr val="FF0000"/>
                </a:solidFill>
              </a:rPr>
              <a:t>highest adjusted r</a:t>
            </a:r>
            <a:r>
              <a:rPr lang="en-US" sz="7000" baseline="30000" dirty="0">
                <a:solidFill>
                  <a:srgbClr val="FF0000"/>
                </a:solidFill>
              </a:rPr>
              <a:t>2</a:t>
            </a:r>
            <a:r>
              <a:rPr lang="en-US" sz="7000" dirty="0">
                <a:solidFill>
                  <a:srgbClr val="FF0000"/>
                </a:solidFill>
              </a:rPr>
              <a:t> </a:t>
            </a:r>
            <a:r>
              <a:rPr lang="en-US" sz="7000" dirty="0"/>
              <a:t>and </a:t>
            </a:r>
            <a:r>
              <a:rPr lang="en-US" sz="7000" dirty="0">
                <a:solidFill>
                  <a:srgbClr val="FF0000"/>
                </a:solidFill>
              </a:rPr>
              <a:t>lowest standard error</a:t>
            </a:r>
            <a:endParaRPr lang="el-GR" sz="7000" baseline="-25000" dirty="0">
              <a:solidFill>
                <a:srgbClr val="FF0000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Alternative Best subsets Criteria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872" y="1825625"/>
                <a:ext cx="1123492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Calculate the value </a:t>
                </a:r>
                <a:r>
                  <a:rPr lang="en-US" sz="4000" dirty="0" err="1"/>
                  <a:t>C</a:t>
                </a:r>
                <a:r>
                  <a:rPr lang="en-US" sz="4000" baseline="-25000" dirty="0" err="1"/>
                  <a:t>p</a:t>
                </a:r>
                <a:r>
                  <a:rPr lang="en-US" sz="4000" dirty="0"/>
                  <a:t> for each potential regression model</a:t>
                </a:r>
              </a:p>
              <a:p>
                <a:endParaRPr lang="en-US" sz="4000" dirty="0"/>
              </a:p>
              <a:p>
                <a:r>
                  <a:rPr lang="en-US" sz="4000" dirty="0"/>
                  <a:t>Consider models with  </a:t>
                </a:r>
                <a:r>
                  <a:rPr lang="en-US" sz="4000" dirty="0" err="1"/>
                  <a:t>C</a:t>
                </a:r>
                <a:r>
                  <a:rPr lang="en-US" sz="4000" baseline="-25000" dirty="0" err="1"/>
                  <a:t>p</a:t>
                </a:r>
                <a:r>
                  <a:rPr lang="en-US" sz="4000" dirty="0"/>
                  <a:t> 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 dirty="0"/>
                  <a:t> k + 1</a:t>
                </a:r>
              </a:p>
              <a:p>
                <a:pPr lvl="1"/>
                <a:endParaRPr lang="en-US" sz="4000" baseline="-25000" dirty="0">
                  <a:cs typeface="Arial" charset="0"/>
                </a:endParaRPr>
              </a:p>
              <a:p>
                <a:pPr lvl="1"/>
                <a:r>
                  <a:rPr lang="en-US" sz="4000" dirty="0">
                    <a:cs typeface="Arial" charset="0"/>
                  </a:rPr>
                  <a:t>k is the number of independent variables in the model under consideration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72" y="1825625"/>
                <a:ext cx="11234928" cy="4351338"/>
              </a:xfrm>
              <a:blipFill rotWithShape="0">
                <a:blip r:embed="rId2"/>
                <a:stretch>
                  <a:fillRect l="-1736" t="-3922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2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629400"/>
            <a:ext cx="5562600" cy="228600"/>
          </a:xfrm>
          <a:ln/>
        </p:spPr>
        <p:txBody>
          <a:bodyPr/>
          <a:lstStyle/>
          <a:p>
            <a:r>
              <a:rPr lang="en-US"/>
              <a:t>Copyright ©2012 Pearson Education, Inc. publishing as Prentice Hall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50938" y="381000"/>
            <a:ext cx="7078662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Alternative Best Subsets Criterion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1676399"/>
            <a:ext cx="11079480" cy="48117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 Statistic</a:t>
            </a:r>
            <a:endParaRPr lang="el-GR" b="1" baseline="-25000" dirty="0" smtClean="0">
              <a:solidFill>
                <a:srgbClr val="FF0000"/>
              </a:solidFill>
              <a:cs typeface="Arial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19200" y="2286000"/>
          <a:ext cx="65817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2209680" imgH="457200" progId="Equation.3">
                  <p:embed/>
                </p:oleObj>
              </mc:Choice>
              <mc:Fallback>
                <p:oleObj name="Equation" r:id="rId3" imgW="2209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6581775" cy="12065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1440" y="3810000"/>
            <a:ext cx="11942064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Where   </a:t>
            </a:r>
            <a:r>
              <a:rPr lang="en-US" sz="2400" dirty="0" smtClean="0"/>
              <a:t>k </a:t>
            </a:r>
            <a:r>
              <a:rPr lang="en-US" sz="2400" dirty="0"/>
              <a:t>= number of independent variables included in </a:t>
            </a:r>
            <a:r>
              <a:rPr lang="en-US" sz="2400" dirty="0" smtClean="0"/>
              <a:t>a particular </a:t>
            </a:r>
            <a:r>
              <a:rPr lang="en-US" sz="2400" dirty="0"/>
              <a:t>regression model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	</a:t>
            </a:r>
            <a:r>
              <a:rPr lang="en-US" sz="2400" dirty="0" smtClean="0"/>
              <a:t>  T </a:t>
            </a:r>
            <a:r>
              <a:rPr lang="en-US" sz="2400" dirty="0"/>
              <a:t>= total number of parameters to be estimated in </a:t>
            </a:r>
            <a:r>
              <a:rPr lang="en-US" sz="2400" dirty="0" smtClean="0"/>
              <a:t>the full </a:t>
            </a:r>
            <a:r>
              <a:rPr lang="en-US" sz="2400" dirty="0"/>
              <a:t>regression model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	    </a:t>
            </a:r>
            <a:r>
              <a:rPr lang="en-US" sz="2400" dirty="0" smtClean="0"/>
              <a:t> = </a:t>
            </a:r>
            <a:r>
              <a:rPr lang="en-US" sz="2400" dirty="0"/>
              <a:t>coefficient of multiple determination for model with </a:t>
            </a:r>
            <a:r>
              <a:rPr lang="en-US" sz="2400" dirty="0" smtClean="0"/>
              <a:t>k </a:t>
            </a:r>
            <a:r>
              <a:rPr lang="en-US" sz="2400" dirty="0"/>
              <a:t>independent variables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	    </a:t>
            </a:r>
            <a:r>
              <a:rPr lang="en-US" sz="2400" dirty="0" smtClean="0"/>
              <a:t> = </a:t>
            </a:r>
            <a:r>
              <a:rPr lang="en-US" sz="2400" dirty="0"/>
              <a:t>coefficient of multiple determination for full model </a:t>
            </a:r>
            <a:r>
              <a:rPr lang="en-US" sz="2400" dirty="0" smtClean="0"/>
              <a:t>with all </a:t>
            </a:r>
            <a:r>
              <a:rPr lang="en-US" sz="2400" dirty="0"/>
              <a:t>T estimated parameters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348711"/>
              </p:ext>
            </p:extLst>
          </p:nvPr>
        </p:nvGraphicFramePr>
        <p:xfrm>
          <a:off x="1126331" y="4752974"/>
          <a:ext cx="3159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5" imgW="203040" imgH="228600" progId="Equation.3">
                  <p:embed/>
                </p:oleObj>
              </mc:Choice>
              <mc:Fallback>
                <p:oleObj name="Equation" r:id="rId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331" y="4752974"/>
                        <a:ext cx="31591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DE0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15800"/>
              </p:ext>
            </p:extLst>
          </p:nvPr>
        </p:nvGraphicFramePr>
        <p:xfrm>
          <a:off x="1106075" y="5208587"/>
          <a:ext cx="3349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7" imgW="215640" imgH="228600" progId="Equation.3">
                  <p:embed/>
                </p:oleObj>
              </mc:Choice>
              <mc:Fallback>
                <p:oleObj name="Equation" r:id="rId7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075" y="5208587"/>
                        <a:ext cx="3349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DE0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2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2133</Words>
  <Application>Microsoft Office PowerPoint</Application>
  <PresentationFormat>Widescreen</PresentationFormat>
  <Paragraphs>285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Linear Model Selection and regularization</vt:lpstr>
      <vt:lpstr>Outline</vt:lpstr>
      <vt:lpstr>Improving on the Least Squares Regression Estimates? </vt:lpstr>
      <vt:lpstr>1. Prediction Accuracy</vt:lpstr>
      <vt:lpstr>2. Model Interpretability</vt:lpstr>
      <vt:lpstr>Solution (3 important methods)</vt:lpstr>
      <vt:lpstr>6.1 Subset selection</vt:lpstr>
      <vt:lpstr>Alternative Best subsets Criteria</vt:lpstr>
      <vt:lpstr>PowerPoint Presentation</vt:lpstr>
      <vt:lpstr>6.6.1 Best Subset Selection</vt:lpstr>
      <vt:lpstr>6.6.1 Best Subset Selection</vt:lpstr>
      <vt:lpstr>PowerPoint Presentation</vt:lpstr>
      <vt:lpstr>Credit Data (10 predictors including one categorical with 3 values): R2 vs. Subset Size</vt:lpstr>
      <vt:lpstr>Credit Data (10 predictors including one categorical with 3 values):  R2 vs. Subset Size</vt:lpstr>
      <vt:lpstr>Other Measures of Comparison</vt:lpstr>
      <vt:lpstr>PowerPoint Presentation</vt:lpstr>
      <vt:lpstr>Model selection</vt:lpstr>
      <vt:lpstr>Model Selection</vt:lpstr>
      <vt:lpstr>PowerPoint Presentation</vt:lpstr>
      <vt:lpstr>Credit Data: Cp, BIC, and Adjusted R2</vt:lpstr>
      <vt:lpstr>6.1.2 Stepwise Selection</vt:lpstr>
      <vt:lpstr>Question?</vt:lpstr>
      <vt:lpstr>6.2 Shrinkage Methods</vt:lpstr>
      <vt:lpstr>6.2.1 Ridge Regression</vt:lpstr>
      <vt:lpstr>Ridge Regression Adds a Penalty on      ! </vt:lpstr>
      <vt:lpstr>Credit Data: Ridge Regression</vt:lpstr>
      <vt:lpstr>Why can shrinking towards zero be a good thing to do?</vt:lpstr>
      <vt:lpstr>Ridge Regression Bias/ Variance( n=50, p=45)</vt:lpstr>
      <vt:lpstr>Ridge Regression</vt:lpstr>
      <vt:lpstr>Bias/ Variance Trade-off</vt:lpstr>
      <vt:lpstr>Computational Advantages of Ridge Regression</vt:lpstr>
      <vt:lpstr>6.2.2. The LASSO</vt:lpstr>
      <vt:lpstr>LASSO’s Penalty Term</vt:lpstr>
      <vt:lpstr>What’s the Big Deal?</vt:lpstr>
      <vt:lpstr>Credit Data: LASSO</vt:lpstr>
      <vt:lpstr>Another formulation for Ridge regression and the Lasso</vt:lpstr>
      <vt:lpstr>Ridge regression and Lasso (p=2)</vt:lpstr>
      <vt:lpstr>Ridge Regression and Lasso P=3 &amp; P&gt;3</vt:lpstr>
      <vt:lpstr>6.2.3 Selecting the Tuning Parameter </vt:lpstr>
      <vt:lpstr>PowerPoint Presentation</vt:lpstr>
      <vt:lpstr>Learning Objective</vt:lpstr>
      <vt:lpstr>Data Mining Is A Sophisticated Quantitative  Analysis That Attempts To Discover Useful Patterns Or Relationships In A Group Of Data</vt:lpstr>
      <vt:lpstr>Data Mining Typically Involves The Analysis Of Very Large Data Sets</vt:lpstr>
      <vt:lpstr>Data Mining Can be Divided Into Two Types Of Tasks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Emdad</dc:creator>
  <cp:lastModifiedBy>Fatemeh Emdad</cp:lastModifiedBy>
  <cp:revision>56</cp:revision>
  <dcterms:created xsi:type="dcterms:W3CDTF">2015-09-30T20:44:36Z</dcterms:created>
  <dcterms:modified xsi:type="dcterms:W3CDTF">2016-10-04T18:00:08Z</dcterms:modified>
</cp:coreProperties>
</file>