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 snapToObjects="1">
      <p:cViewPr>
        <p:scale>
          <a:sx n="92" d="100"/>
          <a:sy n="92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Apache Spark II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66" y="1309902"/>
            <a:ext cx="3810000" cy="16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76" y="1780940"/>
            <a:ext cx="7748500" cy="4284581"/>
          </a:xfrm>
        </p:spPr>
        <p:txBody>
          <a:bodyPr>
            <a:normAutofit/>
          </a:bodyPr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can persist (cache) an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RDD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Can choose storage level (MEMORY_ONLY, DISK_ONLY, MEMORY_AND_DISK, etc.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Memory Caching allows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future actions to be much faster (often &gt;10x).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Mark RDD to be persisted using the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persist()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cache()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methods on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7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76" y="1780940"/>
            <a:ext cx="7748500" cy="42845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Memory Cache RDD is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fault-tolerant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using Lineage mechanism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Disk Copy RDD is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fault-tolerant using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HDFS replication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manually call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unpersist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8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creen Shot 2017-03-01 at 3.3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1" y="1843997"/>
            <a:ext cx="7942101" cy="43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Shot 2017-03-01 at 3.3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6" y="1923652"/>
            <a:ext cx="7584409" cy="39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18997"/>
            <a:ext cx="7345363" cy="3989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Spark is faster than </a:t>
            </a:r>
            <a:r>
              <a:rPr lang="en-US" dirty="0" err="1" smtClean="0"/>
              <a:t>Hadoop</a:t>
            </a:r>
            <a:r>
              <a:rPr lang="en-US" dirty="0" smtClean="0"/>
              <a:t> 10x – 100x</a:t>
            </a:r>
          </a:p>
          <a:p>
            <a:r>
              <a:rPr lang="en-US" dirty="0" smtClean="0"/>
              <a:t>Especially for Iterative algorithms</a:t>
            </a:r>
          </a:p>
          <a:p>
            <a:r>
              <a:rPr lang="en-US" dirty="0" smtClean="0"/>
              <a:t>Spark needs more memory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Jobs that require one iteration </a:t>
            </a:r>
          </a:p>
          <a:p>
            <a:pPr lvl="1"/>
            <a:r>
              <a:rPr lang="en-US" dirty="0" smtClean="0"/>
              <a:t>No big difference between Spark &amp;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Spark performance is more sensitive to availability of memory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7-03-01 at 3.4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7" y="2001832"/>
            <a:ext cx="7823732" cy="3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&amp; L.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 Shot 2017-03-01 at 3.4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10" y="2041211"/>
            <a:ext cx="7440824" cy="37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3107</TotalTime>
  <Words>148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 </vt:lpstr>
      <vt:lpstr>RDD Summary</vt:lpstr>
      <vt:lpstr>RDD Summary</vt:lpstr>
      <vt:lpstr>Example I</vt:lpstr>
      <vt:lpstr>Example II</vt:lpstr>
      <vt:lpstr>Performance </vt:lpstr>
      <vt:lpstr>PageRank</vt:lpstr>
      <vt:lpstr>K-Means &amp; L. Regression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366</cp:revision>
  <dcterms:created xsi:type="dcterms:W3CDTF">2013-01-13T20:33:29Z</dcterms:created>
  <dcterms:modified xsi:type="dcterms:W3CDTF">2017-03-02T00:20:00Z</dcterms:modified>
</cp:coreProperties>
</file>