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0D1"/>
          </a:solidFill>
        </a:fill>
      </a:tcStyle>
    </a:wholeTbl>
    <a:band2H>
      <a:tcTxStyle b="def" i="def"/>
      <a:tcStyle>
        <a:tcBdr/>
        <a:fill>
          <a:solidFill>
            <a:srgbClr val="E8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ECC"/>
          </a:solidFill>
        </a:fill>
      </a:tcStyle>
    </a:wholeTbl>
    <a:band2H>
      <a:tcTxStyle b="def" i="def"/>
      <a:tcStyle>
        <a:tcBdr/>
        <a:fill>
          <a:solidFill>
            <a:srgbClr val="E8E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6F0E2"/>
          </a:solidFill>
        </a:fill>
      </a:tcStyle>
    </a:wholeTbl>
    <a:band2H>
      <a:tcTxStyle b="def" i="def"/>
      <a:tcStyle>
        <a:tcBdr/>
        <a:fill>
          <a:solidFill>
            <a:srgbClr val="F3F7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sto MT"/>
      </a:defRPr>
    </a:lvl1pPr>
    <a:lvl2pPr indent="228600" latinLnBrk="0">
      <a:defRPr sz="1200">
        <a:latin typeface="+mj-lt"/>
        <a:ea typeface="+mj-ea"/>
        <a:cs typeface="+mj-cs"/>
        <a:sym typeface="Calisto MT"/>
      </a:defRPr>
    </a:lvl2pPr>
    <a:lvl3pPr indent="457200" latinLnBrk="0">
      <a:defRPr sz="1200">
        <a:latin typeface="+mj-lt"/>
        <a:ea typeface="+mj-ea"/>
        <a:cs typeface="+mj-cs"/>
        <a:sym typeface="Calisto MT"/>
      </a:defRPr>
    </a:lvl3pPr>
    <a:lvl4pPr indent="685800" latinLnBrk="0">
      <a:defRPr sz="1200">
        <a:latin typeface="+mj-lt"/>
        <a:ea typeface="+mj-ea"/>
        <a:cs typeface="+mj-cs"/>
        <a:sym typeface="Calisto MT"/>
      </a:defRPr>
    </a:lvl4pPr>
    <a:lvl5pPr indent="914400" latinLnBrk="0">
      <a:defRPr sz="1200">
        <a:latin typeface="+mj-lt"/>
        <a:ea typeface="+mj-ea"/>
        <a:cs typeface="+mj-cs"/>
        <a:sym typeface="Calisto MT"/>
      </a:defRPr>
    </a:lvl5pPr>
    <a:lvl6pPr indent="1143000" latinLnBrk="0">
      <a:defRPr sz="1200">
        <a:latin typeface="+mj-lt"/>
        <a:ea typeface="+mj-ea"/>
        <a:cs typeface="+mj-cs"/>
        <a:sym typeface="Calisto MT"/>
      </a:defRPr>
    </a:lvl6pPr>
    <a:lvl7pPr indent="1371600" latinLnBrk="0">
      <a:defRPr sz="1200">
        <a:latin typeface="+mj-lt"/>
        <a:ea typeface="+mj-ea"/>
        <a:cs typeface="+mj-cs"/>
        <a:sym typeface="Calisto MT"/>
      </a:defRPr>
    </a:lvl7pPr>
    <a:lvl8pPr indent="1600200" latinLnBrk="0">
      <a:defRPr sz="1200">
        <a:latin typeface="+mj-lt"/>
        <a:ea typeface="+mj-ea"/>
        <a:cs typeface="+mj-cs"/>
        <a:sym typeface="Calisto MT"/>
      </a:defRPr>
    </a:lvl8pPr>
    <a:lvl9pPr indent="1828800" latinLnBrk="0">
      <a:defRPr sz="1200">
        <a:latin typeface="+mj-lt"/>
        <a:ea typeface="+mj-ea"/>
        <a:cs typeface="+mj-cs"/>
        <a:sym typeface="Calisto MT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"/>
          <p:cNvGrpSpPr/>
          <p:nvPr/>
        </p:nvGrpSpPr>
        <p:grpSpPr>
          <a:xfrm>
            <a:off x="649163" y="411479"/>
            <a:ext cx="10893674" cy="6035042"/>
            <a:chOff x="0" y="0"/>
            <a:chExt cx="10893672" cy="6035040"/>
          </a:xfrm>
        </p:grpSpPr>
        <p:sp>
          <p:nvSpPr>
            <p:cNvPr id="17" name="Rectangle"/>
            <p:cNvSpPr/>
            <p:nvPr/>
          </p:nvSpPr>
          <p:spPr>
            <a:xfrm>
              <a:off x="-1" y="-1"/>
              <a:ext cx="10893674" cy="6035042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" name="Rectangle"/>
            <p:cNvSpPr/>
            <p:nvPr/>
          </p:nvSpPr>
          <p:spPr>
            <a:xfrm>
              <a:off x="101293" y="64008"/>
              <a:ext cx="10643617" cy="5888737"/>
            </a:xfrm>
            <a:prstGeom prst="rect">
              <a:avLst/>
            </a:prstGeom>
            <a:noFill/>
            <a:ln w="12700" cap="flat">
              <a:solidFill>
                <a:srgbClr val="C7C6B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" name="Line"/>
            <p:cNvSpPr/>
            <p:nvPr/>
          </p:nvSpPr>
          <p:spPr>
            <a:xfrm>
              <a:off x="101291" y="5722165"/>
              <a:ext cx="10643618" cy="1475"/>
            </a:xfrm>
            <a:prstGeom prst="line">
              <a:avLst/>
            </a:prstGeom>
            <a:noFill/>
            <a:ln w="12700" cap="flat">
              <a:solidFill>
                <a:srgbClr val="C7C6B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" name="Rectangle"/>
            <p:cNvSpPr/>
            <p:nvPr/>
          </p:nvSpPr>
          <p:spPr>
            <a:xfrm>
              <a:off x="101293" y="45719"/>
              <a:ext cx="10643617" cy="2578610"/>
            </a:xfrm>
            <a:prstGeom prst="rect">
              <a:avLst/>
            </a:prstGeom>
            <a:solidFill>
              <a:srgbClr val="CBD2D5"/>
            </a:solidFill>
            <a:ln w="3175" cap="flat">
              <a:solidFill>
                <a:srgbClr val="C7C6B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2" name="Title Text"/>
          <p:cNvSpPr/>
          <p:nvPr>
            <p:ph type="title"/>
          </p:nvPr>
        </p:nvSpPr>
        <p:spPr>
          <a:xfrm>
            <a:off x="1219200" y="1123950"/>
            <a:ext cx="9789584" cy="1924050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23" name="Body Level One…"/>
          <p:cNvSpPr/>
          <p:nvPr>
            <p:ph type="body" sz="half" idx="1"/>
          </p:nvPr>
        </p:nvSpPr>
        <p:spPr>
          <a:xfrm>
            <a:off x="1219200" y="3429000"/>
            <a:ext cx="9789584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ClrTx/>
              <a:buSzTx/>
              <a:buFontTx/>
              <a:buNone/>
              <a:defRPr sz="2000"/>
            </a:lvl1pPr>
            <a:lvl2pPr marL="0" indent="457200" algn="ctr">
              <a:spcBef>
                <a:spcPts val="300"/>
              </a:spcBef>
              <a:buClrTx/>
              <a:buSzTx/>
              <a:buFontTx/>
              <a:buNone/>
              <a:defRPr sz="2000"/>
            </a:lvl2pPr>
            <a:lvl3pPr marL="0" indent="914400" algn="ctr">
              <a:spcBef>
                <a:spcPts val="300"/>
              </a:spcBef>
              <a:buClrTx/>
              <a:buSzTx/>
              <a:buFontTx/>
              <a:buNone/>
              <a:defRPr sz="2000"/>
            </a:lvl3pPr>
            <a:lvl4pPr marL="0" indent="1371600" algn="ctr">
              <a:spcBef>
                <a:spcPts val="300"/>
              </a:spcBef>
              <a:buClrTx/>
              <a:buSzTx/>
              <a:buFontTx/>
              <a:buNone/>
              <a:defRPr sz="2000"/>
            </a:lvl4pPr>
            <a:lvl5pPr marL="0" indent="1828800" algn="ctr">
              <a:spcBef>
                <a:spcPts val="300"/>
              </a:spcBef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/>
          <p:nvPr>
            <p:ph type="sldNum" sz="quarter" idx="2"/>
          </p:nvPr>
        </p:nvSpPr>
        <p:spPr>
          <a:xfrm>
            <a:off x="5967730" y="6124006"/>
            <a:ext cx="256541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"/>
          <p:cNvGrpSpPr/>
          <p:nvPr/>
        </p:nvGrpSpPr>
        <p:grpSpPr>
          <a:xfrm>
            <a:off x="243839" y="173699"/>
            <a:ext cx="11704322" cy="6510602"/>
            <a:chOff x="0" y="0"/>
            <a:chExt cx="11704320" cy="6510601"/>
          </a:xfrm>
        </p:grpSpPr>
        <p:grpSp>
          <p:nvGrpSpPr>
            <p:cNvPr id="140" name="Group"/>
            <p:cNvGrpSpPr/>
            <p:nvPr/>
          </p:nvGrpSpPr>
          <p:grpSpPr>
            <a:xfrm>
              <a:off x="-1" y="0"/>
              <a:ext cx="11704322" cy="6510602"/>
              <a:chOff x="0" y="0"/>
              <a:chExt cx="11704320" cy="6510601"/>
            </a:xfrm>
          </p:grpSpPr>
          <p:grpSp>
            <p:nvGrpSpPr>
              <p:cNvPr id="138" name="Group"/>
              <p:cNvGrpSpPr/>
              <p:nvPr/>
            </p:nvGrpSpPr>
            <p:grpSpPr>
              <a:xfrm>
                <a:off x="-1" y="0"/>
                <a:ext cx="11704322" cy="6510602"/>
                <a:chOff x="0" y="0"/>
                <a:chExt cx="11704320" cy="6510601"/>
              </a:xfrm>
            </p:grpSpPr>
            <p:sp>
              <p:nvSpPr>
                <p:cNvPr id="134" name="Rectangle"/>
                <p:cNvSpPr/>
                <p:nvPr/>
              </p:nvSpPr>
              <p:spPr>
                <a:xfrm>
                  <a:off x="-1" y="0"/>
                  <a:ext cx="11704322" cy="6510602"/>
                </a:xfrm>
                <a:prstGeom prst="rect">
                  <a:avLst/>
                </a:prstGeom>
                <a:solidFill>
                  <a:srgbClr val="F2F2F2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137" name="Group"/>
                <p:cNvGrpSpPr/>
                <p:nvPr/>
              </p:nvGrpSpPr>
              <p:grpSpPr>
                <a:xfrm>
                  <a:off x="97536" y="64044"/>
                  <a:ext cx="11497057" cy="6364225"/>
                  <a:chOff x="0" y="0"/>
                  <a:chExt cx="11497055" cy="6364223"/>
                </a:xfrm>
              </p:grpSpPr>
              <p:sp>
                <p:nvSpPr>
                  <p:cNvPr id="135" name="Rectangle"/>
                  <p:cNvSpPr/>
                  <p:nvPr/>
                </p:nvSpPr>
                <p:spPr>
                  <a:xfrm>
                    <a:off x="0" y="0"/>
                    <a:ext cx="11497056" cy="6364224"/>
                  </a:xfrm>
                  <a:prstGeom prst="rect">
                    <a:avLst/>
                  </a:prstGeom>
                  <a:noFill/>
                  <a:ln w="12700" cap="flat">
                    <a:solidFill>
                      <a:srgbClr val="C7C6BC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136" name="Line"/>
                  <p:cNvSpPr/>
                  <p:nvPr/>
                </p:nvSpPr>
                <p:spPr>
                  <a:xfrm>
                    <a:off x="0" y="6141594"/>
                    <a:ext cx="11497057" cy="1587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C7C6BC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/>
                  </a:p>
                </p:txBody>
              </p:sp>
            </p:grpSp>
          </p:grpSp>
          <p:sp>
            <p:nvSpPr>
              <p:cNvPr id="139" name="Rectangle"/>
              <p:cNvSpPr/>
              <p:nvPr/>
            </p:nvSpPr>
            <p:spPr>
              <a:xfrm rot="5400000">
                <a:off x="1846878" y="3089723"/>
                <a:ext cx="6135625" cy="85345"/>
              </a:xfrm>
              <a:prstGeom prst="rect">
                <a:avLst/>
              </a:prstGeom>
              <a:solidFill>
                <a:srgbClr val="CBD2D5"/>
              </a:solidFill>
              <a:ln w="3175" cap="flat">
                <a:solidFill>
                  <a:srgbClr val="C7C6BC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41" name="Rectangle"/>
            <p:cNvSpPr/>
            <p:nvPr/>
          </p:nvSpPr>
          <p:spPr>
            <a:xfrm rot="10800000">
              <a:off x="101177" y="1420762"/>
              <a:ext cx="4767073" cy="64009"/>
            </a:xfrm>
            <a:prstGeom prst="rect">
              <a:avLst/>
            </a:prstGeom>
            <a:solidFill>
              <a:srgbClr val="CBD2D5"/>
            </a:solidFill>
            <a:ln w="3175" cap="flat">
              <a:solidFill>
                <a:srgbClr val="C7C6B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43" name="Title Text"/>
          <p:cNvSpPr/>
          <p:nvPr>
            <p:ph type="title"/>
          </p:nvPr>
        </p:nvSpPr>
        <p:spPr>
          <a:xfrm>
            <a:off x="706967" y="1694328"/>
            <a:ext cx="4011084" cy="914401"/>
          </a:xfrm>
          <a:prstGeom prst="rect">
            <a:avLst/>
          </a:prstGeom>
        </p:spPr>
        <p:txBody>
          <a:bodyPr anchor="b"/>
          <a:lstStyle>
            <a:lvl1pPr algn="l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/>
          <p:nvPr>
            <p:ph type="body" sz="half" idx="1"/>
          </p:nvPr>
        </p:nvSpPr>
        <p:spPr>
          <a:xfrm>
            <a:off x="5771091" y="609601"/>
            <a:ext cx="5486401" cy="54657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Rectangle"/>
          <p:cNvSpPr/>
          <p:nvPr>
            <p:ph type="body" sz="quarter" idx="13"/>
          </p:nvPr>
        </p:nvSpPr>
        <p:spPr>
          <a:xfrm>
            <a:off x="706966" y="2672322"/>
            <a:ext cx="4011085" cy="340304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ClrTx/>
              <a:buSzTx/>
              <a:buFontTx/>
              <a:buNone/>
              <a:defRPr sz="1600"/>
            </a:pPr>
          </a:p>
        </p:txBody>
      </p:sp>
      <p:sp>
        <p:nvSpPr>
          <p:cNvPr id="146" name="Image"/>
          <p:cNvSpPr/>
          <p:nvPr>
            <p:ph type="pic" sz="quarter" idx="14"/>
          </p:nvPr>
        </p:nvSpPr>
        <p:spPr>
          <a:xfrm>
            <a:off x="470523" y="310123"/>
            <a:ext cx="4531784" cy="12049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"/>
          <p:cNvGrpSpPr/>
          <p:nvPr/>
        </p:nvGrpSpPr>
        <p:grpSpPr>
          <a:xfrm>
            <a:off x="243839" y="173699"/>
            <a:ext cx="11704322" cy="6510602"/>
            <a:chOff x="0" y="0"/>
            <a:chExt cx="11704320" cy="6510601"/>
          </a:xfrm>
        </p:grpSpPr>
        <p:grpSp>
          <p:nvGrpSpPr>
            <p:cNvPr id="158" name="Group"/>
            <p:cNvGrpSpPr/>
            <p:nvPr/>
          </p:nvGrpSpPr>
          <p:grpSpPr>
            <a:xfrm>
              <a:off x="-1" y="0"/>
              <a:ext cx="11704322" cy="6510602"/>
              <a:chOff x="0" y="0"/>
              <a:chExt cx="11704320" cy="6510601"/>
            </a:xfrm>
          </p:grpSpPr>
          <p:sp>
            <p:nvSpPr>
              <p:cNvPr id="154" name="Rectangle"/>
              <p:cNvSpPr/>
              <p:nvPr/>
            </p:nvSpPr>
            <p:spPr>
              <a:xfrm>
                <a:off x="-1" y="0"/>
                <a:ext cx="11704322" cy="6510602"/>
              </a:xfrm>
              <a:prstGeom prst="rect">
                <a:avLst/>
              </a:prstGeom>
              <a:solidFill>
                <a:srgbClr val="F2F2F2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0" dir="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157" name="Group"/>
              <p:cNvGrpSpPr/>
              <p:nvPr/>
            </p:nvGrpSpPr>
            <p:grpSpPr>
              <a:xfrm>
                <a:off x="97536" y="64044"/>
                <a:ext cx="11497057" cy="6364225"/>
                <a:chOff x="0" y="0"/>
                <a:chExt cx="11497055" cy="6364223"/>
              </a:xfrm>
            </p:grpSpPr>
            <p:sp>
              <p:nvSpPr>
                <p:cNvPr id="155" name="Rectangle"/>
                <p:cNvSpPr/>
                <p:nvPr/>
              </p:nvSpPr>
              <p:spPr>
                <a:xfrm>
                  <a:off x="0" y="0"/>
                  <a:ext cx="11497056" cy="6364224"/>
                </a:xfrm>
                <a:prstGeom prst="rect">
                  <a:avLst/>
                </a:prstGeom>
                <a:noFill/>
                <a:ln w="12700" cap="flat">
                  <a:solidFill>
                    <a:srgbClr val="C7C6BC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6" name="Line"/>
                <p:cNvSpPr/>
                <p:nvPr/>
              </p:nvSpPr>
              <p:spPr>
                <a:xfrm>
                  <a:off x="0" y="6141594"/>
                  <a:ext cx="11497057" cy="1587"/>
                </a:xfrm>
                <a:prstGeom prst="line">
                  <a:avLst/>
                </a:prstGeom>
                <a:noFill/>
                <a:ln w="12700" cap="flat">
                  <a:solidFill>
                    <a:srgbClr val="C7C6BC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  <p:sp>
          <p:nvSpPr>
            <p:cNvPr id="159" name="Rectangle"/>
            <p:cNvSpPr/>
            <p:nvPr/>
          </p:nvSpPr>
          <p:spPr>
            <a:xfrm rot="5400000">
              <a:off x="1846878" y="3089723"/>
              <a:ext cx="6135625" cy="85345"/>
            </a:xfrm>
            <a:prstGeom prst="rect">
              <a:avLst/>
            </a:prstGeom>
            <a:solidFill>
              <a:srgbClr val="CBD2D5"/>
            </a:solidFill>
            <a:ln w="3175" cap="flat">
              <a:solidFill>
                <a:srgbClr val="C7C6B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61" name="Title Text"/>
          <p:cNvSpPr/>
          <p:nvPr>
            <p:ph type="title"/>
          </p:nvPr>
        </p:nvSpPr>
        <p:spPr>
          <a:xfrm>
            <a:off x="707136" y="1691639"/>
            <a:ext cx="4011168" cy="914401"/>
          </a:xfrm>
          <a:prstGeom prst="rect">
            <a:avLst/>
          </a:prstGeom>
        </p:spPr>
        <p:txBody>
          <a:bodyPr anchor="b"/>
          <a:lstStyle>
            <a:lvl1pPr algn="l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62" name="Image"/>
          <p:cNvSpPr/>
          <p:nvPr>
            <p:ph type="pic" sz="half" idx="13"/>
          </p:nvPr>
        </p:nvSpPr>
        <p:spPr>
          <a:xfrm>
            <a:off x="5784744" y="612775"/>
            <a:ext cx="5486401" cy="54681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3" name="Body Level One…"/>
          <p:cNvSpPr/>
          <p:nvPr>
            <p:ph type="body" sz="quarter" idx="1"/>
          </p:nvPr>
        </p:nvSpPr>
        <p:spPr>
          <a:xfrm>
            <a:off x="707136" y="2670048"/>
            <a:ext cx="4011168" cy="34015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ClrTx/>
              <a:buSzTx/>
              <a:buFontTx/>
              <a:buNone/>
              <a:defRPr sz="1600"/>
            </a:lvl1pPr>
            <a:lvl2pPr marL="0" indent="457200">
              <a:lnSpc>
                <a:spcPct val="120000"/>
              </a:lnSpc>
              <a:buClrTx/>
              <a:buSzTx/>
              <a:buFontTx/>
              <a:buNone/>
              <a:defRPr sz="1600"/>
            </a:lvl2pPr>
            <a:lvl3pPr marL="0" indent="914400">
              <a:lnSpc>
                <a:spcPct val="120000"/>
              </a:lnSpc>
              <a:buClrTx/>
              <a:buSzTx/>
              <a:buFontTx/>
              <a:buNone/>
              <a:defRPr sz="1600"/>
            </a:lvl3pPr>
            <a:lvl4pPr marL="0" indent="1371600">
              <a:lnSpc>
                <a:spcPct val="120000"/>
              </a:lnSpc>
              <a:buClrTx/>
              <a:buSzTx/>
              <a:buFontTx/>
              <a:buNone/>
              <a:defRPr sz="1600"/>
            </a:lvl4pPr>
            <a:lvl5pPr marL="0" indent="1828800">
              <a:lnSpc>
                <a:spcPct val="120000"/>
              </a:lnSpc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"/>
          <p:cNvGrpSpPr/>
          <p:nvPr/>
        </p:nvGrpSpPr>
        <p:grpSpPr>
          <a:xfrm>
            <a:off x="243839" y="173699"/>
            <a:ext cx="11704322" cy="6510602"/>
            <a:chOff x="0" y="0"/>
            <a:chExt cx="11704320" cy="6510601"/>
          </a:xfrm>
        </p:grpSpPr>
        <p:grpSp>
          <p:nvGrpSpPr>
            <p:cNvPr id="175" name="Group"/>
            <p:cNvGrpSpPr/>
            <p:nvPr/>
          </p:nvGrpSpPr>
          <p:grpSpPr>
            <a:xfrm>
              <a:off x="-1" y="0"/>
              <a:ext cx="11704322" cy="6510602"/>
              <a:chOff x="0" y="0"/>
              <a:chExt cx="11704320" cy="6510601"/>
            </a:xfrm>
          </p:grpSpPr>
          <p:sp>
            <p:nvSpPr>
              <p:cNvPr id="171" name="Rectangle"/>
              <p:cNvSpPr/>
              <p:nvPr/>
            </p:nvSpPr>
            <p:spPr>
              <a:xfrm>
                <a:off x="-1" y="0"/>
                <a:ext cx="11704322" cy="6510602"/>
              </a:xfrm>
              <a:prstGeom prst="rect">
                <a:avLst/>
              </a:prstGeom>
              <a:solidFill>
                <a:srgbClr val="F2F2F2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0" dir="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174" name="Group"/>
              <p:cNvGrpSpPr/>
              <p:nvPr/>
            </p:nvGrpSpPr>
            <p:grpSpPr>
              <a:xfrm>
                <a:off x="97536" y="64044"/>
                <a:ext cx="11497057" cy="6364225"/>
                <a:chOff x="0" y="0"/>
                <a:chExt cx="11497055" cy="6364223"/>
              </a:xfrm>
            </p:grpSpPr>
            <p:sp>
              <p:nvSpPr>
                <p:cNvPr id="172" name="Rectangle"/>
                <p:cNvSpPr/>
                <p:nvPr/>
              </p:nvSpPr>
              <p:spPr>
                <a:xfrm>
                  <a:off x="0" y="0"/>
                  <a:ext cx="11497056" cy="6364224"/>
                </a:xfrm>
                <a:prstGeom prst="rect">
                  <a:avLst/>
                </a:prstGeom>
                <a:noFill/>
                <a:ln w="12700" cap="flat">
                  <a:solidFill>
                    <a:srgbClr val="C7C6BC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3" name="Line"/>
                <p:cNvSpPr/>
                <p:nvPr/>
              </p:nvSpPr>
              <p:spPr>
                <a:xfrm>
                  <a:off x="0" y="6141594"/>
                  <a:ext cx="11497057" cy="1587"/>
                </a:xfrm>
                <a:prstGeom prst="line">
                  <a:avLst/>
                </a:prstGeom>
                <a:noFill/>
                <a:ln w="12700" cap="flat">
                  <a:solidFill>
                    <a:srgbClr val="C7C6BC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  <p:sp>
          <p:nvSpPr>
            <p:cNvPr id="176" name="Rectangle"/>
            <p:cNvSpPr/>
            <p:nvPr/>
          </p:nvSpPr>
          <p:spPr>
            <a:xfrm>
              <a:off x="97536" y="4029492"/>
              <a:ext cx="11497056" cy="64009"/>
            </a:xfrm>
            <a:prstGeom prst="rect">
              <a:avLst/>
            </a:prstGeom>
            <a:solidFill>
              <a:srgbClr val="CBD2D5"/>
            </a:solidFill>
            <a:ln w="3175" cap="flat">
              <a:solidFill>
                <a:srgbClr val="C7C6B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78" name="Title Text"/>
          <p:cNvSpPr/>
          <p:nvPr>
            <p:ph type="title"/>
          </p:nvPr>
        </p:nvSpPr>
        <p:spPr>
          <a:xfrm>
            <a:off x="707136" y="4287820"/>
            <a:ext cx="10695969" cy="916194"/>
          </a:xfrm>
          <a:prstGeom prst="rect">
            <a:avLst/>
          </a:prstGeom>
        </p:spPr>
        <p:txBody>
          <a:bodyPr anchor="b"/>
          <a:lstStyle>
            <a:lvl1pPr algn="l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79" name="Image"/>
          <p:cNvSpPr/>
          <p:nvPr>
            <p:ph type="pic" idx="13"/>
          </p:nvPr>
        </p:nvSpPr>
        <p:spPr>
          <a:xfrm>
            <a:off x="475128" y="331693"/>
            <a:ext cx="11228833" cy="3783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80" name="Body Level One…"/>
          <p:cNvSpPr/>
          <p:nvPr>
            <p:ph type="body" sz="quarter" idx="1"/>
          </p:nvPr>
        </p:nvSpPr>
        <p:spPr>
          <a:xfrm>
            <a:off x="707136" y="5271248"/>
            <a:ext cx="10695969" cy="10130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ClrTx/>
              <a:buSzTx/>
              <a:buFontTx/>
              <a:buNone/>
              <a:defRPr sz="1800"/>
            </a:lvl1pPr>
            <a:lvl2pPr marL="0" indent="457200">
              <a:lnSpc>
                <a:spcPct val="120000"/>
              </a:lnSpc>
              <a:buClrTx/>
              <a:buSzTx/>
              <a:buFontTx/>
              <a:buNone/>
              <a:defRPr sz="1800"/>
            </a:lvl2pPr>
            <a:lvl3pPr marL="0" indent="914400">
              <a:lnSpc>
                <a:spcPct val="120000"/>
              </a:lnSpc>
              <a:buClrTx/>
              <a:buSzTx/>
              <a:buFontTx/>
              <a:buNone/>
              <a:defRPr sz="1800"/>
            </a:lvl3pPr>
            <a:lvl4pPr marL="0" indent="1371600">
              <a:lnSpc>
                <a:spcPct val="120000"/>
              </a:lnSpc>
              <a:buClrTx/>
              <a:buSzTx/>
              <a:buFontTx/>
              <a:buNone/>
              <a:defRPr sz="1800"/>
            </a:lvl4pPr>
            <a:lvl5pPr marL="0" indent="1828800">
              <a:lnSpc>
                <a:spcPct val="120000"/>
              </a:lnSpc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9" name="Body Level One…"/>
          <p:cNvSpPr/>
          <p:nvPr>
            <p:ph type="body" idx="1"/>
          </p:nvPr>
        </p:nvSpPr>
        <p:spPr>
          <a:xfrm>
            <a:off x="1200150" y="2133600"/>
            <a:ext cx="9793817" cy="393192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"/>
          <p:cNvGrpSpPr/>
          <p:nvPr/>
        </p:nvGrpSpPr>
        <p:grpSpPr>
          <a:xfrm>
            <a:off x="243839" y="173699"/>
            <a:ext cx="11704322" cy="6510602"/>
            <a:chOff x="0" y="0"/>
            <a:chExt cx="11704320" cy="6510601"/>
          </a:xfrm>
        </p:grpSpPr>
        <p:grpSp>
          <p:nvGrpSpPr>
            <p:cNvPr id="201" name="Group"/>
            <p:cNvGrpSpPr/>
            <p:nvPr/>
          </p:nvGrpSpPr>
          <p:grpSpPr>
            <a:xfrm>
              <a:off x="-1" y="0"/>
              <a:ext cx="11704322" cy="6510602"/>
              <a:chOff x="0" y="0"/>
              <a:chExt cx="11704320" cy="6510601"/>
            </a:xfrm>
          </p:grpSpPr>
          <p:sp>
            <p:nvSpPr>
              <p:cNvPr id="197" name="Rectangle"/>
              <p:cNvSpPr/>
              <p:nvPr/>
            </p:nvSpPr>
            <p:spPr>
              <a:xfrm>
                <a:off x="-1" y="0"/>
                <a:ext cx="11704322" cy="6510602"/>
              </a:xfrm>
              <a:prstGeom prst="rect">
                <a:avLst/>
              </a:prstGeom>
              <a:solidFill>
                <a:srgbClr val="F2F2F2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0" dir="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200" name="Group"/>
              <p:cNvGrpSpPr/>
              <p:nvPr/>
            </p:nvGrpSpPr>
            <p:grpSpPr>
              <a:xfrm>
                <a:off x="97536" y="64044"/>
                <a:ext cx="11497057" cy="6364225"/>
                <a:chOff x="0" y="0"/>
                <a:chExt cx="11497055" cy="6364223"/>
              </a:xfrm>
            </p:grpSpPr>
            <p:sp>
              <p:nvSpPr>
                <p:cNvPr id="198" name="Rectangle"/>
                <p:cNvSpPr/>
                <p:nvPr/>
              </p:nvSpPr>
              <p:spPr>
                <a:xfrm>
                  <a:off x="0" y="0"/>
                  <a:ext cx="11497056" cy="6364224"/>
                </a:xfrm>
                <a:prstGeom prst="rect">
                  <a:avLst/>
                </a:prstGeom>
                <a:noFill/>
                <a:ln w="12700" cap="flat">
                  <a:solidFill>
                    <a:srgbClr val="C7C6BC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9" name="Line"/>
                <p:cNvSpPr/>
                <p:nvPr/>
              </p:nvSpPr>
              <p:spPr>
                <a:xfrm>
                  <a:off x="0" y="6141594"/>
                  <a:ext cx="11497057" cy="1587"/>
                </a:xfrm>
                <a:prstGeom prst="line">
                  <a:avLst/>
                </a:prstGeom>
                <a:noFill/>
                <a:ln w="12700" cap="flat">
                  <a:solidFill>
                    <a:srgbClr val="C7C6BC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  <p:sp>
          <p:nvSpPr>
            <p:cNvPr id="202" name="Rectangle"/>
            <p:cNvSpPr/>
            <p:nvPr/>
          </p:nvSpPr>
          <p:spPr>
            <a:xfrm rot="5400000">
              <a:off x="6435133" y="3089723"/>
              <a:ext cx="6135625" cy="85345"/>
            </a:xfrm>
            <a:prstGeom prst="rect">
              <a:avLst/>
            </a:prstGeom>
            <a:solidFill>
              <a:srgbClr val="CBD2D5"/>
            </a:solidFill>
            <a:ln w="3175" cap="flat">
              <a:solidFill>
                <a:srgbClr val="C7C6B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04" name="Title Text"/>
          <p:cNvSpPr/>
          <p:nvPr>
            <p:ph type="title"/>
          </p:nvPr>
        </p:nvSpPr>
        <p:spPr>
          <a:xfrm>
            <a:off x="9855199" y="609601"/>
            <a:ext cx="1888565" cy="551656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05" name="Body Level One…"/>
          <p:cNvSpPr/>
          <p:nvPr>
            <p:ph type="body" idx="1"/>
          </p:nvPr>
        </p:nvSpPr>
        <p:spPr>
          <a:xfrm>
            <a:off x="770963" y="609601"/>
            <a:ext cx="8373037" cy="55165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Body Level One…"/>
          <p:cNvSpPr/>
          <p:nvPr>
            <p:ph type="body" idx="1"/>
          </p:nvPr>
        </p:nvSpPr>
        <p:spPr>
          <a:xfrm>
            <a:off x="1200150" y="2133600"/>
            <a:ext cx="9793817" cy="393192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"/>
          <p:cNvGrpSpPr/>
          <p:nvPr/>
        </p:nvGrpSpPr>
        <p:grpSpPr>
          <a:xfrm>
            <a:off x="649163" y="411479"/>
            <a:ext cx="10893674" cy="6035042"/>
            <a:chOff x="0" y="0"/>
            <a:chExt cx="10893672" cy="6035040"/>
          </a:xfrm>
        </p:grpSpPr>
        <p:sp>
          <p:nvSpPr>
            <p:cNvPr id="40" name="Rectangle"/>
            <p:cNvSpPr/>
            <p:nvPr/>
          </p:nvSpPr>
          <p:spPr>
            <a:xfrm>
              <a:off x="-1" y="-1"/>
              <a:ext cx="10893674" cy="6035042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4" name="Group"/>
            <p:cNvGrpSpPr/>
            <p:nvPr/>
          </p:nvGrpSpPr>
          <p:grpSpPr>
            <a:xfrm>
              <a:off x="101291" y="64008"/>
              <a:ext cx="10643619" cy="5888737"/>
              <a:chOff x="0" y="0"/>
              <a:chExt cx="10643617" cy="5888735"/>
            </a:xfrm>
          </p:grpSpPr>
          <p:sp>
            <p:nvSpPr>
              <p:cNvPr id="41" name="Rectangle"/>
              <p:cNvSpPr/>
              <p:nvPr/>
            </p:nvSpPr>
            <p:spPr>
              <a:xfrm>
                <a:off x="1" y="0"/>
                <a:ext cx="10643617" cy="5888736"/>
              </a:xfrm>
              <a:prstGeom prst="rect">
                <a:avLst/>
              </a:prstGeom>
              <a:noFill/>
              <a:ln w="12700" cap="flat">
                <a:solidFill>
                  <a:srgbClr val="C7C6BC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" name="Line"/>
              <p:cNvSpPr/>
              <p:nvPr/>
            </p:nvSpPr>
            <p:spPr>
              <a:xfrm>
                <a:off x="0" y="5658157"/>
                <a:ext cx="10643617" cy="1475"/>
              </a:xfrm>
              <a:prstGeom prst="line">
                <a:avLst/>
              </a:prstGeom>
              <a:noFill/>
              <a:ln w="12700" cap="flat">
                <a:solidFill>
                  <a:srgbClr val="C7C6BC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" name="Line"/>
              <p:cNvSpPr/>
              <p:nvPr/>
            </p:nvSpPr>
            <p:spPr>
              <a:xfrm>
                <a:off x="0" y="2952038"/>
                <a:ext cx="10643617" cy="1475"/>
              </a:xfrm>
              <a:prstGeom prst="line">
                <a:avLst/>
              </a:prstGeom>
              <a:noFill/>
              <a:ln w="12700" cap="flat">
                <a:solidFill>
                  <a:srgbClr val="C7C6BC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46" name="Title Text"/>
          <p:cNvSpPr/>
          <p:nvPr>
            <p:ph type="title"/>
          </p:nvPr>
        </p:nvSpPr>
        <p:spPr>
          <a:xfrm>
            <a:off x="1200150" y="3442448"/>
            <a:ext cx="9793818" cy="1532965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/>
          <p:nvPr>
            <p:ph type="body" sz="quarter" idx="1"/>
          </p:nvPr>
        </p:nvSpPr>
        <p:spPr>
          <a:xfrm>
            <a:off x="1200150" y="5029200"/>
            <a:ext cx="9793818" cy="990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ClrTx/>
              <a:buSzTx/>
              <a:buFontTx/>
              <a:buNone/>
              <a:defRPr sz="2000"/>
            </a:lvl1pPr>
            <a:lvl2pPr marL="0" indent="457200" algn="ctr">
              <a:spcBef>
                <a:spcPts val="300"/>
              </a:spcBef>
              <a:buClrTx/>
              <a:buSzTx/>
              <a:buFontTx/>
              <a:buNone/>
              <a:defRPr sz="2000"/>
            </a:lvl2pPr>
            <a:lvl3pPr marL="0" indent="914400" algn="ctr">
              <a:spcBef>
                <a:spcPts val="300"/>
              </a:spcBef>
              <a:buClrTx/>
              <a:buSzTx/>
              <a:buFontTx/>
              <a:buNone/>
              <a:defRPr sz="2000"/>
            </a:lvl3pPr>
            <a:lvl4pPr marL="0" indent="1371600" algn="ctr">
              <a:spcBef>
                <a:spcPts val="300"/>
              </a:spcBef>
              <a:buClrTx/>
              <a:buSzTx/>
              <a:buFontTx/>
              <a:buNone/>
              <a:defRPr sz="2000"/>
            </a:lvl4pPr>
            <a:lvl5pPr marL="0" indent="1828800" algn="ctr">
              <a:spcBef>
                <a:spcPts val="300"/>
              </a:spcBef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Image"/>
          <p:cNvSpPr/>
          <p:nvPr>
            <p:ph type="pic" sz="half" idx="13"/>
          </p:nvPr>
        </p:nvSpPr>
        <p:spPr>
          <a:xfrm>
            <a:off x="848657" y="533401"/>
            <a:ext cx="10448544" cy="28289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"/>
          <p:cNvGrpSpPr/>
          <p:nvPr/>
        </p:nvGrpSpPr>
        <p:grpSpPr>
          <a:xfrm>
            <a:off x="243839" y="173699"/>
            <a:ext cx="11704322" cy="6510602"/>
            <a:chOff x="0" y="0"/>
            <a:chExt cx="11704320" cy="6510601"/>
          </a:xfrm>
        </p:grpSpPr>
        <p:sp>
          <p:nvSpPr>
            <p:cNvPr id="56" name="Rectangle"/>
            <p:cNvSpPr/>
            <p:nvPr/>
          </p:nvSpPr>
          <p:spPr>
            <a:xfrm>
              <a:off x="-1" y="0"/>
              <a:ext cx="11704322" cy="6510602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59" name="Group"/>
            <p:cNvGrpSpPr/>
            <p:nvPr/>
          </p:nvGrpSpPr>
          <p:grpSpPr>
            <a:xfrm>
              <a:off x="97536" y="64044"/>
              <a:ext cx="11497057" cy="6364225"/>
              <a:chOff x="0" y="0"/>
              <a:chExt cx="11497055" cy="6364223"/>
            </a:xfrm>
          </p:grpSpPr>
          <p:sp>
            <p:nvSpPr>
              <p:cNvPr id="57" name="Rectangle"/>
              <p:cNvSpPr/>
              <p:nvPr/>
            </p:nvSpPr>
            <p:spPr>
              <a:xfrm>
                <a:off x="0" y="0"/>
                <a:ext cx="11497056" cy="6364224"/>
              </a:xfrm>
              <a:prstGeom prst="rect">
                <a:avLst/>
              </a:prstGeom>
              <a:noFill/>
              <a:ln w="12700" cap="flat">
                <a:solidFill>
                  <a:srgbClr val="C7C6BC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8" name="Line"/>
              <p:cNvSpPr/>
              <p:nvPr/>
            </p:nvSpPr>
            <p:spPr>
              <a:xfrm>
                <a:off x="0" y="6141594"/>
                <a:ext cx="11497057" cy="1587"/>
              </a:xfrm>
              <a:prstGeom prst="line">
                <a:avLst/>
              </a:prstGeom>
              <a:noFill/>
              <a:ln w="12700" cap="flat">
                <a:solidFill>
                  <a:srgbClr val="C7C6BC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61" name="Title Text"/>
          <p:cNvSpPr/>
          <p:nvPr>
            <p:ph type="title"/>
          </p:nvPr>
        </p:nvSpPr>
        <p:spPr>
          <a:xfrm>
            <a:off x="1200150" y="1371600"/>
            <a:ext cx="9793818" cy="1676400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62" name="Body Level One…"/>
          <p:cNvSpPr/>
          <p:nvPr>
            <p:ph type="body" sz="quarter" idx="1"/>
          </p:nvPr>
        </p:nvSpPr>
        <p:spPr>
          <a:xfrm>
            <a:off x="1200150" y="3134567"/>
            <a:ext cx="9793818" cy="150018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ClrTx/>
              <a:buSzTx/>
              <a:buFontTx/>
              <a:buNone/>
              <a:defRPr sz="2000"/>
            </a:lvl1pPr>
            <a:lvl2pPr marL="0" indent="457200" algn="ctr">
              <a:spcBef>
                <a:spcPts val="300"/>
              </a:spcBef>
              <a:buClrTx/>
              <a:buSzTx/>
              <a:buFontTx/>
              <a:buNone/>
              <a:defRPr sz="2000"/>
            </a:lvl2pPr>
            <a:lvl3pPr marL="0" indent="914400" algn="ctr">
              <a:spcBef>
                <a:spcPts val="300"/>
              </a:spcBef>
              <a:buClrTx/>
              <a:buSzTx/>
              <a:buFontTx/>
              <a:buNone/>
              <a:defRPr sz="2000"/>
            </a:lvl3pPr>
            <a:lvl4pPr marL="0" indent="1371600" algn="ctr">
              <a:spcBef>
                <a:spcPts val="300"/>
              </a:spcBef>
              <a:buClrTx/>
              <a:buSzTx/>
              <a:buFontTx/>
              <a:buNone/>
              <a:defRPr sz="2000"/>
            </a:lvl4pPr>
            <a:lvl5pPr marL="0" indent="1828800" algn="ctr">
              <a:spcBef>
                <a:spcPts val="300"/>
              </a:spcBef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/>
          <p:nvPr>
            <p:ph type="body" sz="half" idx="1"/>
          </p:nvPr>
        </p:nvSpPr>
        <p:spPr>
          <a:xfrm>
            <a:off x="1200147" y="2147889"/>
            <a:ext cx="4754881" cy="3927476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04837" indent="-254000">
              <a:defRPr sz="2000"/>
            </a:lvl2pPr>
            <a:lvl3pPr marL="833437" indent="-254000">
              <a:defRPr sz="2000"/>
            </a:lvl3pPr>
            <a:lvl4pPr marL="1062037" indent="-254000">
              <a:defRPr sz="2000"/>
            </a:lvl4pPr>
            <a:lvl5pPr marL="1290637" indent="-254000"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"/>
          <p:cNvGrpSpPr/>
          <p:nvPr/>
        </p:nvGrpSpPr>
        <p:grpSpPr>
          <a:xfrm>
            <a:off x="243839" y="173699"/>
            <a:ext cx="11704322" cy="6510602"/>
            <a:chOff x="0" y="0"/>
            <a:chExt cx="11704320" cy="6510601"/>
          </a:xfrm>
        </p:grpSpPr>
        <p:grpSp>
          <p:nvGrpSpPr>
            <p:cNvPr id="84" name="Group"/>
            <p:cNvGrpSpPr/>
            <p:nvPr/>
          </p:nvGrpSpPr>
          <p:grpSpPr>
            <a:xfrm>
              <a:off x="-1" y="0"/>
              <a:ext cx="11704322" cy="6510602"/>
              <a:chOff x="0" y="0"/>
              <a:chExt cx="11704320" cy="6510601"/>
            </a:xfrm>
          </p:grpSpPr>
          <p:sp>
            <p:nvSpPr>
              <p:cNvPr id="79" name="Rectangle"/>
              <p:cNvSpPr/>
              <p:nvPr/>
            </p:nvSpPr>
            <p:spPr>
              <a:xfrm>
                <a:off x="-1" y="0"/>
                <a:ext cx="11704322" cy="6510602"/>
              </a:xfrm>
              <a:prstGeom prst="rect">
                <a:avLst/>
              </a:prstGeom>
              <a:solidFill>
                <a:srgbClr val="F2F2F2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0" dir="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83" name="Group"/>
              <p:cNvGrpSpPr/>
              <p:nvPr/>
            </p:nvGrpSpPr>
            <p:grpSpPr>
              <a:xfrm>
                <a:off x="97536" y="64044"/>
                <a:ext cx="11497057" cy="6364225"/>
                <a:chOff x="0" y="0"/>
                <a:chExt cx="11497055" cy="6364223"/>
              </a:xfrm>
            </p:grpSpPr>
            <p:sp>
              <p:nvSpPr>
                <p:cNvPr id="80" name="Rectangle"/>
                <p:cNvSpPr/>
                <p:nvPr/>
              </p:nvSpPr>
              <p:spPr>
                <a:xfrm>
                  <a:off x="0" y="0"/>
                  <a:ext cx="11497056" cy="6364224"/>
                </a:xfrm>
                <a:prstGeom prst="rect">
                  <a:avLst/>
                </a:prstGeom>
                <a:noFill/>
                <a:ln w="12700" cap="flat">
                  <a:solidFill>
                    <a:srgbClr val="C7C6BC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1" name="Line"/>
                <p:cNvSpPr/>
                <p:nvPr/>
              </p:nvSpPr>
              <p:spPr>
                <a:xfrm>
                  <a:off x="0" y="6141594"/>
                  <a:ext cx="11497057" cy="1587"/>
                </a:xfrm>
                <a:prstGeom prst="line">
                  <a:avLst/>
                </a:prstGeom>
                <a:noFill/>
                <a:ln w="12700" cap="flat">
                  <a:solidFill>
                    <a:srgbClr val="C7C6BC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2" name="Rectangle"/>
                <p:cNvSpPr/>
                <p:nvPr/>
              </p:nvSpPr>
              <p:spPr>
                <a:xfrm>
                  <a:off x="0" y="1364961"/>
                  <a:ext cx="11497056" cy="64009"/>
                </a:xfrm>
                <a:prstGeom prst="rect">
                  <a:avLst/>
                </a:prstGeom>
                <a:solidFill>
                  <a:srgbClr val="CBD2D5"/>
                </a:solidFill>
                <a:ln w="3175" cap="flat">
                  <a:solidFill>
                    <a:srgbClr val="C7C6BC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  <p:sp>
          <p:nvSpPr>
            <p:cNvPr id="85" name="Line"/>
            <p:cNvSpPr/>
            <p:nvPr/>
          </p:nvSpPr>
          <p:spPr>
            <a:xfrm>
              <a:off x="5852159" y="1498218"/>
              <a:ext cx="3050" cy="4711327"/>
            </a:xfrm>
            <a:prstGeom prst="line">
              <a:avLst/>
            </a:prstGeom>
            <a:noFill/>
            <a:ln w="12700" cap="flat">
              <a:solidFill>
                <a:srgbClr val="C7C6B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8" name="Body Level One…"/>
          <p:cNvSpPr/>
          <p:nvPr>
            <p:ph type="body" sz="quarter" idx="1"/>
          </p:nvPr>
        </p:nvSpPr>
        <p:spPr>
          <a:xfrm>
            <a:off x="843068" y="1708991"/>
            <a:ext cx="4754880" cy="83250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300"/>
              </a:spcBef>
              <a:buClrTx/>
              <a:buSzTx/>
              <a:buFontTx/>
              <a:buNone/>
              <a:defRPr sz="2800"/>
            </a:lvl1pPr>
            <a:lvl2pPr marL="0" indent="457200" algn="ctr">
              <a:spcBef>
                <a:spcPts val="300"/>
              </a:spcBef>
              <a:buClrTx/>
              <a:buSzTx/>
              <a:buFontTx/>
              <a:buNone/>
              <a:defRPr sz="2800"/>
            </a:lvl2pPr>
            <a:lvl3pPr marL="0" indent="914400" algn="ctr">
              <a:spcBef>
                <a:spcPts val="300"/>
              </a:spcBef>
              <a:buClrTx/>
              <a:buSzTx/>
              <a:buFontTx/>
              <a:buNone/>
              <a:defRPr sz="2800"/>
            </a:lvl3pPr>
            <a:lvl4pPr marL="0" indent="1371600" algn="ctr">
              <a:spcBef>
                <a:spcPts val="300"/>
              </a:spcBef>
              <a:buClrTx/>
              <a:buSzTx/>
              <a:buFontTx/>
              <a:buNone/>
              <a:defRPr sz="2800"/>
            </a:lvl4pPr>
            <a:lvl5pPr marL="0" indent="1828800" algn="ctr">
              <a:spcBef>
                <a:spcPts val="300"/>
              </a:spcBef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Rectangle"/>
          <p:cNvSpPr/>
          <p:nvPr>
            <p:ph type="body" sz="quarter" idx="13"/>
          </p:nvPr>
        </p:nvSpPr>
        <p:spPr>
          <a:xfrm>
            <a:off x="6594051" y="1708991"/>
            <a:ext cx="4754881" cy="832503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spcBef>
                <a:spcPts val="300"/>
              </a:spcBef>
              <a:buClrTx/>
              <a:buSzTx/>
              <a:buFontTx/>
              <a:buNone/>
              <a:defRPr sz="2800"/>
            </a:pPr>
          </a:p>
        </p:txBody>
      </p:sp>
      <p:sp>
        <p:nvSpPr>
          <p:cNvPr id="9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"/>
          <p:cNvGrpSpPr/>
          <p:nvPr/>
        </p:nvGrpSpPr>
        <p:grpSpPr>
          <a:xfrm>
            <a:off x="243839" y="173699"/>
            <a:ext cx="11704322" cy="6510602"/>
            <a:chOff x="0" y="0"/>
            <a:chExt cx="11704320" cy="6510601"/>
          </a:xfrm>
        </p:grpSpPr>
        <p:sp>
          <p:nvSpPr>
            <p:cNvPr id="105" name="Rectangle"/>
            <p:cNvSpPr/>
            <p:nvPr/>
          </p:nvSpPr>
          <p:spPr>
            <a:xfrm>
              <a:off x="-1" y="0"/>
              <a:ext cx="11704322" cy="6510602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08" name="Group"/>
            <p:cNvGrpSpPr/>
            <p:nvPr/>
          </p:nvGrpSpPr>
          <p:grpSpPr>
            <a:xfrm>
              <a:off x="97536" y="64044"/>
              <a:ext cx="11497057" cy="6364225"/>
              <a:chOff x="0" y="0"/>
              <a:chExt cx="11497055" cy="6364223"/>
            </a:xfrm>
          </p:grpSpPr>
          <p:sp>
            <p:nvSpPr>
              <p:cNvPr id="106" name="Rectangle"/>
              <p:cNvSpPr/>
              <p:nvPr/>
            </p:nvSpPr>
            <p:spPr>
              <a:xfrm>
                <a:off x="0" y="0"/>
                <a:ext cx="11497056" cy="6364224"/>
              </a:xfrm>
              <a:prstGeom prst="rect">
                <a:avLst/>
              </a:prstGeom>
              <a:noFill/>
              <a:ln w="12700" cap="flat">
                <a:solidFill>
                  <a:srgbClr val="C7C6BC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7" name="Line"/>
              <p:cNvSpPr/>
              <p:nvPr/>
            </p:nvSpPr>
            <p:spPr>
              <a:xfrm>
                <a:off x="0" y="6141594"/>
                <a:ext cx="11497057" cy="1587"/>
              </a:xfrm>
              <a:prstGeom prst="line">
                <a:avLst/>
              </a:prstGeom>
              <a:noFill/>
              <a:ln w="12700" cap="flat">
                <a:solidFill>
                  <a:srgbClr val="C7C6BC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"/>
          <p:cNvGrpSpPr/>
          <p:nvPr/>
        </p:nvGrpSpPr>
        <p:grpSpPr>
          <a:xfrm>
            <a:off x="243839" y="173699"/>
            <a:ext cx="11704322" cy="6510602"/>
            <a:chOff x="0" y="0"/>
            <a:chExt cx="11704320" cy="6510601"/>
          </a:xfrm>
        </p:grpSpPr>
        <p:grpSp>
          <p:nvGrpSpPr>
            <p:cNvPr id="121" name="Group"/>
            <p:cNvGrpSpPr/>
            <p:nvPr/>
          </p:nvGrpSpPr>
          <p:grpSpPr>
            <a:xfrm>
              <a:off x="-1" y="0"/>
              <a:ext cx="11704322" cy="6510602"/>
              <a:chOff x="0" y="0"/>
              <a:chExt cx="11704320" cy="6510601"/>
            </a:xfrm>
          </p:grpSpPr>
          <p:sp>
            <p:nvSpPr>
              <p:cNvPr id="117" name="Rectangle"/>
              <p:cNvSpPr/>
              <p:nvPr/>
            </p:nvSpPr>
            <p:spPr>
              <a:xfrm>
                <a:off x="-1" y="0"/>
                <a:ext cx="11704322" cy="6510602"/>
              </a:xfrm>
              <a:prstGeom prst="rect">
                <a:avLst/>
              </a:prstGeom>
              <a:solidFill>
                <a:srgbClr val="F2F2F2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0" dir="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120" name="Group"/>
              <p:cNvGrpSpPr/>
              <p:nvPr/>
            </p:nvGrpSpPr>
            <p:grpSpPr>
              <a:xfrm>
                <a:off x="97536" y="64044"/>
                <a:ext cx="11497057" cy="6364225"/>
                <a:chOff x="0" y="0"/>
                <a:chExt cx="11497055" cy="6364223"/>
              </a:xfrm>
            </p:grpSpPr>
            <p:sp>
              <p:nvSpPr>
                <p:cNvPr id="118" name="Rectangle"/>
                <p:cNvSpPr/>
                <p:nvPr/>
              </p:nvSpPr>
              <p:spPr>
                <a:xfrm>
                  <a:off x="0" y="0"/>
                  <a:ext cx="11497056" cy="6364224"/>
                </a:xfrm>
                <a:prstGeom prst="rect">
                  <a:avLst/>
                </a:prstGeom>
                <a:noFill/>
                <a:ln w="12700" cap="flat">
                  <a:solidFill>
                    <a:srgbClr val="C7C6BC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9" name="Line"/>
                <p:cNvSpPr/>
                <p:nvPr/>
              </p:nvSpPr>
              <p:spPr>
                <a:xfrm>
                  <a:off x="0" y="6141594"/>
                  <a:ext cx="11497057" cy="1587"/>
                </a:xfrm>
                <a:prstGeom prst="line">
                  <a:avLst/>
                </a:prstGeom>
                <a:noFill/>
                <a:ln w="12700" cap="flat">
                  <a:solidFill>
                    <a:srgbClr val="C7C6BC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  <p:sp>
          <p:nvSpPr>
            <p:cNvPr id="122" name="Rectangle"/>
            <p:cNvSpPr/>
            <p:nvPr/>
          </p:nvSpPr>
          <p:spPr>
            <a:xfrm rot="5400000">
              <a:off x="1846878" y="3089723"/>
              <a:ext cx="6135625" cy="85345"/>
            </a:xfrm>
            <a:prstGeom prst="rect">
              <a:avLst/>
            </a:prstGeom>
            <a:solidFill>
              <a:srgbClr val="CBD2D5"/>
            </a:solidFill>
            <a:ln w="3175" cap="flat">
              <a:solidFill>
                <a:srgbClr val="C7C6B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24" name="Title Text"/>
          <p:cNvSpPr/>
          <p:nvPr>
            <p:ph type="title"/>
          </p:nvPr>
        </p:nvSpPr>
        <p:spPr>
          <a:xfrm>
            <a:off x="706967" y="1169891"/>
            <a:ext cx="4011084" cy="914401"/>
          </a:xfrm>
          <a:prstGeom prst="rect">
            <a:avLst/>
          </a:prstGeom>
        </p:spPr>
        <p:txBody>
          <a:bodyPr anchor="b"/>
          <a:lstStyle>
            <a:lvl1pPr algn="l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25" name="Body Level One…"/>
          <p:cNvSpPr/>
          <p:nvPr>
            <p:ph type="body" sz="half" idx="1"/>
          </p:nvPr>
        </p:nvSpPr>
        <p:spPr>
          <a:xfrm>
            <a:off x="5771091" y="609601"/>
            <a:ext cx="5486401" cy="54657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Rectangle"/>
          <p:cNvSpPr/>
          <p:nvPr>
            <p:ph type="body" sz="quarter" idx="13"/>
          </p:nvPr>
        </p:nvSpPr>
        <p:spPr>
          <a:xfrm>
            <a:off x="706966" y="2147889"/>
            <a:ext cx="4011085" cy="32623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0000"/>
              </a:lnSpc>
              <a:buClrTx/>
              <a:buSzTx/>
              <a:buFontTx/>
              <a:buNone/>
              <a:defRPr sz="1600"/>
            </a:pPr>
          </a:p>
        </p:txBody>
      </p:sp>
      <p:sp>
        <p:nvSpPr>
          <p:cNvPr id="12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"/>
          <p:cNvGrpSpPr/>
          <p:nvPr/>
        </p:nvGrpSpPr>
        <p:grpSpPr>
          <a:xfrm>
            <a:off x="243839" y="173699"/>
            <a:ext cx="11704322" cy="6510602"/>
            <a:chOff x="0" y="0"/>
            <a:chExt cx="11704320" cy="6510601"/>
          </a:xfrm>
        </p:grpSpPr>
        <p:sp>
          <p:nvSpPr>
            <p:cNvPr id="2" name="Rectangle"/>
            <p:cNvSpPr/>
            <p:nvPr/>
          </p:nvSpPr>
          <p:spPr>
            <a:xfrm>
              <a:off x="-1" y="0"/>
              <a:ext cx="11704322" cy="6510602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6" name="Group"/>
            <p:cNvGrpSpPr/>
            <p:nvPr/>
          </p:nvGrpSpPr>
          <p:grpSpPr>
            <a:xfrm>
              <a:off x="97536" y="64044"/>
              <a:ext cx="11497057" cy="6364225"/>
              <a:chOff x="0" y="0"/>
              <a:chExt cx="11497055" cy="6364223"/>
            </a:xfrm>
          </p:grpSpPr>
          <p:sp>
            <p:nvSpPr>
              <p:cNvPr id="3" name="Rectangle"/>
              <p:cNvSpPr/>
              <p:nvPr/>
            </p:nvSpPr>
            <p:spPr>
              <a:xfrm>
                <a:off x="0" y="0"/>
                <a:ext cx="11497056" cy="6364224"/>
              </a:xfrm>
              <a:prstGeom prst="rect">
                <a:avLst/>
              </a:prstGeom>
              <a:noFill/>
              <a:ln w="12700" cap="flat">
                <a:solidFill>
                  <a:srgbClr val="C7C6BC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" name="Line"/>
              <p:cNvSpPr/>
              <p:nvPr/>
            </p:nvSpPr>
            <p:spPr>
              <a:xfrm>
                <a:off x="0" y="6141594"/>
                <a:ext cx="11497057" cy="1587"/>
              </a:xfrm>
              <a:prstGeom prst="line">
                <a:avLst/>
              </a:prstGeom>
              <a:noFill/>
              <a:ln w="12700" cap="flat">
                <a:solidFill>
                  <a:srgbClr val="C7C6BC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" name="Rectangle"/>
              <p:cNvSpPr/>
              <p:nvPr/>
            </p:nvSpPr>
            <p:spPr>
              <a:xfrm>
                <a:off x="0" y="1364961"/>
                <a:ext cx="11497056" cy="64009"/>
              </a:xfrm>
              <a:prstGeom prst="rect">
                <a:avLst/>
              </a:prstGeom>
              <a:solidFill>
                <a:srgbClr val="CBD2D5"/>
              </a:solidFill>
              <a:ln w="3175" cap="flat">
                <a:solidFill>
                  <a:srgbClr val="C7C6BC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8" name="Title Text"/>
          <p:cNvSpPr/>
          <p:nvPr>
            <p:ph type="title"/>
          </p:nvPr>
        </p:nvSpPr>
        <p:spPr>
          <a:xfrm>
            <a:off x="1200150" y="244157"/>
            <a:ext cx="9793818" cy="133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/>
          <p:nvPr>
            <p:ph type="sldNum" sz="quarter" idx="2"/>
          </p:nvPr>
        </p:nvSpPr>
        <p:spPr>
          <a:xfrm>
            <a:off x="5967730" y="6357462"/>
            <a:ext cx="25654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1200">
                <a:solidFill>
                  <a:srgbClr val="B0BCC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sto M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sto M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sto M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sto M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sto M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sto M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sto M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sto M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sto M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rgbClr val="40404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sto MT"/>
        </a:defRPr>
      </a:lvl1pPr>
      <a:lvl2pPr marL="600219" marR="0" indent="-249381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rgbClr val="40404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sto MT"/>
        </a:defRPr>
      </a:lvl2pPr>
      <a:lvl3pPr marL="853757" marR="0" indent="-274319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rgbClr val="40404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sto MT"/>
        </a:defRPr>
      </a:lvl3pPr>
      <a:lvl4pPr marL="1112837" marR="0" indent="-3048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rgbClr val="40404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sto MT"/>
        </a:defRPr>
      </a:lvl4pPr>
      <a:lvl5pPr marL="1341437" marR="0" indent="-3048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rgbClr val="40404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sto MT"/>
        </a:defRPr>
      </a:lvl5pPr>
      <a:lvl6pPr marL="1562100" marR="0" indent="-3048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rgbClr val="40404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sto MT"/>
        </a:defRPr>
      </a:lvl6pPr>
      <a:lvl7pPr marL="1789113" marR="0" indent="-3048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rgbClr val="40404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sto MT"/>
        </a:defRPr>
      </a:lvl7pPr>
      <a:lvl8pPr marL="2024063" marR="0" indent="-3048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rgbClr val="40404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sto MT"/>
        </a:defRPr>
      </a:lvl8pPr>
      <a:lvl9pPr marL="2251075" marR="0" indent="-3048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rgbClr val="40404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sto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ian: Data Provenance Support in Spark"/>
          <p:cNvSpPr/>
          <p:nvPr>
            <p:ph type="ctrTitle"/>
          </p:nvPr>
        </p:nvSpPr>
        <p:spPr>
          <a:xfrm>
            <a:off x="1219200" y="1123950"/>
            <a:ext cx="9789584" cy="192405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Titian: Data Provenance Support in Spark</a:t>
            </a:r>
          </a:p>
        </p:txBody>
      </p:sp>
      <p:sp>
        <p:nvSpPr>
          <p:cNvPr id="216" name="Tom Meagher…"/>
          <p:cNvSpPr/>
          <p:nvPr>
            <p:ph type="subTitle" sz="half" idx="1"/>
          </p:nvPr>
        </p:nvSpPr>
        <p:spPr>
          <a:xfrm>
            <a:off x="1219200" y="3429000"/>
            <a:ext cx="9789584" cy="1752600"/>
          </a:xfrm>
          <a:prstGeom prst="rect">
            <a:avLst/>
          </a:prstGeom>
        </p:spPr>
        <p:txBody>
          <a:bodyPr/>
          <a:lstStyle/>
          <a:p>
            <a:pPr>
              <a:defRPr b="1" sz="2800">
                <a:solidFill>
                  <a:srgbClr val="800000"/>
                </a:solidFill>
              </a:defRPr>
            </a:pPr>
            <a:r>
              <a:t>Tom Meagher </a:t>
            </a:r>
          </a:p>
          <a:p>
            <a:pPr>
              <a:defRPr b="1" sz="2800">
                <a:solidFill>
                  <a:srgbClr val="800000"/>
                </a:solidFill>
              </a:defRPr>
            </a:pPr>
            <a:r>
              <a:t>&amp; </a:t>
            </a:r>
          </a:p>
          <a:p>
            <a:pPr>
              <a:defRPr b="1" sz="2800">
                <a:solidFill>
                  <a:srgbClr val="800000"/>
                </a:solidFill>
              </a:defRPr>
            </a:pPr>
            <a:r>
              <a:t>Fangling Zhang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Example 3: Selective Replay - seeing the errors distribution without the ones caused by “Guest.&quot;"/>
          <p:cNvSpPr/>
          <p:nvPr>
            <p:ph type="body" idx="1"/>
          </p:nvPr>
        </p:nvSpPr>
        <p:spPr>
          <a:xfrm>
            <a:off x="1126998" y="1831849"/>
            <a:ext cx="9781793" cy="393192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Example 3: Selective Replay </a:t>
            </a:r>
            <a:r>
              <a:rPr b="0"/>
              <a:t>- seeing the errors distribution without the</a:t>
            </a:r>
            <a:br>
              <a:rPr b="0"/>
            </a:br>
            <a:r>
              <a:rPr b="0"/>
              <a:t>ones caused by “Guest." </a:t>
            </a:r>
            <a:br>
              <a:rPr b="0"/>
            </a:br>
            <a:br>
              <a:rPr b="0"/>
            </a:br>
            <a:br>
              <a:rPr b="0"/>
            </a:br>
          </a:p>
        </p:txBody>
      </p:sp>
      <p:pic>
        <p:nvPicPr>
          <p:cNvPr id="247" name="image9.png" descr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4186" y="2991802"/>
            <a:ext cx="6143626" cy="2428876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Titian Application Examples"/>
          <p:cNvSpPr/>
          <p:nvPr>
            <p:ph type="title"/>
          </p:nvPr>
        </p:nvSpPr>
        <p:spPr>
          <a:xfrm>
            <a:off x="1200150" y="207581"/>
            <a:ext cx="9793818" cy="1339851"/>
          </a:xfrm>
          <a:prstGeom prst="rect">
            <a:avLst/>
          </a:prstGeom>
        </p:spPr>
        <p:txBody>
          <a:bodyPr/>
          <a:lstStyle/>
          <a:p>
            <a:pPr/>
            <a:r>
              <a:t>Titian Application 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ian’s Capture Points"/>
          <p:cNvSpPr/>
          <p:nvPr>
            <p:ph type="title"/>
          </p:nvPr>
        </p:nvSpPr>
        <p:spPr>
          <a:xfrm>
            <a:off x="1200150" y="244157"/>
            <a:ext cx="9793818" cy="1339851"/>
          </a:xfrm>
          <a:prstGeom prst="rect">
            <a:avLst/>
          </a:prstGeom>
        </p:spPr>
        <p:txBody>
          <a:bodyPr/>
          <a:lstStyle/>
          <a:p>
            <a:pPr/>
            <a:r>
              <a:t>Titian’s Capture Points</a:t>
            </a:r>
          </a:p>
        </p:txBody>
      </p:sp>
      <p:sp>
        <p:nvSpPr>
          <p:cNvPr id="251" name="Titian captures data lineage (from Spark’s stage DAG) in three places:…"/>
          <p:cNvSpPr/>
          <p:nvPr>
            <p:ph type="body" idx="1"/>
          </p:nvPr>
        </p:nvSpPr>
        <p:spPr>
          <a:xfrm>
            <a:off x="1126997" y="1831849"/>
            <a:ext cx="9736075" cy="393192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Titian captures data lineage (from Spark’s stage DAG) in three places:</a:t>
            </a:r>
          </a:p>
          <a:p>
            <a:pPr>
              <a:defRPr b="1"/>
            </a:pPr>
            <a:r>
              <a:t>Input: </a:t>
            </a:r>
            <a:r>
              <a:rPr b="0"/>
              <a:t>Data imported from some external source </a:t>
            </a:r>
            <a:r>
              <a:rPr b="0" i="1"/>
              <a:t>e.g., </a:t>
            </a:r>
            <a:r>
              <a:rPr b="0"/>
              <a:t>HDFS, Java Collection, etc.</a:t>
            </a:r>
            <a:endParaRPr b="0"/>
          </a:p>
          <a:p>
            <a:pPr>
              <a:defRPr b="1"/>
            </a:pPr>
            <a:r>
              <a:t>Stage:</a:t>
            </a:r>
            <a:r>
              <a:rPr b="0"/>
              <a:t> The output of a stage executed by a task.</a:t>
            </a:r>
            <a:endParaRPr b="0"/>
          </a:p>
          <a:p>
            <a:pPr>
              <a:defRPr b="1"/>
            </a:pPr>
            <a:r>
              <a:t>Aggregate: </a:t>
            </a:r>
            <a:r>
              <a:rPr b="0"/>
              <a:t>In an aggregation operation </a:t>
            </a:r>
            <a:r>
              <a:rPr b="0" i="1"/>
              <a:t>i.e., </a:t>
            </a:r>
            <a:r>
              <a:rPr b="0"/>
              <a:t>combiner, group-by, reduce, and join.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ian’s agents"/>
          <p:cNvSpPr/>
          <p:nvPr>
            <p:ph type="title"/>
          </p:nvPr>
        </p:nvSpPr>
        <p:spPr>
          <a:xfrm>
            <a:off x="1200150" y="244157"/>
            <a:ext cx="9793818" cy="1339851"/>
          </a:xfrm>
          <a:prstGeom prst="rect">
            <a:avLst/>
          </a:prstGeom>
        </p:spPr>
        <p:txBody>
          <a:bodyPr/>
          <a:lstStyle/>
          <a:p>
            <a:pPr/>
            <a:r>
              <a:t>Titian’s agents</a:t>
            </a:r>
          </a:p>
        </p:txBody>
      </p:sp>
      <p:sp>
        <p:nvSpPr>
          <p:cNvPr id="254" name="Titian uses agents to capture data lineage. The responsibility of these agents:…"/>
          <p:cNvSpPr/>
          <p:nvPr>
            <p:ph type="body" idx="1"/>
          </p:nvPr>
        </p:nvSpPr>
        <p:spPr>
          <a:xfrm>
            <a:off x="987552" y="1847087"/>
            <a:ext cx="9710930" cy="391668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200"/>
            </a:pPr>
            <a:r>
              <a:t>Titian uses agents to capture data lineage. The responsibility of these agents:</a:t>
            </a:r>
          </a:p>
          <a:p>
            <a:pPr>
              <a:defRPr sz="2200"/>
            </a:pPr>
            <a:r>
              <a:t>To generate unique identifiers for each new record</a:t>
            </a:r>
          </a:p>
          <a:p>
            <a:pPr>
              <a:defRPr sz="2200"/>
            </a:pPr>
            <a:r>
              <a:t>Associate output records of a given operation (</a:t>
            </a:r>
            <a:r>
              <a:rPr i="1"/>
              <a:t>i.e., </a:t>
            </a:r>
            <a:r>
              <a:t>stage, shuffle step) with relevant input records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itian’s agents"/>
          <p:cNvSpPr/>
          <p:nvPr>
            <p:ph type="title"/>
          </p:nvPr>
        </p:nvSpPr>
        <p:spPr>
          <a:xfrm>
            <a:off x="1200150" y="244157"/>
            <a:ext cx="9793818" cy="1339851"/>
          </a:xfrm>
          <a:prstGeom prst="rect">
            <a:avLst/>
          </a:prstGeom>
        </p:spPr>
        <p:txBody>
          <a:bodyPr/>
          <a:lstStyle/>
          <a:p>
            <a:pPr/>
            <a:r>
              <a:t>Titian’s agents</a:t>
            </a:r>
          </a:p>
        </p:txBody>
      </p:sp>
      <p:sp>
        <p:nvSpPr>
          <p:cNvPr id="257" name="Titian uses agents to capture data lineage. The responsibility of these agents:…"/>
          <p:cNvSpPr/>
          <p:nvPr>
            <p:ph type="body" idx="1"/>
          </p:nvPr>
        </p:nvSpPr>
        <p:spPr>
          <a:xfrm>
            <a:off x="987552" y="1847087"/>
            <a:ext cx="9710930" cy="391668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200"/>
            </a:pPr>
            <a:r>
              <a:t>Titian uses agents to capture data lineage. The responsibility of these agents:</a:t>
            </a:r>
          </a:p>
          <a:p>
            <a:pPr>
              <a:defRPr sz="2200"/>
            </a:pPr>
            <a:r>
              <a:t>To generate unique identifiers for each new record</a:t>
            </a:r>
          </a:p>
          <a:p>
            <a:pPr>
              <a:defRPr sz="2200"/>
            </a:pPr>
            <a:r>
              <a:t>Associate output records of a given operation (</a:t>
            </a:r>
            <a:r>
              <a:rPr i="1"/>
              <a:t>i.e., </a:t>
            </a:r>
            <a:r>
              <a:t>stage, shuffle step)with relevant input records </a:t>
            </a:r>
          </a:p>
        </p:txBody>
      </p:sp>
      <p:pic>
        <p:nvPicPr>
          <p:cNvPr id="258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5303" y="3865310"/>
            <a:ext cx="5334001" cy="224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Dataflow Instrumentation"/>
          <p:cNvSpPr/>
          <p:nvPr>
            <p:ph type="title"/>
          </p:nvPr>
        </p:nvSpPr>
        <p:spPr>
          <a:xfrm>
            <a:off x="1200150" y="244157"/>
            <a:ext cx="9793818" cy="1339851"/>
          </a:xfrm>
          <a:prstGeom prst="rect">
            <a:avLst/>
          </a:prstGeom>
        </p:spPr>
        <p:txBody>
          <a:bodyPr/>
          <a:lstStyle/>
          <a:p>
            <a:pPr/>
            <a:r>
              <a:t>Dataflow Instrumentation</a:t>
            </a:r>
          </a:p>
        </p:txBody>
      </p:sp>
      <p:pic>
        <p:nvPicPr>
          <p:cNvPr id="261" name="image11.png" descr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34455" y="2680978"/>
            <a:ext cx="5385146" cy="3619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4.png" descr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681" y="2988910"/>
            <a:ext cx="5064356" cy="1893986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Example 4: Returning to our running example…"/>
          <p:cNvSpPr/>
          <p:nvPr/>
        </p:nvSpPr>
        <p:spPr>
          <a:xfrm>
            <a:off x="630666" y="2104906"/>
            <a:ext cx="9793817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2000"/>
              </a:spcBef>
              <a:defRPr b="1" sz="2400">
                <a:solidFill>
                  <a:srgbClr val="404040"/>
                </a:solidFill>
              </a:defRPr>
            </a:pPr>
            <a:r>
              <a:t>Example 4: Returning to our running example… </a:t>
            </a:r>
            <a:br/>
            <a:br/>
          </a:p>
        </p:txBody>
      </p:sp>
      <p:sp>
        <p:nvSpPr>
          <p:cNvPr id="264" name="1"/>
          <p:cNvSpPr/>
          <p:nvPr/>
        </p:nvSpPr>
        <p:spPr>
          <a:xfrm>
            <a:off x="6794954" y="3567429"/>
            <a:ext cx="21844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5" name="2, 3"/>
          <p:cNvSpPr/>
          <p:nvPr/>
        </p:nvSpPr>
        <p:spPr>
          <a:xfrm>
            <a:off x="8036111" y="3008629"/>
            <a:ext cx="44704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2, 3</a:t>
            </a:r>
          </a:p>
        </p:txBody>
      </p:sp>
      <p:sp>
        <p:nvSpPr>
          <p:cNvPr id="266" name="4"/>
          <p:cNvSpPr/>
          <p:nvPr/>
        </p:nvSpPr>
        <p:spPr>
          <a:xfrm>
            <a:off x="9560111" y="3567429"/>
            <a:ext cx="21844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67" name="5"/>
          <p:cNvSpPr/>
          <p:nvPr/>
        </p:nvSpPr>
        <p:spPr>
          <a:xfrm>
            <a:off x="6893111" y="5104129"/>
            <a:ext cx="21844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68" name="6"/>
          <p:cNvSpPr/>
          <p:nvPr/>
        </p:nvSpPr>
        <p:spPr>
          <a:xfrm>
            <a:off x="8366311" y="5104129"/>
            <a:ext cx="21844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69" name="7"/>
          <p:cNvSpPr/>
          <p:nvPr/>
        </p:nvSpPr>
        <p:spPr>
          <a:xfrm>
            <a:off x="9407711" y="4558029"/>
            <a:ext cx="21844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Lineage Storage"/>
          <p:cNvSpPr/>
          <p:nvPr>
            <p:ph type="title"/>
          </p:nvPr>
        </p:nvSpPr>
        <p:spPr>
          <a:xfrm>
            <a:off x="1200150" y="244157"/>
            <a:ext cx="9793818" cy="1339851"/>
          </a:xfrm>
          <a:prstGeom prst="rect">
            <a:avLst/>
          </a:prstGeom>
        </p:spPr>
        <p:txBody>
          <a:bodyPr/>
          <a:lstStyle/>
          <a:p>
            <a:pPr/>
            <a:r>
              <a:t>Lineage Storage</a:t>
            </a:r>
          </a:p>
        </p:txBody>
      </p:sp>
      <p:sp>
        <p:nvSpPr>
          <p:cNvPr id="272" name="Titian stores all data lineage in the BlockManager (Spark’s internal storage layer for intermediate data)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8897" indent="-318897" defTabSz="850391">
              <a:spcBef>
                <a:spcPts val="1800"/>
              </a:spcBef>
              <a:defRPr sz="2232"/>
            </a:pPr>
            <a:r>
              <a:t>Titian stores all data lineage in the </a:t>
            </a:r>
            <a:r>
              <a:rPr b="1"/>
              <a:t>BlockManager (</a:t>
            </a:r>
            <a:r>
              <a:t>Spark’s internal storage layer for intermediate data). </a:t>
            </a:r>
          </a:p>
          <a:p>
            <a:pPr marL="318897" indent="-318897" defTabSz="850391">
              <a:spcBef>
                <a:spcPts val="1800"/>
              </a:spcBef>
              <a:defRPr sz="2232"/>
            </a:pPr>
            <a:r>
              <a:t>The agents’ associations are stored in a BlockManager table, which defines two columns containing the:</a:t>
            </a:r>
          </a:p>
          <a:p>
            <a:pPr lvl="1" marL="645176" indent="-318897" defTabSz="850391">
              <a:spcBef>
                <a:spcPts val="1800"/>
              </a:spcBef>
              <a:defRPr sz="2232"/>
            </a:pPr>
            <a:r>
              <a:t>(1) input record identifiers, and</a:t>
            </a:r>
          </a:p>
          <a:p>
            <a:pPr lvl="1" marL="645176" indent="-318897" defTabSz="850391">
              <a:spcBef>
                <a:spcPts val="1800"/>
              </a:spcBef>
              <a:defRPr sz="2232"/>
            </a:pPr>
            <a:r>
              <a:t>(2) output record identifiers. (*Tracing occurs by recursively joining the tables) </a:t>
            </a:r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7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Querying the Lineage Data"/>
          <p:cNvSpPr/>
          <p:nvPr>
            <p:ph type="title"/>
          </p:nvPr>
        </p:nvSpPr>
        <p:spPr>
          <a:xfrm>
            <a:off x="1200150" y="244157"/>
            <a:ext cx="9793818" cy="1339851"/>
          </a:xfrm>
          <a:prstGeom prst="rect">
            <a:avLst/>
          </a:prstGeom>
        </p:spPr>
        <p:txBody>
          <a:bodyPr/>
          <a:lstStyle/>
          <a:p>
            <a:pPr/>
            <a:r>
              <a:t>Querying the Lineage Data </a:t>
            </a:r>
          </a:p>
        </p:txBody>
      </p:sp>
      <p:pic>
        <p:nvPicPr>
          <p:cNvPr id="275" name="image12.png" descr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9456" y="3523265"/>
            <a:ext cx="6020884" cy="1460215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Example 5: To trace back and see the actual log entries that correspond to a “Failure&quot; (code =4)"/>
          <p:cNvSpPr/>
          <p:nvPr/>
        </p:nvSpPr>
        <p:spPr>
          <a:xfrm>
            <a:off x="1200150" y="2133600"/>
            <a:ext cx="9793817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2000"/>
              </a:spcBef>
              <a:buClr>
                <a:srgbClr val="404040"/>
              </a:buClr>
              <a:buSzPct val="100000"/>
              <a:buFont typeface="Arial"/>
              <a:buChar char="•"/>
              <a:defRPr b="1" sz="2400">
                <a:solidFill>
                  <a:srgbClr val="404040"/>
                </a:solidFill>
              </a:defRPr>
            </a:pPr>
            <a:r>
              <a:t>Example 5: </a:t>
            </a:r>
            <a:r>
              <a:rPr b="0"/>
              <a:t>To trace back and see the actual log entries that correspond to a “Failure" (code =4)</a:t>
            </a:r>
            <a:br>
              <a:rPr b="0"/>
            </a:b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failure = reports.filter(_._1 == “Failure”)"/>
          <p:cNvSpPr/>
          <p:nvPr>
            <p:ph type="title"/>
          </p:nvPr>
        </p:nvSpPr>
        <p:spPr>
          <a:xfrm>
            <a:off x="1200150" y="244157"/>
            <a:ext cx="9793818" cy="1339851"/>
          </a:xfrm>
          <a:prstGeom prst="rect">
            <a:avLst/>
          </a:prstGeom>
        </p:spPr>
        <p:txBody>
          <a:bodyPr/>
          <a:lstStyle>
            <a:lvl1pPr>
              <a:defRPr sz="2900"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failure = reports.filter(_._1 == “Failure”)</a:t>
            </a:r>
          </a:p>
        </p:txBody>
      </p:sp>
      <p:sp>
        <p:nvSpPr>
          <p:cNvPr id="279" name="reports"/>
          <p:cNvSpPr/>
          <p:nvPr/>
        </p:nvSpPr>
        <p:spPr>
          <a:xfrm>
            <a:off x="1003300" y="2794000"/>
            <a:ext cx="1270000" cy="12700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47565C"/>
            </a:solidFill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reports</a:t>
            </a:r>
          </a:p>
        </p:txBody>
      </p:sp>
      <p:sp>
        <p:nvSpPr>
          <p:cNvPr id="280" name="(code = 4)"/>
          <p:cNvSpPr/>
          <p:nvPr/>
        </p:nvSpPr>
        <p:spPr>
          <a:xfrm>
            <a:off x="2221118" y="3535679"/>
            <a:ext cx="147596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(code = 4)</a:t>
            </a:r>
          </a:p>
        </p:txBody>
      </p:sp>
      <p:sp>
        <p:nvSpPr>
          <p:cNvPr id="281" name="failure"/>
          <p:cNvSpPr/>
          <p:nvPr/>
        </p:nvSpPr>
        <p:spPr>
          <a:xfrm>
            <a:off x="3695700" y="2794000"/>
            <a:ext cx="1270000" cy="12700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47565C"/>
            </a:solidFill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failure</a:t>
            </a:r>
          </a:p>
        </p:txBody>
      </p:sp>
      <p:sp>
        <p:nvSpPr>
          <p:cNvPr id="282" name="Line"/>
          <p:cNvSpPr/>
          <p:nvPr/>
        </p:nvSpPr>
        <p:spPr>
          <a:xfrm>
            <a:off x="-33496" y="3429000"/>
            <a:ext cx="1036796" cy="0"/>
          </a:xfrm>
          <a:prstGeom prst="line">
            <a:avLst/>
          </a:prstGeom>
          <a:ln w="31750">
            <a:solidFill>
              <a:srgbClr val="47565C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83" name="Line"/>
          <p:cNvSpPr/>
          <p:nvPr/>
        </p:nvSpPr>
        <p:spPr>
          <a:xfrm>
            <a:off x="2277904" y="3429000"/>
            <a:ext cx="1413192" cy="0"/>
          </a:xfrm>
          <a:prstGeom prst="line">
            <a:avLst/>
          </a:prstGeom>
          <a:ln w="31750">
            <a:solidFill>
              <a:srgbClr val="47565C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84" name="filter"/>
          <p:cNvSpPr/>
          <p:nvPr/>
        </p:nvSpPr>
        <p:spPr>
          <a:xfrm>
            <a:off x="2495483" y="2976879"/>
            <a:ext cx="92723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filter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lineage = failure.getLineage()"/>
          <p:cNvSpPr/>
          <p:nvPr>
            <p:ph type="title"/>
          </p:nvPr>
        </p:nvSpPr>
        <p:spPr>
          <a:xfrm>
            <a:off x="1200150" y="244157"/>
            <a:ext cx="9793818" cy="1339851"/>
          </a:xfrm>
          <a:prstGeom prst="rect">
            <a:avLst/>
          </a:prstGeom>
        </p:spPr>
        <p:txBody>
          <a:bodyPr/>
          <a:lstStyle>
            <a:lvl1pPr>
              <a:defRPr sz="2900"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lineage = failure.getLineage()</a:t>
            </a:r>
          </a:p>
        </p:txBody>
      </p:sp>
      <p:sp>
        <p:nvSpPr>
          <p:cNvPr id="287" name="reports"/>
          <p:cNvSpPr/>
          <p:nvPr/>
        </p:nvSpPr>
        <p:spPr>
          <a:xfrm>
            <a:off x="1003300" y="2794000"/>
            <a:ext cx="1270000" cy="12700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47565C"/>
            </a:solidFill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reports</a:t>
            </a:r>
          </a:p>
        </p:txBody>
      </p:sp>
      <p:sp>
        <p:nvSpPr>
          <p:cNvPr id="288" name="(code = 4)"/>
          <p:cNvSpPr/>
          <p:nvPr/>
        </p:nvSpPr>
        <p:spPr>
          <a:xfrm>
            <a:off x="2221118" y="3535679"/>
            <a:ext cx="147596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(code = 4)</a:t>
            </a:r>
          </a:p>
        </p:txBody>
      </p:sp>
      <p:sp>
        <p:nvSpPr>
          <p:cNvPr id="289" name="failure"/>
          <p:cNvSpPr/>
          <p:nvPr/>
        </p:nvSpPr>
        <p:spPr>
          <a:xfrm>
            <a:off x="3695700" y="2794000"/>
            <a:ext cx="1270000" cy="12700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47565C"/>
            </a:solidFill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failure</a:t>
            </a:r>
          </a:p>
        </p:txBody>
      </p:sp>
      <p:sp>
        <p:nvSpPr>
          <p:cNvPr id="290" name="Line"/>
          <p:cNvSpPr/>
          <p:nvPr/>
        </p:nvSpPr>
        <p:spPr>
          <a:xfrm>
            <a:off x="-33496" y="3429000"/>
            <a:ext cx="1036796" cy="0"/>
          </a:xfrm>
          <a:prstGeom prst="line">
            <a:avLst/>
          </a:prstGeom>
          <a:ln w="31750">
            <a:solidFill>
              <a:srgbClr val="47565C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1" name="Line"/>
          <p:cNvSpPr/>
          <p:nvPr/>
        </p:nvSpPr>
        <p:spPr>
          <a:xfrm>
            <a:off x="2277904" y="3429000"/>
            <a:ext cx="1413192" cy="0"/>
          </a:xfrm>
          <a:prstGeom prst="line">
            <a:avLst/>
          </a:prstGeom>
          <a:ln w="31750">
            <a:solidFill>
              <a:srgbClr val="47565C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2" name="filter"/>
          <p:cNvSpPr/>
          <p:nvPr/>
        </p:nvSpPr>
        <p:spPr>
          <a:xfrm>
            <a:off x="2495483" y="2976879"/>
            <a:ext cx="92723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filter</a:t>
            </a:r>
          </a:p>
        </p:txBody>
      </p:sp>
      <p:sp>
        <p:nvSpPr>
          <p:cNvPr id="293" name="Line"/>
          <p:cNvSpPr/>
          <p:nvPr/>
        </p:nvSpPr>
        <p:spPr>
          <a:xfrm flipH="1">
            <a:off x="4965699" y="3429000"/>
            <a:ext cx="1585825" cy="0"/>
          </a:xfrm>
          <a:prstGeom prst="line">
            <a:avLst/>
          </a:prstGeom>
          <a:ln w="38100">
            <a:solidFill>
              <a:srgbClr val="47565C"/>
            </a:solidFill>
            <a:custDash>
              <a:ds d="200000" sp="200000"/>
            </a:custDash>
            <a:miter lim="400000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4" name="lineage"/>
          <p:cNvSpPr/>
          <p:nvPr/>
        </p:nvSpPr>
        <p:spPr>
          <a:xfrm>
            <a:off x="6553200" y="2794000"/>
            <a:ext cx="1270000" cy="12700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47565C"/>
            </a:solidFill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lineage</a:t>
            </a:r>
          </a:p>
        </p:txBody>
      </p:sp>
      <p:sp>
        <p:nvSpPr>
          <p:cNvPr id="295" name="getLineage"/>
          <p:cNvSpPr/>
          <p:nvPr/>
        </p:nvSpPr>
        <p:spPr>
          <a:xfrm>
            <a:off x="5021468" y="2976879"/>
            <a:ext cx="147596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getLineage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input = lineage.goBackAll()"/>
          <p:cNvSpPr/>
          <p:nvPr>
            <p:ph type="title"/>
          </p:nvPr>
        </p:nvSpPr>
        <p:spPr>
          <a:xfrm>
            <a:off x="1200150" y="244157"/>
            <a:ext cx="9793818" cy="1339851"/>
          </a:xfrm>
          <a:prstGeom prst="rect">
            <a:avLst/>
          </a:prstGeom>
        </p:spPr>
        <p:txBody>
          <a:bodyPr/>
          <a:lstStyle>
            <a:lvl1pPr>
              <a:defRPr sz="2900"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input = lineage.goBackAll()</a:t>
            </a:r>
          </a:p>
        </p:txBody>
      </p:sp>
      <p:sp>
        <p:nvSpPr>
          <p:cNvPr id="298" name="reports"/>
          <p:cNvSpPr/>
          <p:nvPr/>
        </p:nvSpPr>
        <p:spPr>
          <a:xfrm>
            <a:off x="1003300" y="2794000"/>
            <a:ext cx="1270000" cy="12700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47565C"/>
            </a:solidFill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reports</a:t>
            </a:r>
          </a:p>
        </p:txBody>
      </p:sp>
      <p:sp>
        <p:nvSpPr>
          <p:cNvPr id="299" name="(code = 4)"/>
          <p:cNvSpPr/>
          <p:nvPr/>
        </p:nvSpPr>
        <p:spPr>
          <a:xfrm>
            <a:off x="2221118" y="3535679"/>
            <a:ext cx="147596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(code = 4)</a:t>
            </a:r>
          </a:p>
        </p:txBody>
      </p:sp>
      <p:sp>
        <p:nvSpPr>
          <p:cNvPr id="300" name="failure"/>
          <p:cNvSpPr/>
          <p:nvPr/>
        </p:nvSpPr>
        <p:spPr>
          <a:xfrm>
            <a:off x="3695700" y="2794000"/>
            <a:ext cx="1270000" cy="12700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47565C"/>
            </a:solidFill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failure</a:t>
            </a:r>
          </a:p>
        </p:txBody>
      </p:sp>
      <p:sp>
        <p:nvSpPr>
          <p:cNvPr id="301" name="Line"/>
          <p:cNvSpPr/>
          <p:nvPr/>
        </p:nvSpPr>
        <p:spPr>
          <a:xfrm>
            <a:off x="-33496" y="3429000"/>
            <a:ext cx="1036796" cy="0"/>
          </a:xfrm>
          <a:prstGeom prst="line">
            <a:avLst/>
          </a:prstGeom>
          <a:ln w="31750">
            <a:solidFill>
              <a:srgbClr val="47565C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2" name="Line"/>
          <p:cNvSpPr/>
          <p:nvPr/>
        </p:nvSpPr>
        <p:spPr>
          <a:xfrm>
            <a:off x="2277904" y="3429000"/>
            <a:ext cx="1413192" cy="0"/>
          </a:xfrm>
          <a:prstGeom prst="line">
            <a:avLst/>
          </a:prstGeom>
          <a:ln w="31750">
            <a:solidFill>
              <a:srgbClr val="47565C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3" name="filter"/>
          <p:cNvSpPr/>
          <p:nvPr/>
        </p:nvSpPr>
        <p:spPr>
          <a:xfrm>
            <a:off x="2495483" y="2976879"/>
            <a:ext cx="92723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filter</a:t>
            </a:r>
          </a:p>
        </p:txBody>
      </p:sp>
      <p:sp>
        <p:nvSpPr>
          <p:cNvPr id="304" name="Line"/>
          <p:cNvSpPr/>
          <p:nvPr/>
        </p:nvSpPr>
        <p:spPr>
          <a:xfrm flipH="1">
            <a:off x="4965699" y="3429000"/>
            <a:ext cx="1585825" cy="0"/>
          </a:xfrm>
          <a:prstGeom prst="line">
            <a:avLst/>
          </a:prstGeom>
          <a:ln w="38100">
            <a:solidFill>
              <a:srgbClr val="47565C"/>
            </a:solidFill>
            <a:custDash>
              <a:ds d="200000" sp="200000"/>
            </a:custDash>
            <a:miter lim="400000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5" name="lineage"/>
          <p:cNvSpPr/>
          <p:nvPr/>
        </p:nvSpPr>
        <p:spPr>
          <a:xfrm>
            <a:off x="6553200" y="2794000"/>
            <a:ext cx="1270000" cy="12700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47565C"/>
            </a:solidFill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lineage</a:t>
            </a:r>
          </a:p>
        </p:txBody>
      </p:sp>
      <p:sp>
        <p:nvSpPr>
          <p:cNvPr id="306" name="getLineage"/>
          <p:cNvSpPr/>
          <p:nvPr/>
        </p:nvSpPr>
        <p:spPr>
          <a:xfrm>
            <a:off x="5021468" y="2976879"/>
            <a:ext cx="147596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getLineage</a:t>
            </a:r>
          </a:p>
        </p:txBody>
      </p:sp>
      <p:cxnSp>
        <p:nvCxnSpPr>
          <p:cNvPr id="307" name="Connection Line"/>
          <p:cNvCxnSpPr>
            <a:stCxn id="305" idx="0"/>
            <a:endCxn id="308" idx="0"/>
          </p:cNvCxnSpPr>
          <p:nvPr/>
        </p:nvCxnSpPr>
        <p:spPr>
          <a:xfrm>
            <a:off x="7188200" y="3429000"/>
            <a:ext cx="2222500" cy="1409700"/>
          </a:xfrm>
          <a:prstGeom prst="straightConnector1">
            <a:avLst/>
          </a:prstGeom>
          <a:ln w="31750">
            <a:solidFill>
              <a:srgbClr val="47565C"/>
            </a:solidFill>
            <a:tailEnd type="triangle"/>
          </a:ln>
        </p:spPr>
      </p:cxnSp>
      <p:sp>
        <p:nvSpPr>
          <p:cNvPr id="308" name="input"/>
          <p:cNvSpPr/>
          <p:nvPr/>
        </p:nvSpPr>
        <p:spPr>
          <a:xfrm>
            <a:off x="8775700" y="4203700"/>
            <a:ext cx="1270000" cy="12700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47565C"/>
            </a:solidFill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309" name="goBackAll"/>
          <p:cNvSpPr/>
          <p:nvPr/>
        </p:nvSpPr>
        <p:spPr>
          <a:xfrm>
            <a:off x="8652409" y="3256279"/>
            <a:ext cx="133878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goBackAll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What’s Titian"/>
          <p:cNvSpPr/>
          <p:nvPr>
            <p:ph type="title"/>
          </p:nvPr>
        </p:nvSpPr>
        <p:spPr>
          <a:xfrm>
            <a:off x="1200150" y="244157"/>
            <a:ext cx="9793818" cy="1339851"/>
          </a:xfrm>
          <a:prstGeom prst="rect">
            <a:avLst/>
          </a:prstGeom>
        </p:spPr>
        <p:txBody>
          <a:bodyPr/>
          <a:lstStyle/>
          <a:p>
            <a:pPr/>
            <a:r>
              <a:t>What’s Titian</a:t>
            </a:r>
          </a:p>
        </p:txBody>
      </p:sp>
      <p:sp>
        <p:nvSpPr>
          <p:cNvPr id="219" name="A library that debug data quickly in Apache Spark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library that debug data quickly in Apache Spark</a:t>
            </a:r>
          </a:p>
          <a:p>
            <a:pPr/>
            <a:r>
              <a:t>Enables </a:t>
            </a:r>
            <a:r>
              <a:rPr i="1"/>
              <a:t>data provenance </a:t>
            </a:r>
            <a:r>
              <a:t>by obtaining a LineageRDD reference from any given RDD </a:t>
            </a:r>
          </a:p>
          <a:p>
            <a:pPr marL="0" indent="0">
              <a:buSzTx/>
              <a:buNone/>
            </a:pPr>
            <a:br/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input = lineage.goBackAll()"/>
          <p:cNvSpPr/>
          <p:nvPr>
            <p:ph type="title"/>
          </p:nvPr>
        </p:nvSpPr>
        <p:spPr>
          <a:xfrm>
            <a:off x="1200150" y="244157"/>
            <a:ext cx="9793818" cy="1339851"/>
          </a:xfrm>
          <a:prstGeom prst="rect">
            <a:avLst/>
          </a:prstGeom>
        </p:spPr>
        <p:txBody>
          <a:bodyPr/>
          <a:lstStyle>
            <a:lvl1pPr>
              <a:defRPr sz="2900"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input = lineage.goBackAll()</a:t>
            </a:r>
          </a:p>
        </p:txBody>
      </p:sp>
      <p:sp>
        <p:nvSpPr>
          <p:cNvPr id="312" name="reports"/>
          <p:cNvSpPr/>
          <p:nvPr/>
        </p:nvSpPr>
        <p:spPr>
          <a:xfrm>
            <a:off x="1003300" y="2794000"/>
            <a:ext cx="1270000" cy="12700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47565C"/>
            </a:solidFill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reports</a:t>
            </a:r>
          </a:p>
        </p:txBody>
      </p:sp>
      <p:sp>
        <p:nvSpPr>
          <p:cNvPr id="313" name="(code = 4)"/>
          <p:cNvSpPr/>
          <p:nvPr/>
        </p:nvSpPr>
        <p:spPr>
          <a:xfrm>
            <a:off x="2221118" y="3535679"/>
            <a:ext cx="147596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(code = 4)</a:t>
            </a:r>
          </a:p>
        </p:txBody>
      </p:sp>
      <p:sp>
        <p:nvSpPr>
          <p:cNvPr id="314" name="failure"/>
          <p:cNvSpPr/>
          <p:nvPr/>
        </p:nvSpPr>
        <p:spPr>
          <a:xfrm>
            <a:off x="3695700" y="2794000"/>
            <a:ext cx="1270000" cy="12700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47565C"/>
            </a:solidFill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failure</a:t>
            </a:r>
          </a:p>
        </p:txBody>
      </p:sp>
      <p:sp>
        <p:nvSpPr>
          <p:cNvPr id="315" name="Line"/>
          <p:cNvSpPr/>
          <p:nvPr/>
        </p:nvSpPr>
        <p:spPr>
          <a:xfrm>
            <a:off x="-33496" y="3429000"/>
            <a:ext cx="1036796" cy="0"/>
          </a:xfrm>
          <a:prstGeom prst="line">
            <a:avLst/>
          </a:prstGeom>
          <a:ln w="31750">
            <a:solidFill>
              <a:srgbClr val="47565C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6" name="Line"/>
          <p:cNvSpPr/>
          <p:nvPr/>
        </p:nvSpPr>
        <p:spPr>
          <a:xfrm>
            <a:off x="2277904" y="3429000"/>
            <a:ext cx="1413192" cy="0"/>
          </a:xfrm>
          <a:prstGeom prst="line">
            <a:avLst/>
          </a:prstGeom>
          <a:ln w="31750">
            <a:solidFill>
              <a:srgbClr val="47565C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7" name="filter"/>
          <p:cNvSpPr/>
          <p:nvPr/>
        </p:nvSpPr>
        <p:spPr>
          <a:xfrm>
            <a:off x="2495483" y="2976879"/>
            <a:ext cx="92723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filter</a:t>
            </a:r>
          </a:p>
        </p:txBody>
      </p:sp>
      <p:sp>
        <p:nvSpPr>
          <p:cNvPr id="318" name="Line"/>
          <p:cNvSpPr/>
          <p:nvPr/>
        </p:nvSpPr>
        <p:spPr>
          <a:xfrm flipH="1">
            <a:off x="4965699" y="3429000"/>
            <a:ext cx="1585825" cy="0"/>
          </a:xfrm>
          <a:prstGeom prst="line">
            <a:avLst/>
          </a:prstGeom>
          <a:ln w="38100">
            <a:solidFill>
              <a:srgbClr val="47565C"/>
            </a:solidFill>
            <a:custDash>
              <a:ds d="200000" sp="200000"/>
            </a:custDash>
            <a:miter lim="400000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9" name="lineage"/>
          <p:cNvSpPr/>
          <p:nvPr/>
        </p:nvSpPr>
        <p:spPr>
          <a:xfrm>
            <a:off x="6553200" y="2794000"/>
            <a:ext cx="1270000" cy="12700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47565C"/>
            </a:solidFill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lineage</a:t>
            </a:r>
          </a:p>
        </p:txBody>
      </p:sp>
      <p:sp>
        <p:nvSpPr>
          <p:cNvPr id="320" name="getLineage"/>
          <p:cNvSpPr/>
          <p:nvPr/>
        </p:nvSpPr>
        <p:spPr>
          <a:xfrm>
            <a:off x="5021468" y="2976879"/>
            <a:ext cx="147596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getLineage</a:t>
            </a:r>
          </a:p>
        </p:txBody>
      </p:sp>
      <p:cxnSp>
        <p:nvCxnSpPr>
          <p:cNvPr id="321" name="Connection Line"/>
          <p:cNvCxnSpPr>
            <a:stCxn id="319" idx="0"/>
            <a:endCxn id="322" idx="0"/>
          </p:cNvCxnSpPr>
          <p:nvPr/>
        </p:nvCxnSpPr>
        <p:spPr>
          <a:xfrm>
            <a:off x="7188200" y="3429000"/>
            <a:ext cx="2222500" cy="1409700"/>
          </a:xfrm>
          <a:prstGeom prst="straightConnector1">
            <a:avLst/>
          </a:prstGeom>
          <a:ln w="31750">
            <a:solidFill>
              <a:srgbClr val="47565C"/>
            </a:solidFill>
            <a:tailEnd type="triangle"/>
          </a:ln>
        </p:spPr>
      </p:cxnSp>
      <p:sp>
        <p:nvSpPr>
          <p:cNvPr id="322" name="input"/>
          <p:cNvSpPr/>
          <p:nvPr/>
        </p:nvSpPr>
        <p:spPr>
          <a:xfrm>
            <a:off x="8775700" y="4203700"/>
            <a:ext cx="1270000" cy="12700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47565C"/>
            </a:solidFill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323" name="goBackAll"/>
          <p:cNvSpPr/>
          <p:nvPr/>
        </p:nvSpPr>
        <p:spPr>
          <a:xfrm>
            <a:off x="8652409" y="3256279"/>
            <a:ext cx="133878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goBackAll</a:t>
            </a:r>
          </a:p>
        </p:txBody>
      </p:sp>
      <p:sp>
        <p:nvSpPr>
          <p:cNvPr id="324" name="Line"/>
          <p:cNvSpPr/>
          <p:nvPr/>
        </p:nvSpPr>
        <p:spPr>
          <a:xfrm flipV="1">
            <a:off x="7042409" y="3825869"/>
            <a:ext cx="1428487" cy="1071023"/>
          </a:xfrm>
          <a:prstGeom prst="line">
            <a:avLst/>
          </a:prstGeom>
          <a:ln w="31750">
            <a:solidFill>
              <a:srgbClr val="47565C"/>
            </a:solidFill>
            <a:headEnd type="triangle"/>
            <a:tailEnd type="oval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325" name="Table"/>
          <p:cNvGraphicFramePr/>
          <p:nvPr/>
        </p:nvGraphicFramePr>
        <p:xfrm>
          <a:off x="5132442" y="4588191"/>
          <a:ext cx="1656036" cy="15875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410833"/>
                <a:gridCol w="410833"/>
                <a:gridCol w="410833"/>
                <a:gridCol w="410833"/>
              </a:tblGrid>
              <a:tr h="3175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3175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31326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31326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31326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326" name="StageLineageRDD"/>
          <p:cNvSpPr/>
          <p:nvPr/>
        </p:nvSpPr>
        <p:spPr>
          <a:xfrm>
            <a:off x="4873172" y="4180726"/>
            <a:ext cx="216187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StageLineageRDD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input = lineage.goBackAll()"/>
          <p:cNvSpPr/>
          <p:nvPr>
            <p:ph type="title"/>
          </p:nvPr>
        </p:nvSpPr>
        <p:spPr>
          <a:xfrm>
            <a:off x="1200150" y="244157"/>
            <a:ext cx="9793818" cy="1339851"/>
          </a:xfrm>
          <a:prstGeom prst="rect">
            <a:avLst/>
          </a:prstGeom>
        </p:spPr>
        <p:txBody>
          <a:bodyPr/>
          <a:lstStyle>
            <a:lvl1pPr>
              <a:defRPr sz="2900"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input = lineage.goBackAll()</a:t>
            </a:r>
          </a:p>
        </p:txBody>
      </p:sp>
      <p:sp>
        <p:nvSpPr>
          <p:cNvPr id="329" name="reports"/>
          <p:cNvSpPr/>
          <p:nvPr/>
        </p:nvSpPr>
        <p:spPr>
          <a:xfrm>
            <a:off x="1003300" y="2794000"/>
            <a:ext cx="1270000" cy="12700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47565C"/>
            </a:solidFill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reports</a:t>
            </a:r>
          </a:p>
        </p:txBody>
      </p:sp>
      <p:sp>
        <p:nvSpPr>
          <p:cNvPr id="330" name="(code = 4)"/>
          <p:cNvSpPr/>
          <p:nvPr/>
        </p:nvSpPr>
        <p:spPr>
          <a:xfrm>
            <a:off x="2221118" y="3535679"/>
            <a:ext cx="147596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(code = 4)</a:t>
            </a:r>
          </a:p>
        </p:txBody>
      </p:sp>
      <p:sp>
        <p:nvSpPr>
          <p:cNvPr id="331" name="failure"/>
          <p:cNvSpPr/>
          <p:nvPr/>
        </p:nvSpPr>
        <p:spPr>
          <a:xfrm>
            <a:off x="3695700" y="2794000"/>
            <a:ext cx="1270000" cy="12700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47565C"/>
            </a:solidFill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failure</a:t>
            </a:r>
          </a:p>
        </p:txBody>
      </p:sp>
      <p:sp>
        <p:nvSpPr>
          <p:cNvPr id="332" name="Line"/>
          <p:cNvSpPr/>
          <p:nvPr/>
        </p:nvSpPr>
        <p:spPr>
          <a:xfrm>
            <a:off x="-33496" y="3429000"/>
            <a:ext cx="1036796" cy="0"/>
          </a:xfrm>
          <a:prstGeom prst="line">
            <a:avLst/>
          </a:prstGeom>
          <a:ln w="31750">
            <a:solidFill>
              <a:srgbClr val="47565C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3" name="Line"/>
          <p:cNvSpPr/>
          <p:nvPr/>
        </p:nvSpPr>
        <p:spPr>
          <a:xfrm>
            <a:off x="2277904" y="3429000"/>
            <a:ext cx="1413192" cy="0"/>
          </a:xfrm>
          <a:prstGeom prst="line">
            <a:avLst/>
          </a:prstGeom>
          <a:ln w="31750">
            <a:solidFill>
              <a:srgbClr val="47565C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4" name="filter"/>
          <p:cNvSpPr/>
          <p:nvPr/>
        </p:nvSpPr>
        <p:spPr>
          <a:xfrm>
            <a:off x="2495483" y="2976879"/>
            <a:ext cx="92723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filter</a:t>
            </a:r>
          </a:p>
        </p:txBody>
      </p:sp>
      <p:sp>
        <p:nvSpPr>
          <p:cNvPr id="335" name="Line"/>
          <p:cNvSpPr/>
          <p:nvPr/>
        </p:nvSpPr>
        <p:spPr>
          <a:xfrm flipH="1">
            <a:off x="4965699" y="3429000"/>
            <a:ext cx="1585825" cy="0"/>
          </a:xfrm>
          <a:prstGeom prst="line">
            <a:avLst/>
          </a:prstGeom>
          <a:ln w="38100">
            <a:solidFill>
              <a:srgbClr val="47565C"/>
            </a:solidFill>
            <a:custDash>
              <a:ds d="200000" sp="200000"/>
            </a:custDash>
            <a:miter lim="400000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6" name="lineage"/>
          <p:cNvSpPr/>
          <p:nvPr/>
        </p:nvSpPr>
        <p:spPr>
          <a:xfrm>
            <a:off x="6553200" y="2794000"/>
            <a:ext cx="1270000" cy="12700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47565C"/>
            </a:solidFill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lineage</a:t>
            </a:r>
          </a:p>
        </p:txBody>
      </p:sp>
      <p:sp>
        <p:nvSpPr>
          <p:cNvPr id="337" name="getLineage"/>
          <p:cNvSpPr/>
          <p:nvPr/>
        </p:nvSpPr>
        <p:spPr>
          <a:xfrm>
            <a:off x="5021468" y="2976879"/>
            <a:ext cx="147596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getLineage</a:t>
            </a:r>
          </a:p>
        </p:txBody>
      </p:sp>
      <p:cxnSp>
        <p:nvCxnSpPr>
          <p:cNvPr id="338" name="Connection Line"/>
          <p:cNvCxnSpPr>
            <a:stCxn id="336" idx="0"/>
            <a:endCxn id="339" idx="0"/>
          </p:cNvCxnSpPr>
          <p:nvPr/>
        </p:nvCxnSpPr>
        <p:spPr>
          <a:xfrm>
            <a:off x="7188200" y="3429000"/>
            <a:ext cx="2222500" cy="1409700"/>
          </a:xfrm>
          <a:prstGeom prst="straightConnector1">
            <a:avLst/>
          </a:prstGeom>
          <a:ln w="31750">
            <a:solidFill>
              <a:srgbClr val="47565C"/>
            </a:solidFill>
            <a:tailEnd type="triangle"/>
          </a:ln>
        </p:spPr>
      </p:cxnSp>
      <p:sp>
        <p:nvSpPr>
          <p:cNvPr id="339" name="input"/>
          <p:cNvSpPr/>
          <p:nvPr/>
        </p:nvSpPr>
        <p:spPr>
          <a:xfrm>
            <a:off x="8775700" y="4203700"/>
            <a:ext cx="1270000" cy="12700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47565C"/>
            </a:solidFill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340" name="goBackAll"/>
          <p:cNvSpPr/>
          <p:nvPr/>
        </p:nvSpPr>
        <p:spPr>
          <a:xfrm>
            <a:off x="8652409" y="3256279"/>
            <a:ext cx="133878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goBackAll</a:t>
            </a:r>
          </a:p>
        </p:txBody>
      </p:sp>
      <p:sp>
        <p:nvSpPr>
          <p:cNvPr id="341" name="Line"/>
          <p:cNvSpPr/>
          <p:nvPr/>
        </p:nvSpPr>
        <p:spPr>
          <a:xfrm flipV="1">
            <a:off x="7042409" y="3825869"/>
            <a:ext cx="1428487" cy="1071023"/>
          </a:xfrm>
          <a:prstGeom prst="line">
            <a:avLst/>
          </a:prstGeom>
          <a:ln w="31750">
            <a:solidFill>
              <a:srgbClr val="47565C"/>
            </a:solidFill>
            <a:headEnd type="triangle"/>
            <a:tailEnd type="oval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342" name="Table"/>
          <p:cNvGraphicFramePr/>
          <p:nvPr/>
        </p:nvGraphicFramePr>
        <p:xfrm>
          <a:off x="5132442" y="4588191"/>
          <a:ext cx="1656036" cy="15875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410833"/>
                <a:gridCol w="410833"/>
                <a:gridCol w="410833"/>
                <a:gridCol w="410833"/>
              </a:tblGrid>
              <a:tr h="3175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3175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31326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31326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31326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343" name="Table"/>
          <p:cNvGraphicFramePr/>
          <p:nvPr/>
        </p:nvGraphicFramePr>
        <p:xfrm>
          <a:off x="3075042" y="4579937"/>
          <a:ext cx="1656036" cy="15875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410833"/>
                <a:gridCol w="410833"/>
                <a:gridCol w="410833"/>
                <a:gridCol w="410833"/>
              </a:tblGrid>
              <a:tr h="3175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3175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31326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31326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31326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344" name="Table"/>
          <p:cNvGraphicFramePr/>
          <p:nvPr/>
        </p:nvGraphicFramePr>
        <p:xfrm>
          <a:off x="1023991" y="4568507"/>
          <a:ext cx="1656037" cy="15875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410833"/>
                <a:gridCol w="410833"/>
                <a:gridCol w="410833"/>
                <a:gridCol w="410833"/>
              </a:tblGrid>
              <a:tr h="3175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3175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31326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31326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31326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345" name="recursively join inputs &amp; outputs"/>
          <p:cNvSpPr/>
          <p:nvPr/>
        </p:nvSpPr>
        <p:spPr>
          <a:xfrm>
            <a:off x="1342021" y="6151879"/>
            <a:ext cx="463115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recursively join inputs &amp; outputs</a:t>
            </a:r>
          </a:p>
        </p:txBody>
      </p:sp>
      <p:sp>
        <p:nvSpPr>
          <p:cNvPr id="346" name="StageLineageRDD"/>
          <p:cNvSpPr/>
          <p:nvPr/>
        </p:nvSpPr>
        <p:spPr>
          <a:xfrm>
            <a:off x="4873172" y="4180726"/>
            <a:ext cx="216187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StageLineageRDD</a:t>
            </a:r>
          </a:p>
        </p:txBody>
      </p:sp>
      <p:sp>
        <p:nvSpPr>
          <p:cNvPr id="347" name="HadoopLineageRDD"/>
          <p:cNvSpPr/>
          <p:nvPr/>
        </p:nvSpPr>
        <p:spPr>
          <a:xfrm>
            <a:off x="696131" y="4180726"/>
            <a:ext cx="229905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HadoopLineageRDD</a:t>
            </a:r>
          </a:p>
        </p:txBody>
      </p:sp>
      <p:sp>
        <p:nvSpPr>
          <p:cNvPr id="348" name="…"/>
          <p:cNvSpPr/>
          <p:nvPr/>
        </p:nvSpPr>
        <p:spPr>
          <a:xfrm>
            <a:off x="3813519" y="4180726"/>
            <a:ext cx="24132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349" name="Line"/>
          <p:cNvSpPr/>
          <p:nvPr/>
        </p:nvSpPr>
        <p:spPr>
          <a:xfrm flipH="1">
            <a:off x="4734024" y="5456963"/>
            <a:ext cx="382772" cy="1"/>
          </a:xfrm>
          <a:prstGeom prst="line">
            <a:avLst/>
          </a:prstGeom>
          <a:ln w="31750">
            <a:solidFill>
              <a:srgbClr val="47565C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0" name="Line"/>
          <p:cNvSpPr/>
          <p:nvPr/>
        </p:nvSpPr>
        <p:spPr>
          <a:xfrm flipH="1">
            <a:off x="2676624" y="5456963"/>
            <a:ext cx="382772" cy="1"/>
          </a:xfrm>
          <a:prstGeom prst="line">
            <a:avLst/>
          </a:prstGeom>
          <a:ln w="31750">
            <a:solidFill>
              <a:srgbClr val="47565C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input = lineage.goBackAll()"/>
          <p:cNvSpPr/>
          <p:nvPr>
            <p:ph type="title"/>
          </p:nvPr>
        </p:nvSpPr>
        <p:spPr>
          <a:xfrm>
            <a:off x="1200150" y="244157"/>
            <a:ext cx="9793818" cy="1339851"/>
          </a:xfrm>
          <a:prstGeom prst="rect">
            <a:avLst/>
          </a:prstGeom>
        </p:spPr>
        <p:txBody>
          <a:bodyPr/>
          <a:lstStyle>
            <a:lvl1pPr>
              <a:defRPr sz="2900"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input = lineage.goBackAll()</a:t>
            </a:r>
          </a:p>
        </p:txBody>
      </p:sp>
      <p:sp>
        <p:nvSpPr>
          <p:cNvPr id="353" name="reports"/>
          <p:cNvSpPr/>
          <p:nvPr/>
        </p:nvSpPr>
        <p:spPr>
          <a:xfrm>
            <a:off x="1003300" y="2794000"/>
            <a:ext cx="1270000" cy="12700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47565C"/>
            </a:solidFill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reports</a:t>
            </a:r>
          </a:p>
        </p:txBody>
      </p:sp>
      <p:sp>
        <p:nvSpPr>
          <p:cNvPr id="354" name="(code = 4)"/>
          <p:cNvSpPr/>
          <p:nvPr/>
        </p:nvSpPr>
        <p:spPr>
          <a:xfrm>
            <a:off x="2221118" y="3535679"/>
            <a:ext cx="147596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(code = 4)</a:t>
            </a:r>
          </a:p>
        </p:txBody>
      </p:sp>
      <p:sp>
        <p:nvSpPr>
          <p:cNvPr id="355" name="failure"/>
          <p:cNvSpPr/>
          <p:nvPr/>
        </p:nvSpPr>
        <p:spPr>
          <a:xfrm>
            <a:off x="3695700" y="2794000"/>
            <a:ext cx="1270000" cy="12700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47565C"/>
            </a:solidFill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failure</a:t>
            </a:r>
          </a:p>
        </p:txBody>
      </p:sp>
      <p:sp>
        <p:nvSpPr>
          <p:cNvPr id="356" name="Line"/>
          <p:cNvSpPr/>
          <p:nvPr/>
        </p:nvSpPr>
        <p:spPr>
          <a:xfrm>
            <a:off x="-33496" y="3429000"/>
            <a:ext cx="1036796" cy="0"/>
          </a:xfrm>
          <a:prstGeom prst="line">
            <a:avLst/>
          </a:prstGeom>
          <a:ln w="31750">
            <a:solidFill>
              <a:srgbClr val="47565C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7" name="Line"/>
          <p:cNvSpPr/>
          <p:nvPr/>
        </p:nvSpPr>
        <p:spPr>
          <a:xfrm>
            <a:off x="2277904" y="3429000"/>
            <a:ext cx="1413192" cy="0"/>
          </a:xfrm>
          <a:prstGeom prst="line">
            <a:avLst/>
          </a:prstGeom>
          <a:ln w="31750">
            <a:solidFill>
              <a:srgbClr val="47565C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8" name="filter"/>
          <p:cNvSpPr/>
          <p:nvPr/>
        </p:nvSpPr>
        <p:spPr>
          <a:xfrm>
            <a:off x="2495483" y="2976879"/>
            <a:ext cx="92723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filter</a:t>
            </a:r>
          </a:p>
        </p:txBody>
      </p:sp>
      <p:sp>
        <p:nvSpPr>
          <p:cNvPr id="359" name="Line"/>
          <p:cNvSpPr/>
          <p:nvPr/>
        </p:nvSpPr>
        <p:spPr>
          <a:xfrm flipH="1">
            <a:off x="4965699" y="3429000"/>
            <a:ext cx="1585825" cy="0"/>
          </a:xfrm>
          <a:prstGeom prst="line">
            <a:avLst/>
          </a:prstGeom>
          <a:ln w="38100">
            <a:solidFill>
              <a:srgbClr val="47565C"/>
            </a:solidFill>
            <a:custDash>
              <a:ds d="200000" sp="200000"/>
            </a:custDash>
            <a:miter lim="400000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0" name="lineage"/>
          <p:cNvSpPr/>
          <p:nvPr/>
        </p:nvSpPr>
        <p:spPr>
          <a:xfrm>
            <a:off x="6553200" y="2794000"/>
            <a:ext cx="1270000" cy="12700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47565C"/>
            </a:solidFill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lineage</a:t>
            </a:r>
          </a:p>
        </p:txBody>
      </p:sp>
      <p:sp>
        <p:nvSpPr>
          <p:cNvPr id="361" name="getLineage"/>
          <p:cNvSpPr/>
          <p:nvPr/>
        </p:nvSpPr>
        <p:spPr>
          <a:xfrm>
            <a:off x="5021468" y="2976879"/>
            <a:ext cx="147596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getLineage</a:t>
            </a:r>
          </a:p>
        </p:txBody>
      </p:sp>
      <p:cxnSp>
        <p:nvCxnSpPr>
          <p:cNvPr id="362" name="Connection Line"/>
          <p:cNvCxnSpPr>
            <a:stCxn id="360" idx="0"/>
            <a:endCxn id="363" idx="0"/>
          </p:cNvCxnSpPr>
          <p:nvPr/>
        </p:nvCxnSpPr>
        <p:spPr>
          <a:xfrm>
            <a:off x="7188200" y="3429000"/>
            <a:ext cx="2222500" cy="1409700"/>
          </a:xfrm>
          <a:prstGeom prst="straightConnector1">
            <a:avLst/>
          </a:prstGeom>
          <a:ln w="31750">
            <a:solidFill>
              <a:srgbClr val="47565C"/>
            </a:solidFill>
            <a:tailEnd type="triangle"/>
          </a:ln>
        </p:spPr>
      </p:cxnSp>
      <p:sp>
        <p:nvSpPr>
          <p:cNvPr id="363" name="input"/>
          <p:cNvSpPr/>
          <p:nvPr/>
        </p:nvSpPr>
        <p:spPr>
          <a:xfrm>
            <a:off x="8775700" y="4203700"/>
            <a:ext cx="1270000" cy="12700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47565C"/>
            </a:solidFill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364" name="goBackAll"/>
          <p:cNvSpPr/>
          <p:nvPr/>
        </p:nvSpPr>
        <p:spPr>
          <a:xfrm>
            <a:off x="8652409" y="3256279"/>
            <a:ext cx="133878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goBackAll</a:t>
            </a:r>
          </a:p>
        </p:txBody>
      </p:sp>
      <p:sp>
        <p:nvSpPr>
          <p:cNvPr id="365" name="Line"/>
          <p:cNvSpPr/>
          <p:nvPr/>
        </p:nvSpPr>
        <p:spPr>
          <a:xfrm flipV="1">
            <a:off x="7042409" y="3825869"/>
            <a:ext cx="1428487" cy="1071023"/>
          </a:xfrm>
          <a:prstGeom prst="line">
            <a:avLst/>
          </a:prstGeom>
          <a:ln w="31750">
            <a:solidFill>
              <a:srgbClr val="47565C"/>
            </a:solidFill>
            <a:headEnd type="triangle"/>
            <a:tailEnd type="oval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366" name="Table"/>
          <p:cNvGraphicFramePr/>
          <p:nvPr/>
        </p:nvGraphicFramePr>
        <p:xfrm>
          <a:off x="5132442" y="4588191"/>
          <a:ext cx="1656036" cy="15875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410833"/>
                <a:gridCol w="410833"/>
                <a:gridCol w="410833"/>
                <a:gridCol w="410833"/>
              </a:tblGrid>
              <a:tr h="3175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3175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31326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31326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31326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367" name="Table"/>
          <p:cNvGraphicFramePr/>
          <p:nvPr/>
        </p:nvGraphicFramePr>
        <p:xfrm>
          <a:off x="3075042" y="4579937"/>
          <a:ext cx="1656036" cy="15875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410833"/>
                <a:gridCol w="410833"/>
                <a:gridCol w="410833"/>
                <a:gridCol w="410833"/>
              </a:tblGrid>
              <a:tr h="3175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3175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31326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31326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31326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368" name="Table"/>
          <p:cNvGraphicFramePr/>
          <p:nvPr/>
        </p:nvGraphicFramePr>
        <p:xfrm>
          <a:off x="1023991" y="4568507"/>
          <a:ext cx="1656037" cy="15875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410833"/>
                <a:gridCol w="410833"/>
                <a:gridCol w="410833"/>
                <a:gridCol w="410833"/>
              </a:tblGrid>
              <a:tr h="3175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3175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31326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31326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31326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369" name="recursively join inputs &amp; outputs"/>
          <p:cNvSpPr/>
          <p:nvPr/>
        </p:nvSpPr>
        <p:spPr>
          <a:xfrm>
            <a:off x="1342021" y="6151879"/>
            <a:ext cx="463115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recursively join inputs &amp; outputs</a:t>
            </a:r>
          </a:p>
        </p:txBody>
      </p:sp>
      <p:sp>
        <p:nvSpPr>
          <p:cNvPr id="370" name="StageLineageRDD"/>
          <p:cNvSpPr/>
          <p:nvPr/>
        </p:nvSpPr>
        <p:spPr>
          <a:xfrm>
            <a:off x="4873172" y="4180726"/>
            <a:ext cx="216187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StageLineageRDD</a:t>
            </a:r>
          </a:p>
        </p:txBody>
      </p:sp>
      <p:sp>
        <p:nvSpPr>
          <p:cNvPr id="371" name="HadoopLineageRDD"/>
          <p:cNvSpPr/>
          <p:nvPr/>
        </p:nvSpPr>
        <p:spPr>
          <a:xfrm>
            <a:off x="696131" y="4180726"/>
            <a:ext cx="229905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HadoopLineageRDD</a:t>
            </a:r>
          </a:p>
        </p:txBody>
      </p:sp>
      <p:sp>
        <p:nvSpPr>
          <p:cNvPr id="372" name="…"/>
          <p:cNvSpPr/>
          <p:nvPr/>
        </p:nvSpPr>
        <p:spPr>
          <a:xfrm>
            <a:off x="3813519" y="4180726"/>
            <a:ext cx="24132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373" name="Line"/>
          <p:cNvSpPr/>
          <p:nvPr/>
        </p:nvSpPr>
        <p:spPr>
          <a:xfrm flipH="1">
            <a:off x="4734024" y="5456963"/>
            <a:ext cx="382772" cy="1"/>
          </a:xfrm>
          <a:prstGeom prst="line">
            <a:avLst/>
          </a:prstGeom>
          <a:ln w="31750">
            <a:solidFill>
              <a:srgbClr val="47565C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4" name="Line"/>
          <p:cNvSpPr/>
          <p:nvPr/>
        </p:nvSpPr>
        <p:spPr>
          <a:xfrm flipH="1">
            <a:off x="2676624" y="5456963"/>
            <a:ext cx="382772" cy="1"/>
          </a:xfrm>
          <a:prstGeom prst="line">
            <a:avLst/>
          </a:prstGeom>
          <a:ln w="31750">
            <a:solidFill>
              <a:srgbClr val="47565C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5" name="Line"/>
          <p:cNvSpPr/>
          <p:nvPr/>
        </p:nvSpPr>
        <p:spPr>
          <a:xfrm>
            <a:off x="9410700" y="5468258"/>
            <a:ext cx="1" cy="345441"/>
          </a:xfrm>
          <a:prstGeom prst="line">
            <a:avLst/>
          </a:prstGeom>
          <a:ln w="31750">
            <a:solidFill>
              <a:srgbClr val="47565C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6" name="input.collect().foreach(println)"/>
          <p:cNvSpPr/>
          <p:nvPr/>
        </p:nvSpPr>
        <p:spPr>
          <a:xfrm>
            <a:off x="7163712" y="5907926"/>
            <a:ext cx="449397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input.collect().foreach(println)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Querying the Lineage Data"/>
          <p:cNvSpPr/>
          <p:nvPr>
            <p:ph type="title"/>
          </p:nvPr>
        </p:nvSpPr>
        <p:spPr>
          <a:xfrm>
            <a:off x="1200150" y="244157"/>
            <a:ext cx="9793818" cy="1339851"/>
          </a:xfrm>
          <a:prstGeom prst="rect">
            <a:avLst/>
          </a:prstGeom>
        </p:spPr>
        <p:txBody>
          <a:bodyPr/>
          <a:lstStyle/>
          <a:p>
            <a:pPr/>
            <a:r>
              <a:t>Querying the Lineage Data </a:t>
            </a:r>
          </a:p>
        </p:txBody>
      </p:sp>
      <p:pic>
        <p:nvPicPr>
          <p:cNvPr id="379" name="image13.png" descr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7641" y="1675447"/>
            <a:ext cx="5539168" cy="4993280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Example 5: A logical trace plan that recursively joins data lineage tables"/>
          <p:cNvSpPr/>
          <p:nvPr/>
        </p:nvSpPr>
        <p:spPr>
          <a:xfrm>
            <a:off x="1200150" y="2133600"/>
            <a:ext cx="4277107" cy="193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2000"/>
              </a:spcBef>
              <a:buClr>
                <a:srgbClr val="404040"/>
              </a:buClr>
              <a:buSzPct val="100000"/>
              <a:buFont typeface="Arial"/>
              <a:buChar char="•"/>
              <a:defRPr b="1" sz="2400">
                <a:solidFill>
                  <a:srgbClr val="404040"/>
                </a:solidFill>
              </a:defRPr>
            </a:pPr>
            <a:r>
              <a:t>Example 5: A logical trace plan </a:t>
            </a:r>
            <a:r>
              <a:rPr b="0"/>
              <a:t>that recursively joins data lineage tables </a:t>
            </a:r>
            <a:br>
              <a:rPr b="0"/>
            </a:br>
            <a:br>
              <a:rPr b="0"/>
            </a:b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itian’s Fault-tolerance"/>
          <p:cNvSpPr/>
          <p:nvPr>
            <p:ph type="title"/>
          </p:nvPr>
        </p:nvSpPr>
        <p:spPr>
          <a:xfrm>
            <a:off x="1200150" y="244157"/>
            <a:ext cx="9793818" cy="1339851"/>
          </a:xfrm>
          <a:prstGeom prst="rect">
            <a:avLst/>
          </a:prstGeom>
        </p:spPr>
        <p:txBody>
          <a:bodyPr/>
          <a:lstStyle/>
          <a:p>
            <a:pPr/>
            <a:r>
              <a:t>Titian’s Fault-tolerance</a:t>
            </a:r>
          </a:p>
        </p:txBody>
      </p:sp>
      <p:sp>
        <p:nvSpPr>
          <p:cNvPr id="383" name="Titian does not break the fault tolerance model of Spark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Titian does not break the fault tolerance model of Spark. </a:t>
            </a:r>
          </a:p>
          <a:p>
            <a:pPr/>
            <a:r>
              <a:t>During the tracing phase, LineageRDDs behave as a</a:t>
            </a:r>
            <a:br/>
            <a:r>
              <a:t>normal RDD and, as such, are resilient to failures. </a:t>
            </a:r>
            <a:br/>
            <a:br/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itian’s Alternative Designs"/>
          <p:cNvSpPr/>
          <p:nvPr>
            <p:ph type="title"/>
          </p:nvPr>
        </p:nvSpPr>
        <p:spPr>
          <a:xfrm>
            <a:off x="1200150" y="244157"/>
            <a:ext cx="9793818" cy="1339851"/>
          </a:xfrm>
          <a:prstGeom prst="rect">
            <a:avLst/>
          </a:prstGeom>
        </p:spPr>
        <p:txBody>
          <a:bodyPr/>
          <a:lstStyle/>
          <a:p>
            <a:pPr/>
            <a:r>
              <a:t>Titian’s Alternative Designs</a:t>
            </a:r>
          </a:p>
        </p:txBody>
      </p:sp>
      <p:sp>
        <p:nvSpPr>
          <p:cNvPr id="386" name="Titian-D: stores data lineage distributed in the BlockManager local to the capture agent.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000"/>
            </a:pPr>
            <a:r>
              <a:t>Titian-D: stores data lineage </a:t>
            </a:r>
            <a:r>
              <a:rPr i="1"/>
              <a:t>distributed </a:t>
            </a:r>
            <a:r>
              <a:t>in the BlockManager local to the capture agent.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itian’s Alternative Designs"/>
          <p:cNvSpPr/>
          <p:nvPr>
            <p:ph type="title"/>
          </p:nvPr>
        </p:nvSpPr>
        <p:spPr>
          <a:xfrm>
            <a:off x="1200150" y="244157"/>
            <a:ext cx="9793818" cy="1339851"/>
          </a:xfrm>
          <a:prstGeom prst="rect">
            <a:avLst/>
          </a:prstGeom>
        </p:spPr>
        <p:txBody>
          <a:bodyPr/>
          <a:lstStyle/>
          <a:p>
            <a:pPr/>
            <a:r>
              <a:t>Titian’s Alternative Designs</a:t>
            </a:r>
          </a:p>
        </p:txBody>
      </p:sp>
      <p:sp>
        <p:nvSpPr>
          <p:cNvPr id="389" name="Titian-D: stores data lineage distributed in the BlockManager local to the capture agent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000"/>
            </a:pPr>
            <a:r>
              <a:t>Titian-D: stores data lineage </a:t>
            </a:r>
            <a:r>
              <a:rPr i="1"/>
              <a:t>distributed </a:t>
            </a:r>
            <a:r>
              <a:t>in the BlockManager local to the capture agent.</a:t>
            </a:r>
          </a:p>
          <a:p>
            <a:pPr marL="0" indent="0">
              <a:lnSpc>
                <a:spcPct val="90000"/>
              </a:lnSpc>
              <a:buSzTx/>
              <a:buNone/>
              <a:defRPr b="1" sz="2000"/>
            </a:pPr>
            <a:r>
              <a:t>Titian can easily implement other debugging strategies:</a:t>
            </a:r>
          </a:p>
          <a:p>
            <a:pPr>
              <a:lnSpc>
                <a:spcPct val="90000"/>
              </a:lnSpc>
              <a:defRPr sz="2000"/>
            </a:pPr>
            <a:r>
              <a:rPr b="1"/>
              <a:t>Titian-P</a:t>
            </a:r>
            <a:r>
              <a:t>: each capturing agent generates the lineage data and without storing it; lineage references are instead appended to a list and </a:t>
            </a:r>
            <a:r>
              <a:rPr i="1"/>
              <a:t>propagated</a:t>
            </a:r>
            <a:r>
              <a:t> downstream. The final stage capture point will then store the complete lineage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itian’s Alternative Designs"/>
          <p:cNvSpPr/>
          <p:nvPr>
            <p:ph type="title"/>
          </p:nvPr>
        </p:nvSpPr>
        <p:spPr>
          <a:xfrm>
            <a:off x="1200150" y="244157"/>
            <a:ext cx="9793818" cy="1339851"/>
          </a:xfrm>
          <a:prstGeom prst="rect">
            <a:avLst/>
          </a:prstGeom>
        </p:spPr>
        <p:txBody>
          <a:bodyPr/>
          <a:lstStyle/>
          <a:p>
            <a:pPr/>
            <a:r>
              <a:t>Titian’s Alternative Designs</a:t>
            </a:r>
          </a:p>
        </p:txBody>
      </p:sp>
      <p:sp>
        <p:nvSpPr>
          <p:cNvPr id="392" name="Titian-D: stores data lineage distributed in the BlockManager local to the capture agent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000"/>
            </a:pPr>
            <a:r>
              <a:t>Titian-D: stores data lineage </a:t>
            </a:r>
            <a:r>
              <a:rPr i="1"/>
              <a:t>distributed </a:t>
            </a:r>
            <a:r>
              <a:t>in the BlockManager local to the capture agent.</a:t>
            </a:r>
          </a:p>
          <a:p>
            <a:pPr marL="0" indent="0">
              <a:lnSpc>
                <a:spcPct val="90000"/>
              </a:lnSpc>
              <a:buSzTx/>
              <a:buNone/>
              <a:defRPr b="1" sz="2000"/>
            </a:pPr>
            <a:r>
              <a:t>Titian can easily implement other debugging strategies:</a:t>
            </a:r>
          </a:p>
          <a:p>
            <a:pPr>
              <a:lnSpc>
                <a:spcPct val="90000"/>
              </a:lnSpc>
              <a:defRPr sz="2000"/>
            </a:pPr>
            <a:r>
              <a:t>Titian-P: each capturing agent generates the lineage data and without storing it; lineage references are instead appended to a list and </a:t>
            </a:r>
            <a:r>
              <a:rPr i="1"/>
              <a:t>propagated</a:t>
            </a:r>
            <a:r>
              <a:t> downstream. The final stage capture point will then store the complete lineage data.</a:t>
            </a:r>
          </a:p>
          <a:p>
            <a:pPr>
              <a:lnSpc>
                <a:spcPct val="90000"/>
              </a:lnSpc>
              <a:defRPr sz="2000"/>
            </a:pPr>
            <a:r>
              <a:rPr b="1"/>
              <a:t>Titian-C</a:t>
            </a:r>
            <a:r>
              <a:t>: saves all the lineage into a unique </a:t>
            </a:r>
            <a:r>
              <a:rPr i="1"/>
              <a:t>centralized</a:t>
            </a:r>
            <a:r>
              <a:t> server in its local file</a:t>
            </a:r>
            <a:br/>
            <a:r>
              <a:t>system.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itian’s Alternative Designs"/>
          <p:cNvSpPr/>
          <p:nvPr>
            <p:ph type="title"/>
          </p:nvPr>
        </p:nvSpPr>
        <p:spPr>
          <a:xfrm>
            <a:off x="1200150" y="244157"/>
            <a:ext cx="9793818" cy="1339851"/>
          </a:xfrm>
          <a:prstGeom prst="rect">
            <a:avLst/>
          </a:prstGeom>
        </p:spPr>
        <p:txBody>
          <a:bodyPr/>
          <a:lstStyle/>
          <a:p>
            <a:pPr/>
            <a:r>
              <a:t>Titian’s Alternative Designs</a:t>
            </a:r>
          </a:p>
        </p:txBody>
      </p:sp>
      <p:sp>
        <p:nvSpPr>
          <p:cNvPr id="395" name="Titian-D: stores data lineage distributed in the BlockManager local to the capture agent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000"/>
            </a:pPr>
            <a:r>
              <a:t>Titian-D: stores data lineage </a:t>
            </a:r>
            <a:r>
              <a:rPr i="1"/>
              <a:t>distributed </a:t>
            </a:r>
            <a:r>
              <a:t>in the BlockManager local to the capture agent.</a:t>
            </a:r>
          </a:p>
          <a:p>
            <a:pPr marL="0" indent="0">
              <a:lnSpc>
                <a:spcPct val="90000"/>
              </a:lnSpc>
              <a:buSzTx/>
              <a:buNone/>
              <a:defRPr b="1" sz="2000"/>
            </a:pPr>
            <a:r>
              <a:t>Titian can easily implement other debugging strategies:</a:t>
            </a:r>
          </a:p>
          <a:p>
            <a:pPr>
              <a:lnSpc>
                <a:spcPct val="90000"/>
              </a:lnSpc>
              <a:defRPr sz="2000"/>
            </a:pPr>
            <a:r>
              <a:t>Titian-P: each capturing agent generates the lineage data and without storing it; lineage references are instead appended to a list and </a:t>
            </a:r>
            <a:r>
              <a:rPr i="1"/>
              <a:t>propagated</a:t>
            </a:r>
            <a:r>
              <a:t> downstream. The final stage capture point will then store the complete lineage data.</a:t>
            </a:r>
          </a:p>
          <a:p>
            <a:pPr>
              <a:lnSpc>
                <a:spcPct val="90000"/>
              </a:lnSpc>
              <a:defRPr sz="2000"/>
            </a:pPr>
            <a:r>
              <a:t>Titian-C : saves all the lineage into a unique </a:t>
            </a:r>
            <a:r>
              <a:rPr i="1"/>
              <a:t>centralized</a:t>
            </a:r>
            <a:r>
              <a:t> server in its local file</a:t>
            </a:r>
            <a:br/>
            <a:r>
              <a:t>system. </a:t>
            </a:r>
          </a:p>
          <a:p>
            <a:pPr>
              <a:lnSpc>
                <a:spcPct val="90000"/>
              </a:lnSpc>
              <a:defRPr sz="2000"/>
            </a:pPr>
            <a:r>
              <a:t>Both Titian-C and Titian-P tradeoff space overheads, by aggregating lineage data into a more centralized storage, for a faster tracing 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Experimental Evaluation"/>
          <p:cNvSpPr/>
          <p:nvPr>
            <p:ph type="title"/>
          </p:nvPr>
        </p:nvSpPr>
        <p:spPr>
          <a:xfrm>
            <a:off x="1200150" y="244157"/>
            <a:ext cx="9793818" cy="1339851"/>
          </a:xfrm>
          <a:prstGeom prst="rect">
            <a:avLst/>
          </a:prstGeom>
        </p:spPr>
        <p:txBody>
          <a:bodyPr/>
          <a:lstStyle/>
          <a:p>
            <a:pPr/>
            <a:r>
              <a:t>Experimental Evaluation</a:t>
            </a:r>
          </a:p>
        </p:txBody>
      </p:sp>
      <p:sp>
        <p:nvSpPr>
          <p:cNvPr id="398" name="Data Lineage Capture Overheads Comparison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Lineage Capture Overheads Comparison</a:t>
            </a:r>
          </a:p>
        </p:txBody>
      </p:sp>
      <p:pic>
        <p:nvPicPr>
          <p:cNvPr id="399" name="image14.png" descr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2221" y="2767392"/>
            <a:ext cx="7309677" cy="3155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Why Titian"/>
          <p:cNvSpPr/>
          <p:nvPr>
            <p:ph type="title"/>
          </p:nvPr>
        </p:nvSpPr>
        <p:spPr>
          <a:xfrm>
            <a:off x="1200150" y="244157"/>
            <a:ext cx="9793818" cy="1339851"/>
          </a:xfrm>
          <a:prstGeom prst="rect">
            <a:avLst/>
          </a:prstGeom>
        </p:spPr>
        <p:txBody>
          <a:bodyPr/>
          <a:lstStyle/>
          <a:p>
            <a:pPr/>
            <a:r>
              <a:t>Why Titian</a:t>
            </a:r>
          </a:p>
        </p:txBody>
      </p:sp>
      <p:sp>
        <p:nvSpPr>
          <p:cNvPr id="222" name="The limitations of current approach (RAMP and Newt) of supporting data lineage in DISC systems (Hadoop or Spark):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The limitations of current approach (RAMP and Newt) of supporting data lineage in DISC systems (Hadoop or Spark): </a:t>
            </a:r>
          </a:p>
          <a:p>
            <a:pPr/>
            <a:r>
              <a:t>Use external storage (sharded DBMS or HDFS) to retain lineage information </a:t>
            </a:r>
          </a:p>
          <a:p>
            <a:pPr/>
            <a:r>
              <a:t>supported in a separate programming interface </a:t>
            </a:r>
          </a:p>
          <a:p>
            <a:pPr/>
            <a:r>
              <a:t>Little support for viewing or replaying intermediate data</a:t>
            </a:r>
            <a:br/>
            <a:br/>
            <a:r>
              <a:t>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Experimental Evaluation"/>
          <p:cNvSpPr/>
          <p:nvPr>
            <p:ph type="title"/>
          </p:nvPr>
        </p:nvSpPr>
        <p:spPr>
          <a:xfrm>
            <a:off x="1200150" y="244157"/>
            <a:ext cx="9793818" cy="1339851"/>
          </a:xfrm>
          <a:prstGeom prst="rect">
            <a:avLst/>
          </a:prstGeom>
        </p:spPr>
        <p:txBody>
          <a:bodyPr/>
          <a:lstStyle/>
          <a:p>
            <a:pPr/>
            <a:r>
              <a:t>Experimental Evaluation</a:t>
            </a:r>
          </a:p>
        </p:txBody>
      </p:sp>
      <p:sp>
        <p:nvSpPr>
          <p:cNvPr id="402" name="Data Lineage Capture Overheads Comparison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Lineage Capture Overheads Comparison</a:t>
            </a:r>
          </a:p>
        </p:txBody>
      </p:sp>
      <p:pic>
        <p:nvPicPr>
          <p:cNvPr id="403" name="image15.png" descr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9019" y="2734436"/>
            <a:ext cx="7491150" cy="33371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Experimental Evaluation"/>
          <p:cNvSpPr/>
          <p:nvPr>
            <p:ph type="title"/>
          </p:nvPr>
        </p:nvSpPr>
        <p:spPr>
          <a:xfrm>
            <a:off x="1200150" y="244157"/>
            <a:ext cx="9793818" cy="1339851"/>
          </a:xfrm>
          <a:prstGeom prst="rect">
            <a:avLst/>
          </a:prstGeom>
        </p:spPr>
        <p:txBody>
          <a:bodyPr/>
          <a:lstStyle/>
          <a:p>
            <a:pPr/>
            <a:r>
              <a:t>Experimental Evaluation</a:t>
            </a:r>
          </a:p>
        </p:txBody>
      </p:sp>
      <p:sp>
        <p:nvSpPr>
          <p:cNvPr id="406" name="Tracing Time Comparison"/>
          <p:cNvSpPr/>
          <p:nvPr>
            <p:ph type="body" idx="1"/>
          </p:nvPr>
        </p:nvSpPr>
        <p:spPr>
          <a:xfrm>
            <a:off x="1161288" y="2133600"/>
            <a:ext cx="9832680" cy="3974592"/>
          </a:xfrm>
          <a:prstGeom prst="rect">
            <a:avLst/>
          </a:prstGeom>
        </p:spPr>
        <p:txBody>
          <a:bodyPr/>
          <a:lstStyle/>
          <a:p>
            <a:pPr/>
            <a:r>
              <a:t>Tracing Time Comparison</a:t>
            </a:r>
          </a:p>
        </p:txBody>
      </p:sp>
      <p:pic>
        <p:nvPicPr>
          <p:cNvPr id="407" name="image16.png" descr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8747" y="2899028"/>
            <a:ext cx="7098360" cy="30994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Experimental Evaluation"/>
          <p:cNvSpPr/>
          <p:nvPr>
            <p:ph type="title"/>
          </p:nvPr>
        </p:nvSpPr>
        <p:spPr>
          <a:xfrm>
            <a:off x="1200150" y="244157"/>
            <a:ext cx="9793818" cy="1339851"/>
          </a:xfrm>
          <a:prstGeom prst="rect">
            <a:avLst/>
          </a:prstGeom>
        </p:spPr>
        <p:txBody>
          <a:bodyPr/>
          <a:lstStyle/>
          <a:p>
            <a:pPr/>
            <a:r>
              <a:t>Experimental Evaluation</a:t>
            </a:r>
          </a:p>
        </p:txBody>
      </p:sp>
      <p:sp>
        <p:nvSpPr>
          <p:cNvPr id="410" name="Tracing Time Comparison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Tracing Time Comparison</a:t>
            </a:r>
          </a:p>
        </p:txBody>
      </p:sp>
      <p:pic>
        <p:nvPicPr>
          <p:cNvPr id="411" name="image17.png" descr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2132" y="2716147"/>
            <a:ext cx="7684725" cy="3355468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6173124300"/>
          <p:cNvSpPr/>
          <p:nvPr/>
        </p:nvSpPr>
        <p:spPr>
          <a:xfrm>
            <a:off x="5472429" y="3237229"/>
            <a:ext cx="124714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6173124300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Questions"/>
          <p:cNvSpPr/>
          <p:nvPr>
            <p:ph type="ctrTitle"/>
          </p:nvPr>
        </p:nvSpPr>
        <p:spPr>
          <a:xfrm>
            <a:off x="1219200" y="1123950"/>
            <a:ext cx="9789584" cy="192405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Questions</a:t>
            </a:r>
          </a:p>
        </p:txBody>
      </p:sp>
      <p:sp>
        <p:nvSpPr>
          <p:cNvPr id="415" name="Tom Meagher…"/>
          <p:cNvSpPr/>
          <p:nvPr>
            <p:ph type="subTitle" sz="half" idx="1"/>
          </p:nvPr>
        </p:nvSpPr>
        <p:spPr>
          <a:xfrm>
            <a:off x="1219200" y="3429000"/>
            <a:ext cx="9789584" cy="1752600"/>
          </a:xfrm>
          <a:prstGeom prst="rect">
            <a:avLst/>
          </a:prstGeom>
        </p:spPr>
        <p:txBody>
          <a:bodyPr/>
          <a:lstStyle/>
          <a:p>
            <a:pPr>
              <a:defRPr b="1" sz="2800">
                <a:solidFill>
                  <a:srgbClr val="800000"/>
                </a:solidFill>
              </a:defRPr>
            </a:pPr>
            <a:r>
              <a:t>Tom Meagher </a:t>
            </a:r>
          </a:p>
          <a:p>
            <a:pPr>
              <a:defRPr b="1" sz="2800">
                <a:solidFill>
                  <a:srgbClr val="800000"/>
                </a:solidFill>
              </a:defRPr>
            </a:pPr>
            <a:r>
              <a:t>&amp; </a:t>
            </a:r>
          </a:p>
          <a:p>
            <a:pPr>
              <a:defRPr b="1" sz="2800">
                <a:solidFill>
                  <a:srgbClr val="800000"/>
                </a:solidFill>
              </a:defRPr>
            </a:pPr>
            <a:r>
              <a:t>Fangling Zhang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ian’s Contributions"/>
          <p:cNvSpPr/>
          <p:nvPr>
            <p:ph type="title"/>
          </p:nvPr>
        </p:nvSpPr>
        <p:spPr>
          <a:xfrm>
            <a:off x="1200150" y="244157"/>
            <a:ext cx="9793818" cy="1339851"/>
          </a:xfrm>
          <a:prstGeom prst="rect">
            <a:avLst/>
          </a:prstGeom>
        </p:spPr>
        <p:txBody>
          <a:bodyPr/>
          <a:lstStyle/>
          <a:p>
            <a:pPr/>
            <a:r>
              <a:t> Titian’s Contributions</a:t>
            </a:r>
          </a:p>
        </p:txBody>
      </p:sp>
      <p:sp>
        <p:nvSpPr>
          <p:cNvPr id="225" name="A data lineage capture and query support system in Apache Spark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data lineage capture and query support system in Apache Spark.</a:t>
            </a:r>
          </a:p>
          <a:p>
            <a:pPr/>
            <a:r>
              <a:t>Exhibit an overhead of less than 30%.</a:t>
            </a:r>
          </a:p>
          <a:p>
            <a:pPr/>
            <a:r>
              <a:t>Interactive data provenance query support that extends the familiar Spark RDD programming model.</a:t>
            </a:r>
          </a:p>
          <a:p>
            <a:pPr/>
            <a:r>
              <a:t>A variety of design alternatives for capturing and tracing data lineage 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unning example: log analysis"/>
          <p:cNvSpPr/>
          <p:nvPr>
            <p:ph type="title"/>
          </p:nvPr>
        </p:nvSpPr>
        <p:spPr>
          <a:xfrm>
            <a:off x="1200150" y="244157"/>
            <a:ext cx="9793818" cy="1339851"/>
          </a:xfrm>
          <a:prstGeom prst="rect">
            <a:avLst/>
          </a:prstGeom>
        </p:spPr>
        <p:txBody>
          <a:bodyPr/>
          <a:lstStyle/>
          <a:p>
            <a:pPr/>
            <a:r>
              <a:t>Running example: log analysis</a:t>
            </a:r>
          </a:p>
        </p:txBody>
      </p:sp>
      <p:sp>
        <p:nvSpPr>
          <p:cNvPr id="228" name="Obtain a report containing the description of each error, together with its count."/>
          <p:cNvSpPr/>
          <p:nvPr/>
        </p:nvSpPr>
        <p:spPr>
          <a:xfrm>
            <a:off x="715517" y="2124456"/>
            <a:ext cx="10440163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2000"/>
              </a:spcBef>
              <a:buClr>
                <a:srgbClr val="404040"/>
              </a:buClr>
              <a:buSzPct val="100000"/>
              <a:buFont typeface="Arial"/>
              <a:buChar char="•"/>
              <a:defRPr sz="2400">
                <a:solidFill>
                  <a:srgbClr val="404040"/>
                </a:solidFill>
              </a:defRPr>
            </a:pPr>
            <a:r>
              <a:t>Obtain a report containing the description of each error, together with its count. </a:t>
            </a:r>
            <a:br/>
            <a:r>
              <a:t> </a:t>
            </a:r>
          </a:p>
        </p:txBody>
      </p:sp>
      <p:pic>
        <p:nvPicPr>
          <p:cNvPr id="229" name="image4.png" descr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3416" y="3318093"/>
            <a:ext cx="6469920" cy="2419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3439" y="1702880"/>
            <a:ext cx="6329745" cy="4789361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Running example: log analysis"/>
          <p:cNvSpPr/>
          <p:nvPr>
            <p:ph type="title"/>
          </p:nvPr>
        </p:nvSpPr>
        <p:spPr>
          <a:xfrm>
            <a:off x="1200150" y="244157"/>
            <a:ext cx="9793818" cy="1339851"/>
          </a:xfrm>
          <a:prstGeom prst="rect">
            <a:avLst/>
          </a:prstGeom>
        </p:spPr>
        <p:txBody>
          <a:bodyPr/>
          <a:lstStyle/>
          <a:p>
            <a:pPr/>
            <a:r>
              <a:t>Running example: log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itian: Details"/>
          <p:cNvSpPr/>
          <p:nvPr>
            <p:ph type="title"/>
          </p:nvPr>
        </p:nvSpPr>
        <p:spPr>
          <a:xfrm>
            <a:off x="1200150" y="244157"/>
            <a:ext cx="9793818" cy="1339851"/>
          </a:xfrm>
          <a:prstGeom prst="rect">
            <a:avLst/>
          </a:prstGeom>
        </p:spPr>
        <p:txBody>
          <a:bodyPr/>
          <a:lstStyle/>
          <a:p>
            <a:pPr/>
            <a:r>
              <a:t>Titian: Details</a:t>
            </a:r>
          </a:p>
        </p:txBody>
      </p:sp>
      <p:sp>
        <p:nvSpPr>
          <p:cNvPr id="235" name="LineageRDD application programming interface, which extends the RDD abstraction with tracing capabilities.…"/>
          <p:cNvSpPr/>
          <p:nvPr>
            <p:ph type="body" sz="half" idx="1"/>
          </p:nvPr>
        </p:nvSpPr>
        <p:spPr>
          <a:xfrm>
            <a:off x="6473952" y="2167127"/>
            <a:ext cx="4709160" cy="389839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b="1" sz="2200"/>
            </a:pPr>
            <a:r>
              <a:t>LineageRDD</a:t>
            </a:r>
            <a:r>
              <a:rPr b="0"/>
              <a:t> application programming interface, which extends the RDD abstraction with</a:t>
            </a:r>
            <a:br>
              <a:rPr b="0"/>
            </a:br>
            <a:r>
              <a:rPr b="0"/>
              <a:t>tracing capabilities. </a:t>
            </a:r>
          </a:p>
          <a:p>
            <a:pPr>
              <a:lnSpc>
                <a:spcPct val="90000"/>
              </a:lnSpc>
              <a:defRPr b="1" sz="2200"/>
            </a:pPr>
            <a:r>
              <a:t>goBackAll, goNextAll</a:t>
            </a:r>
            <a:r>
              <a:rPr b="0"/>
              <a:t>: to compute the full trace backward and forward respectively </a:t>
            </a:r>
          </a:p>
          <a:p>
            <a:pPr>
              <a:lnSpc>
                <a:spcPct val="90000"/>
              </a:lnSpc>
              <a:defRPr b="1" sz="2200"/>
            </a:pPr>
            <a:r>
              <a:t>goBack and goNext </a:t>
            </a:r>
            <a:r>
              <a:rPr b="0"/>
              <a:t>:A single</a:t>
            </a:r>
            <a:br>
              <a:rPr b="0"/>
            </a:br>
            <a:r>
              <a:rPr b="0"/>
              <a:t>step backward or forward </a:t>
            </a:r>
            <a:br>
              <a:rPr b="0"/>
            </a:br>
          </a:p>
        </p:txBody>
      </p:sp>
      <p:pic>
        <p:nvPicPr>
          <p:cNvPr id="236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8872" y="1998345"/>
            <a:ext cx="5238751" cy="4067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ian Application Examples"/>
          <p:cNvSpPr/>
          <p:nvPr>
            <p:ph type="title"/>
          </p:nvPr>
        </p:nvSpPr>
        <p:spPr>
          <a:xfrm>
            <a:off x="1200150" y="207581"/>
            <a:ext cx="9793818" cy="1339851"/>
          </a:xfrm>
          <a:prstGeom prst="rect">
            <a:avLst/>
          </a:prstGeom>
        </p:spPr>
        <p:txBody>
          <a:bodyPr/>
          <a:lstStyle/>
          <a:p>
            <a:pPr/>
            <a:r>
              <a:t>Titian Application Examples</a:t>
            </a:r>
          </a:p>
        </p:txBody>
      </p:sp>
      <p:sp>
        <p:nvSpPr>
          <p:cNvPr id="239" name="Example 1: Backward Tracing -selects the most frequent error, then traces back to the input lines containing such errors and prints them."/>
          <p:cNvSpPr/>
          <p:nvPr>
            <p:ph type="body" idx="1"/>
          </p:nvPr>
        </p:nvSpPr>
        <p:spPr>
          <a:xfrm>
            <a:off x="1126998" y="1831849"/>
            <a:ext cx="9781793" cy="393192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Example 1: Backward Tracing</a:t>
            </a:r>
            <a:r>
              <a:rPr b="0"/>
              <a:t> -selects the most frequent error, then traces back to the input lines containing such errors and prints them. </a:t>
            </a:r>
            <a:br>
              <a:rPr b="0"/>
            </a:br>
            <a:br>
              <a:rPr b="0"/>
            </a:br>
            <a:br>
              <a:rPr b="0"/>
            </a:br>
          </a:p>
        </p:txBody>
      </p:sp>
      <p:pic>
        <p:nvPicPr>
          <p:cNvPr id="240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9893" y="3293078"/>
            <a:ext cx="6096001" cy="1666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Example 2: Forward Tracing - find the error codes generated from the network sub-system."/>
          <p:cNvSpPr/>
          <p:nvPr>
            <p:ph type="body" idx="1"/>
          </p:nvPr>
        </p:nvSpPr>
        <p:spPr>
          <a:xfrm>
            <a:off x="1126998" y="1831849"/>
            <a:ext cx="9781793" cy="393192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Example 2: Forward Tracing</a:t>
            </a:r>
            <a:r>
              <a:rPr b="0"/>
              <a:t> - find the error codes generated from the network sub-system. </a:t>
            </a:r>
            <a:br>
              <a:rPr b="0"/>
            </a:br>
            <a:br>
              <a:rPr b="0"/>
            </a:br>
            <a:br>
              <a:rPr b="0"/>
            </a:br>
          </a:p>
        </p:txBody>
      </p:sp>
      <p:pic>
        <p:nvPicPr>
          <p:cNvPr id="243" name="image8.png" descr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9389" y="3364610"/>
            <a:ext cx="5524501" cy="1390651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Titian Application Examples"/>
          <p:cNvSpPr/>
          <p:nvPr>
            <p:ph type="title"/>
          </p:nvPr>
        </p:nvSpPr>
        <p:spPr>
          <a:xfrm>
            <a:off x="1200150" y="207581"/>
            <a:ext cx="9793818" cy="1339851"/>
          </a:xfrm>
          <a:prstGeom prst="rect">
            <a:avLst/>
          </a:prstGeom>
        </p:spPr>
        <p:txBody>
          <a:bodyPr/>
          <a:lstStyle/>
          <a:p>
            <a:pPr/>
            <a:r>
              <a:t>Titian Application 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Theme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0000FF"/>
      </a:hlink>
      <a:folHlink>
        <a:srgbClr val="FF00FF"/>
      </a:folHlink>
    </a:clrScheme>
    <a:fontScheme name="Theme1">
      <a:majorFont>
        <a:latin typeface="Calisto MT"/>
        <a:ea typeface="Calisto MT"/>
        <a:cs typeface="Calisto MT"/>
      </a:majorFont>
      <a:minorFont>
        <a:latin typeface="Helvetica"/>
        <a:ea typeface="Helvetica"/>
        <a:cs typeface="Helvetica"/>
      </a:minorFont>
    </a:fontScheme>
    <a:fmtScheme name="Them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0" cap="flat">
          <a:solidFill>
            <a:srgbClr val="47565C"/>
          </a:solidFill>
          <a:prstDash val="solid"/>
          <a:round/>
        </a:ln>
        <a:effectLst>
          <a:outerShdw sx="100000" sy="100000" kx="0" ky="0" algn="b" rotWithShape="0" blurRad="63500" dist="0" dir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0" cap="flat">
          <a:solidFill>
            <a:srgbClr val="47565C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Theme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0000FF"/>
      </a:hlink>
      <a:folHlink>
        <a:srgbClr val="FF00FF"/>
      </a:folHlink>
    </a:clrScheme>
    <a:fontScheme name="Theme1">
      <a:majorFont>
        <a:latin typeface="Calisto MT"/>
        <a:ea typeface="Calisto MT"/>
        <a:cs typeface="Calisto MT"/>
      </a:majorFont>
      <a:minorFont>
        <a:latin typeface="Helvetica"/>
        <a:ea typeface="Helvetica"/>
        <a:cs typeface="Helvetica"/>
      </a:minorFont>
    </a:fontScheme>
    <a:fmtScheme name="Them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0" cap="flat">
          <a:solidFill>
            <a:srgbClr val="47565C"/>
          </a:solidFill>
          <a:prstDash val="solid"/>
          <a:round/>
        </a:ln>
        <a:effectLst>
          <a:outerShdw sx="100000" sy="100000" kx="0" ky="0" algn="b" rotWithShape="0" blurRad="63500" dist="0" dir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0" cap="flat">
          <a:solidFill>
            <a:srgbClr val="47565C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