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F9CA-4FA6-49C5-865E-223219E6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9396B-760A-4FA4-A5C6-3AA3A120A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BAD-52F1-424F-9770-4FE7FA9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9E54-7DA3-4B30-A955-9202B0D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541-6181-4581-9070-FA2F474C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0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410D-082A-4965-8C9C-CB0B94C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3AEE1-1B70-4D42-B938-55CBA0B5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96AF-01F6-4AC9-A4A4-BFFA6200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7DC7-BB6B-4EB6-BD71-7612EA1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7ABC-784B-4DEF-9C34-93007CA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9E2C-0CDF-4CBD-818C-F7D24051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1B2F6-F276-449A-A7A0-8E3B72367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0C9E-6F1F-44F0-8381-04792C59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5487-5D0C-4773-94BB-EB7E0977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630C-8433-4397-9185-E7B8F288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7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BFA-1AD2-46CA-9B21-403C121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CF23-436F-4987-A6D8-F9190106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C344-DCC0-4D9F-812C-E8AD2F26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596C-C087-4C6A-99EA-2C59879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A007-B1C9-4247-AB71-5F3C1824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C19-C452-4338-84A4-CE200CA2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5B69-213C-4D9E-A796-38307840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6E17-11AD-405E-BCBB-5ADD4D15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CF4F-7FB5-4CB8-9884-F9A88F01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CAA7-0263-4D46-B457-14DF127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8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B6D-7420-42D0-8A12-D0DAD36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3FDB-FC94-4E73-B1D0-41959CC4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2C4CE-42BA-4162-9339-25FA71A8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E181-D938-42D5-A1D6-63FEE06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A25-7CB2-4D0C-BA5D-B95E0A41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0FD0-0F78-44E9-BC4C-5A9C09E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6119-53AC-4F01-A3A4-D6BDB5B6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4A44-2961-464F-85A1-175DD2CA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560CA-2C4B-454E-A263-50521061B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F16E-EEAA-4984-B32B-F74F91CCD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BB1D2-C6E9-4F94-9750-AA1585ACA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42FA-F090-49C3-BB95-89CEFB0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D356-A4D8-4C20-9283-2C58097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90014-7A49-466E-BE2E-978588F1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69C-78D5-41B3-8C78-CC262E64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DE32C-2280-4101-8AFE-B6D84BBF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468B-464C-42F3-A5B6-7A7004E5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3595-EFF9-4838-AEE3-685B49E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0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B1441-7F0E-408B-9AA2-162A57D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4912B-C646-4926-B275-48AF18B7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4C6B-9A42-4CDE-B17D-CB8D826B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D990-6DD7-450D-9F03-2C45BF7B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14E2-3CD9-4A15-B2E5-D0DD098A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05984-4C9D-4F0E-865D-676D0A11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F55D-CA8F-4413-8FEB-DCF031D3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8AE3-E697-41F5-AD9A-6FC92D29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6851-46D1-487E-B499-EC5CF6A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95BD-B760-4327-90EA-36256CBB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2D5ED-8945-45A0-B4DF-8A73D410A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F7355-66B5-42C8-BFB4-68EE1DD9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95AE-FAA1-4301-B953-7EFB2E3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37CF-796D-418E-AFE7-C6EDD8CE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085E-97CC-46E0-BA92-BB5F7BCC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5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16834-F292-4DD6-8063-460F3E1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252F-6703-4886-8179-463F5875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84F3-F05F-43C0-8FA9-F8AF54A66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4AA0-7949-449B-9BEF-251BB647ECB1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4E73-D27D-4DB2-9FCF-F68B6716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B975-4265-4507-9947-F272D1A6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217A-120C-4E4D-891A-74E980CE06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nerd-for-tech/graph-traversal-in-python-a-algorithm-27c30d67e0d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E364-8129-45B4-958A-0C0268401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r>
              <a:rPr lang="en-GB" dirty="0"/>
              <a:t> A* a um </a:t>
            </a:r>
            <a:r>
              <a:rPr lang="en-GB" dirty="0" err="1"/>
              <a:t>Grafo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4356-E96B-4055-86FC-29A9D5970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Aluna</a:t>
            </a:r>
            <a:r>
              <a:rPr lang="en-GB" dirty="0"/>
              <a:t>: Sofia Sousa – 23435</a:t>
            </a:r>
          </a:p>
          <a:p>
            <a:endParaRPr lang="en-GB" dirty="0"/>
          </a:p>
          <a:p>
            <a:r>
              <a:rPr lang="en-GB" dirty="0" err="1"/>
              <a:t>Docente</a:t>
            </a:r>
            <a:r>
              <a:rPr lang="en-GB" dirty="0"/>
              <a:t>: Jorge Ribeiro</a:t>
            </a:r>
          </a:p>
          <a:p>
            <a:r>
              <a:rPr lang="en-GB" dirty="0"/>
              <a:t>	 Luís </a:t>
            </a:r>
            <a:r>
              <a:rPr lang="en-GB" dirty="0" err="1"/>
              <a:t>Teófilo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C55-8915-48C8-9D34-C28B8FDF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que se </a:t>
            </a:r>
            <a:r>
              <a:rPr lang="en-GB" dirty="0" err="1"/>
              <a:t>pretende</a:t>
            </a:r>
            <a:r>
              <a:rPr lang="en-GB" dirty="0"/>
              <a:t> resolver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FFEA96-CC2F-4161-95F4-7A06DC0BE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44" y="1690688"/>
            <a:ext cx="4868512" cy="4330796"/>
          </a:xfrm>
        </p:spPr>
      </p:pic>
    </p:spTree>
    <p:extLst>
      <p:ext uri="{BB962C8B-B14F-4D97-AF65-F5344CB8AC3E}">
        <p14:creationId xmlns:p14="http://schemas.microsoft.com/office/powerpoint/2010/main" val="206216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4A1C-38F0-4014-85C5-8912C218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77" y="97736"/>
            <a:ext cx="10515600" cy="1325563"/>
          </a:xfrm>
        </p:spPr>
        <p:txBody>
          <a:bodyPr/>
          <a:lstStyle/>
          <a:p>
            <a:r>
              <a:rPr lang="en-GB" dirty="0"/>
              <a:t>Código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6134-32B6-47C3-B862-A02F6CA8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7" y="1043627"/>
            <a:ext cx="5687219" cy="4934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F912F-6537-44DF-AB6F-87DA0EE5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96" y="1043627"/>
            <a:ext cx="5506218" cy="5001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3430B-870E-4A93-A7A9-700411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50" y="6044950"/>
            <a:ext cx="377242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A674-B809-4B68-B262-9CBBA224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57A618-AD3B-459F-8141-37752885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8" y="1996533"/>
            <a:ext cx="7423428" cy="836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1CDB5-C296-4867-9F08-0C23BB84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57" y="3878080"/>
            <a:ext cx="7880943" cy="2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F85E-B570-49D2-A2B1-38F2884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Webgrafia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019A-0E97-471D-91D4-B9EC5331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Whitney"/>
                <a:hlinkClick r:id="rId2" tooltip="https://medium.com/nerd-for-tech/graph-traversal-in-python-a-algorithm-27c30d67e0d0"/>
              </a:rPr>
              <a:t>https://medium.com/nerd-for-tech/graph-traversal-in-python-a-algorithm-27c30d67e0d0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9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Whitney</vt:lpstr>
      <vt:lpstr>Arial</vt:lpstr>
      <vt:lpstr>Calibri</vt:lpstr>
      <vt:lpstr>Calibri Light</vt:lpstr>
      <vt:lpstr>Office Theme</vt:lpstr>
      <vt:lpstr>Implementação do Algoritmo A* a um Grafo </vt:lpstr>
      <vt:lpstr>Grafo que se pretende resolver</vt:lpstr>
      <vt:lpstr>Código</vt:lpstr>
      <vt:lpstr>Resultados</vt:lpstr>
      <vt:lpstr>Webgrafia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do Algoritmo A* a um Grafo </dc:title>
  <dc:creator>Sofia Sousa</dc:creator>
  <cp:lastModifiedBy>Sofia Sousa</cp:lastModifiedBy>
  <cp:revision>1</cp:revision>
  <dcterms:created xsi:type="dcterms:W3CDTF">2022-03-24T09:47:35Z</dcterms:created>
  <dcterms:modified xsi:type="dcterms:W3CDTF">2022-03-24T10:20:03Z</dcterms:modified>
</cp:coreProperties>
</file>