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885" r:id="rId1"/>
    <p:sldMasterId id="2147484269" r:id="rId2"/>
    <p:sldMasterId id="2147484283" r:id="rId3"/>
    <p:sldMasterId id="2147484297" r:id="rId4"/>
    <p:sldMasterId id="2147484311" r:id="rId5"/>
    <p:sldMasterId id="2147484349" r:id="rId6"/>
    <p:sldMasterId id="2147484377" r:id="rId7"/>
    <p:sldMasterId id="2147484380" r:id="rId8"/>
  </p:sldMasterIdLst>
  <p:notesMasterIdLst>
    <p:notesMasterId r:id="rId27"/>
  </p:notesMasterIdLst>
  <p:handoutMasterIdLst>
    <p:handoutMasterId r:id="rId28"/>
  </p:handoutMasterIdLst>
  <p:sldIdLst>
    <p:sldId id="958" r:id="rId9"/>
    <p:sldId id="959" r:id="rId10"/>
    <p:sldId id="926" r:id="rId11"/>
    <p:sldId id="1013" r:id="rId12"/>
    <p:sldId id="1033" r:id="rId13"/>
    <p:sldId id="1036" r:id="rId14"/>
    <p:sldId id="1045" r:id="rId15"/>
    <p:sldId id="1037" r:id="rId16"/>
    <p:sldId id="1038" r:id="rId17"/>
    <p:sldId id="1039" r:id="rId18"/>
    <p:sldId id="1040" r:id="rId19"/>
    <p:sldId id="1031" r:id="rId20"/>
    <p:sldId id="1043" r:id="rId21"/>
    <p:sldId id="1035" r:id="rId22"/>
    <p:sldId id="1046" r:id="rId23"/>
    <p:sldId id="1047" r:id="rId24"/>
    <p:sldId id="999" r:id="rId25"/>
    <p:sldId id="1000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A50"/>
    <a:srgbClr val="7F7F7F"/>
    <a:srgbClr val="00117A"/>
    <a:srgbClr val="D4AF94"/>
    <a:srgbClr val="F8AB6C"/>
    <a:srgbClr val="8CB238"/>
    <a:srgbClr val="4AB472"/>
    <a:srgbClr val="55A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79359" autoAdjust="0"/>
  </p:normalViewPr>
  <p:slideViewPr>
    <p:cSldViewPr>
      <p:cViewPr>
        <p:scale>
          <a:sx n="75" d="100"/>
          <a:sy n="75" d="100"/>
        </p:scale>
        <p:origin x="-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2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equati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noFill/>
        <a:ln>
          <a:solidFill>
            <a:schemeClr val="accent1"/>
          </a:solidFill>
        </a:ln>
      </dgm:spPr>
      <dgm:t>
        <a:bodyPr lIns="21600"/>
        <a:lstStyle/>
        <a:p>
          <a:endParaRPr lang="en-US" sz="1050" b="1" dirty="0" smtClean="0">
            <a:solidFill>
              <a:schemeClr val="bg1"/>
            </a:solidFill>
          </a:endParaRPr>
        </a:p>
        <a:p>
          <a:endParaRPr lang="en-US" sz="1050" b="1" dirty="0" smtClean="0">
            <a:solidFill>
              <a:schemeClr val="bg1"/>
            </a:solidFill>
          </a:endParaRPr>
        </a:p>
        <a:p>
          <a:r>
            <a:rPr lang="es-ES_tradnl" sz="1050" b="1" noProof="0" dirty="0" smtClean="0">
              <a:solidFill>
                <a:schemeClr val="accent1"/>
              </a:solidFill>
            </a:rPr>
            <a:t>Portal de voz</a:t>
          </a:r>
          <a:endParaRPr lang="es-ES_tradnl" sz="1050" b="1" noProof="0" dirty="0">
            <a:solidFill>
              <a:schemeClr val="accent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noFill/>
        <a:ln>
          <a:solidFill>
            <a:schemeClr val="accent1"/>
          </a:solidFill>
        </a:ln>
      </dgm:spPr>
      <dgm:t>
        <a:bodyPr lIns="21600"/>
        <a:lstStyle/>
        <a:p>
          <a:endParaRPr lang="en-US" sz="1050" b="1" dirty="0" smtClean="0">
            <a:solidFill>
              <a:schemeClr val="bg1"/>
            </a:solidFill>
          </a:endParaRPr>
        </a:p>
        <a:p>
          <a:endParaRPr lang="en-US" sz="1050" b="1" dirty="0" smtClean="0">
            <a:solidFill>
              <a:schemeClr val="bg1"/>
            </a:solidFill>
          </a:endParaRPr>
        </a:p>
        <a:p>
          <a:r>
            <a:rPr lang="en-US" sz="1050" b="1" dirty="0" smtClean="0">
              <a:solidFill>
                <a:srgbClr val="1B6AA3"/>
              </a:solidFill>
            </a:rPr>
            <a:t>Speech &amp; Text Analytics</a:t>
          </a:r>
          <a:endParaRPr lang="en-US" sz="1050" b="1" dirty="0">
            <a:solidFill>
              <a:srgbClr val="1B6AA3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solidFill>
          <a:schemeClr val="accent1"/>
        </a:solidFill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noFill/>
        <a:ln>
          <a:solidFill>
            <a:schemeClr val="accent1"/>
          </a:solidFill>
        </a:ln>
      </dgm:spPr>
      <dgm:t>
        <a:bodyPr lIns="21600"/>
        <a:lstStyle/>
        <a:p>
          <a:endParaRPr lang="en-US" sz="1050" b="1" dirty="0" smtClean="0">
            <a:solidFill>
              <a:srgbClr val="1B6AA3"/>
            </a:solidFill>
          </a:endParaRPr>
        </a:p>
        <a:p>
          <a:endParaRPr lang="en-US" sz="1050" b="1" dirty="0" smtClean="0">
            <a:solidFill>
              <a:srgbClr val="1B6AA3"/>
            </a:solidFill>
          </a:endParaRPr>
        </a:p>
        <a:p>
          <a:r>
            <a:rPr lang="es-ES_tradnl" sz="1050" b="1" noProof="0" dirty="0" smtClean="0">
              <a:solidFill>
                <a:srgbClr val="1B6AA3"/>
              </a:solidFill>
            </a:rPr>
            <a:t>Biometría</a:t>
          </a:r>
          <a:endParaRPr lang="es-ES_tradnl" sz="1050" b="1" noProof="0" dirty="0">
            <a:solidFill>
              <a:srgbClr val="1B6AA3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solidFill>
          <a:schemeClr val="accent1">
            <a:lumMod val="40000"/>
            <a:lumOff val="60000"/>
          </a:schemeClr>
        </a:solidFill>
        <a:ln>
          <a:noFill/>
        </a:ln>
      </dgm:spPr>
      <dgm:t>
        <a:bodyPr/>
        <a:lstStyle/>
        <a:p>
          <a:endParaRPr lang="en-US" sz="2400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solidFill>
          <a:schemeClr val="accent1"/>
        </a:solidFill>
        <a:ln>
          <a:noFill/>
        </a:ln>
      </dgm:spPr>
      <dgm:t>
        <a:bodyPr lIns="21600"/>
        <a:lstStyle/>
        <a:p>
          <a:endParaRPr lang="en-US" sz="1050" b="1" dirty="0" smtClean="0">
            <a:solidFill>
              <a:schemeClr val="bg1"/>
            </a:solidFill>
          </a:endParaRPr>
        </a:p>
        <a:p>
          <a:endParaRPr lang="en-US" sz="1050" b="1" dirty="0" smtClean="0">
            <a:solidFill>
              <a:schemeClr val="bg1"/>
            </a:solidFill>
          </a:endParaRPr>
        </a:p>
        <a:p>
          <a:r>
            <a:rPr lang="en-US" sz="1050" b="1" dirty="0" smtClean="0">
              <a:solidFill>
                <a:schemeClr val="bg1"/>
              </a:solidFill>
            </a:rPr>
            <a:t>Portal de </a:t>
          </a:r>
          <a:r>
            <a:rPr lang="en-US" sz="1050" b="1" dirty="0" err="1" smtClean="0">
              <a:solidFill>
                <a:schemeClr val="bg1"/>
              </a:solidFill>
            </a:rPr>
            <a:t>voz</a:t>
          </a:r>
          <a:r>
            <a:rPr lang="en-US" sz="1050" b="1" dirty="0" smtClean="0">
              <a:solidFill>
                <a:schemeClr val="bg1"/>
              </a:solidFill>
            </a:rPr>
            <a:t> </a:t>
          </a:r>
          <a:r>
            <a:rPr lang="en-US" sz="1050" b="1" dirty="0" err="1" smtClean="0">
              <a:solidFill>
                <a:schemeClr val="bg1"/>
              </a:solidFill>
            </a:rPr>
            <a:t>empático</a:t>
          </a:r>
          <a:endParaRPr lang="en-US" sz="105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 sz="2400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 sz="2400"/>
        </a:p>
      </dgm:t>
    </dgm:pt>
    <dgm:pt modelId="{D819767D-9DE3-4E1D-9C7C-EAA87DFCCD68}" type="pres">
      <dgm:prSet presAssocID="{ABB6AAD5-BB22-443A-B98E-11707CBE16C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4CAA01-0333-4EE6-BF5E-63135CF1327F}" type="pres">
      <dgm:prSet presAssocID="{62F3A35F-EA2B-462C-89DA-224952DBD84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8A3C7-0EF7-4457-B647-EC06B9F12F9E}" type="pres">
      <dgm:prSet presAssocID="{12A631F8-73E8-4437-A632-1DA4C96C2081}" presName="spacerL" presStyleCnt="0"/>
      <dgm:spPr/>
      <dgm:t>
        <a:bodyPr/>
        <a:lstStyle/>
        <a:p>
          <a:endParaRPr lang="es-ES"/>
        </a:p>
      </dgm:t>
    </dgm:pt>
    <dgm:pt modelId="{D4E3F969-0A44-4F48-BE84-31CAA199C25F}" type="pres">
      <dgm:prSet presAssocID="{12A631F8-73E8-4437-A632-1DA4C96C208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CCBE3B2F-B422-463B-BC25-DAC48DE8C5F0}" type="pres">
      <dgm:prSet presAssocID="{12A631F8-73E8-4437-A632-1DA4C96C2081}" presName="spacerR" presStyleCnt="0"/>
      <dgm:spPr/>
      <dgm:t>
        <a:bodyPr/>
        <a:lstStyle/>
        <a:p>
          <a:endParaRPr lang="es-ES"/>
        </a:p>
      </dgm:t>
    </dgm:pt>
    <dgm:pt modelId="{14456BD1-005B-4E1F-AF80-B8402F003655}" type="pres">
      <dgm:prSet presAssocID="{37FDA6AE-027B-4120-90CE-09301A41579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14AD2-E629-4DD5-920F-6D46C22D1B57}" type="pres">
      <dgm:prSet presAssocID="{AACFA7FC-124D-47F0-AAB7-D837F03A13D6}" presName="spacerL" presStyleCnt="0"/>
      <dgm:spPr/>
      <dgm:t>
        <a:bodyPr/>
        <a:lstStyle/>
        <a:p>
          <a:endParaRPr lang="es-ES"/>
        </a:p>
      </dgm:t>
    </dgm:pt>
    <dgm:pt modelId="{D73D26BC-43A2-4928-B738-92A5AAF77175}" type="pres">
      <dgm:prSet presAssocID="{AACFA7FC-124D-47F0-AAB7-D837F03A13D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BD01C08-857E-42D3-9320-CD57E8F3AEC7}" type="pres">
      <dgm:prSet presAssocID="{AACFA7FC-124D-47F0-AAB7-D837F03A13D6}" presName="spacerR" presStyleCnt="0"/>
      <dgm:spPr/>
      <dgm:t>
        <a:bodyPr/>
        <a:lstStyle/>
        <a:p>
          <a:endParaRPr lang="es-ES"/>
        </a:p>
      </dgm:t>
    </dgm:pt>
    <dgm:pt modelId="{EE93D5DC-F251-4FA8-8387-BAA490239D7C}" type="pres">
      <dgm:prSet presAssocID="{8C92A023-B595-4B7E-9FD1-86305B4736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FBD37-669B-4335-AEBC-F38FB6853660}" type="pres">
      <dgm:prSet presAssocID="{45610BF7-B096-4636-A867-71803911F6BC}" presName="spacerL" presStyleCnt="0"/>
      <dgm:spPr/>
      <dgm:t>
        <a:bodyPr/>
        <a:lstStyle/>
        <a:p>
          <a:endParaRPr lang="es-ES"/>
        </a:p>
      </dgm:t>
    </dgm:pt>
    <dgm:pt modelId="{010FF366-D796-4779-A5E7-62914834A344}" type="pres">
      <dgm:prSet presAssocID="{45610BF7-B096-4636-A867-71803911F6B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5A0617B-5C34-4695-8EE8-DD490929B5E6}" type="pres">
      <dgm:prSet presAssocID="{45610BF7-B096-4636-A867-71803911F6BC}" presName="spacerR" presStyleCnt="0"/>
      <dgm:spPr/>
      <dgm:t>
        <a:bodyPr/>
        <a:lstStyle/>
        <a:p>
          <a:endParaRPr lang="es-ES"/>
        </a:p>
      </dgm:t>
    </dgm:pt>
    <dgm:pt modelId="{6718B009-F2E3-45CD-B9BB-658D3E3E1284}" type="pres">
      <dgm:prSet presAssocID="{839B389E-0F3A-4E44-B6E2-13F1399C142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B6D81-3F27-4DB3-835E-1196585F9469}" type="presOf" srcId="{8C92A023-B595-4B7E-9FD1-86305B47363F}" destId="{EE93D5DC-F251-4FA8-8387-BAA490239D7C}" srcOrd="0" destOrd="0" presId="urn:microsoft.com/office/officeart/2005/8/layout/equation1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3D4F69AB-2C83-4B88-B1D2-76A4A73A984D}" type="presOf" srcId="{12A631F8-73E8-4437-A632-1DA4C96C2081}" destId="{D4E3F969-0A44-4F48-BE84-31CAA199C25F}" srcOrd="0" destOrd="0" presId="urn:microsoft.com/office/officeart/2005/8/layout/equation1"/>
    <dgm:cxn modelId="{F295A4D3-9475-4A68-ADA7-6104BBC7964F}" type="presOf" srcId="{62F3A35F-EA2B-462C-89DA-224952DBD84B}" destId="{DE4CAA01-0333-4EE6-BF5E-63135CF1327F}" srcOrd="0" destOrd="0" presId="urn:microsoft.com/office/officeart/2005/8/layout/equation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BDBA3DAD-C044-4DDB-9B82-6A241DB47CED}" type="presOf" srcId="{37FDA6AE-027B-4120-90CE-09301A415796}" destId="{14456BD1-005B-4E1F-AF80-B8402F003655}" srcOrd="0" destOrd="0" presId="urn:microsoft.com/office/officeart/2005/8/layout/equation1"/>
    <dgm:cxn modelId="{8E6B58AC-76C5-4134-B3FF-F0F1AB4DBB9D}" type="presOf" srcId="{45610BF7-B096-4636-A867-71803911F6BC}" destId="{010FF366-D796-4779-A5E7-62914834A344}" srcOrd="0" destOrd="0" presId="urn:microsoft.com/office/officeart/2005/8/layout/equation1"/>
    <dgm:cxn modelId="{99CE289D-9574-4ACB-959A-18073C96F498}" type="presOf" srcId="{839B389E-0F3A-4E44-B6E2-13F1399C142F}" destId="{6718B009-F2E3-45CD-B9BB-658D3E3E1284}" srcOrd="0" destOrd="0" presId="urn:microsoft.com/office/officeart/2005/8/layout/equation1"/>
    <dgm:cxn modelId="{4CAAA1BF-3A95-4CAA-AF9E-48AF75D25A93}" type="presOf" srcId="{ABB6AAD5-BB22-443A-B98E-11707CBE16C9}" destId="{D819767D-9DE3-4E1D-9C7C-EAA87DFCCD68}" srcOrd="0" destOrd="0" presId="urn:microsoft.com/office/officeart/2005/8/layout/equation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6AB2E649-6E0C-4ED5-8178-090126A1740C}" type="presOf" srcId="{AACFA7FC-124D-47F0-AAB7-D837F03A13D6}" destId="{D73D26BC-43A2-4928-B738-92A5AAF77175}" srcOrd="0" destOrd="0" presId="urn:microsoft.com/office/officeart/2005/8/layout/equation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9919E42B-B1A1-411B-B377-2D9CAA9D7377}" type="presParOf" srcId="{D819767D-9DE3-4E1D-9C7C-EAA87DFCCD68}" destId="{DE4CAA01-0333-4EE6-BF5E-63135CF1327F}" srcOrd="0" destOrd="0" presId="urn:microsoft.com/office/officeart/2005/8/layout/equation1"/>
    <dgm:cxn modelId="{5A465558-7271-4E37-86FA-1387ADF49BD2}" type="presParOf" srcId="{D819767D-9DE3-4E1D-9C7C-EAA87DFCCD68}" destId="{B818A3C7-0EF7-4457-B647-EC06B9F12F9E}" srcOrd="1" destOrd="0" presId="urn:microsoft.com/office/officeart/2005/8/layout/equation1"/>
    <dgm:cxn modelId="{04D5D70B-7BA7-4981-941F-25906DD34780}" type="presParOf" srcId="{D819767D-9DE3-4E1D-9C7C-EAA87DFCCD68}" destId="{D4E3F969-0A44-4F48-BE84-31CAA199C25F}" srcOrd="2" destOrd="0" presId="urn:microsoft.com/office/officeart/2005/8/layout/equation1"/>
    <dgm:cxn modelId="{41B976B0-7F31-44BD-A5E5-E8F49D7CC2AC}" type="presParOf" srcId="{D819767D-9DE3-4E1D-9C7C-EAA87DFCCD68}" destId="{CCBE3B2F-B422-463B-BC25-DAC48DE8C5F0}" srcOrd="3" destOrd="0" presId="urn:microsoft.com/office/officeart/2005/8/layout/equation1"/>
    <dgm:cxn modelId="{A710BBEB-5619-4EB1-A46D-88E2F2A1AADC}" type="presParOf" srcId="{D819767D-9DE3-4E1D-9C7C-EAA87DFCCD68}" destId="{14456BD1-005B-4E1F-AF80-B8402F003655}" srcOrd="4" destOrd="0" presId="urn:microsoft.com/office/officeart/2005/8/layout/equation1"/>
    <dgm:cxn modelId="{54690256-2A05-47F2-BD23-5C2BA1B9EDD6}" type="presParOf" srcId="{D819767D-9DE3-4E1D-9C7C-EAA87DFCCD68}" destId="{3AC14AD2-E629-4DD5-920F-6D46C22D1B57}" srcOrd="5" destOrd="0" presId="urn:microsoft.com/office/officeart/2005/8/layout/equation1"/>
    <dgm:cxn modelId="{403F537B-60CF-4B1A-ACEB-D6AB2C4BB68C}" type="presParOf" srcId="{D819767D-9DE3-4E1D-9C7C-EAA87DFCCD68}" destId="{D73D26BC-43A2-4928-B738-92A5AAF77175}" srcOrd="6" destOrd="0" presId="urn:microsoft.com/office/officeart/2005/8/layout/equation1"/>
    <dgm:cxn modelId="{B374506F-7D90-40DB-BE5E-3D56309FB07A}" type="presParOf" srcId="{D819767D-9DE3-4E1D-9C7C-EAA87DFCCD68}" destId="{2BD01C08-857E-42D3-9320-CD57E8F3AEC7}" srcOrd="7" destOrd="0" presId="urn:microsoft.com/office/officeart/2005/8/layout/equation1"/>
    <dgm:cxn modelId="{0C20686C-5272-4CEE-9800-39B602BF75C5}" type="presParOf" srcId="{D819767D-9DE3-4E1D-9C7C-EAA87DFCCD68}" destId="{EE93D5DC-F251-4FA8-8387-BAA490239D7C}" srcOrd="8" destOrd="0" presId="urn:microsoft.com/office/officeart/2005/8/layout/equation1"/>
    <dgm:cxn modelId="{6E36B743-05A6-40DD-A074-3B6412E010A4}" type="presParOf" srcId="{D819767D-9DE3-4E1D-9C7C-EAA87DFCCD68}" destId="{CD8FBD37-669B-4335-AEBC-F38FB6853660}" srcOrd="9" destOrd="0" presId="urn:microsoft.com/office/officeart/2005/8/layout/equation1"/>
    <dgm:cxn modelId="{A2254AA5-0AB4-4F1A-9842-C3D8AD43AEBF}" type="presParOf" srcId="{D819767D-9DE3-4E1D-9C7C-EAA87DFCCD68}" destId="{010FF366-D796-4779-A5E7-62914834A344}" srcOrd="10" destOrd="0" presId="urn:microsoft.com/office/officeart/2005/8/layout/equation1"/>
    <dgm:cxn modelId="{2DD0F072-CCC2-4DB8-A384-0BFFBE08E6D1}" type="presParOf" srcId="{D819767D-9DE3-4E1D-9C7C-EAA87DFCCD68}" destId="{15A0617B-5C34-4695-8EE8-DD490929B5E6}" srcOrd="11" destOrd="0" presId="urn:microsoft.com/office/officeart/2005/8/layout/equation1"/>
    <dgm:cxn modelId="{443E11AE-7718-422D-A918-7D7737FE78DC}" type="presParOf" srcId="{D819767D-9DE3-4E1D-9C7C-EAA87DFCCD68}" destId="{6718B009-F2E3-45CD-B9BB-658D3E3E128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CAA01-0333-4EE6-BF5E-63135CF1327F}">
      <dsp:nvSpPr>
        <dsp:cNvPr id="0" name=""/>
        <dsp:cNvSpPr/>
      </dsp:nvSpPr>
      <dsp:spPr>
        <a:xfrm>
          <a:off x="4282" y="1293863"/>
          <a:ext cx="1189661" cy="1189661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>
            <a:solidFill>
              <a:schemeClr val="bg1"/>
            </a:solidFill>
          </a:endParaRP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>
            <a:solidFill>
              <a:schemeClr val="bg1"/>
            </a:solidFill>
          </a:endParaRP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50" b="1" kern="1200" noProof="0" dirty="0" smtClean="0">
              <a:solidFill>
                <a:schemeClr val="accent1"/>
              </a:solidFill>
            </a:rPr>
            <a:t>Portal de voz</a:t>
          </a:r>
          <a:endParaRPr lang="es-ES_tradnl" sz="1050" b="1" kern="1200" noProof="0" dirty="0">
            <a:solidFill>
              <a:schemeClr val="accent1"/>
            </a:solidFill>
          </a:endParaRPr>
        </a:p>
      </dsp:txBody>
      <dsp:txXfrm>
        <a:off x="178504" y="1468085"/>
        <a:ext cx="841217" cy="841217"/>
      </dsp:txXfrm>
    </dsp:sp>
    <dsp:sp modelId="{D4E3F969-0A44-4F48-BE84-31CAA199C25F}">
      <dsp:nvSpPr>
        <dsp:cNvPr id="0" name=""/>
        <dsp:cNvSpPr/>
      </dsp:nvSpPr>
      <dsp:spPr>
        <a:xfrm>
          <a:off x="1290544" y="1543692"/>
          <a:ext cx="690003" cy="690003"/>
        </a:xfrm>
        <a:prstGeom prst="mathPlus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chemeClr val="bg1"/>
            </a:solidFill>
          </a:endParaRPr>
        </a:p>
      </dsp:txBody>
      <dsp:txXfrm>
        <a:off x="1382004" y="1807549"/>
        <a:ext cx="507083" cy="162289"/>
      </dsp:txXfrm>
    </dsp:sp>
    <dsp:sp modelId="{14456BD1-005B-4E1F-AF80-B8402F003655}">
      <dsp:nvSpPr>
        <dsp:cNvPr id="0" name=""/>
        <dsp:cNvSpPr/>
      </dsp:nvSpPr>
      <dsp:spPr>
        <a:xfrm>
          <a:off x="2077148" y="1293863"/>
          <a:ext cx="1189661" cy="1189661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>
            <a:solidFill>
              <a:schemeClr val="bg1"/>
            </a:solidFill>
          </a:endParaRP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>
            <a:solidFill>
              <a:schemeClr val="bg1"/>
            </a:solidFill>
          </a:endParaRP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rgbClr val="1B6AA3"/>
              </a:solidFill>
            </a:rPr>
            <a:t>Speech &amp; Text Analytics</a:t>
          </a:r>
          <a:endParaRPr lang="en-US" sz="1050" b="1" kern="1200" dirty="0">
            <a:solidFill>
              <a:srgbClr val="1B6AA3"/>
            </a:solidFill>
          </a:endParaRPr>
        </a:p>
      </dsp:txBody>
      <dsp:txXfrm>
        <a:off x="2251370" y="1468085"/>
        <a:ext cx="841217" cy="841217"/>
      </dsp:txXfrm>
    </dsp:sp>
    <dsp:sp modelId="{D73D26BC-43A2-4928-B738-92A5AAF77175}">
      <dsp:nvSpPr>
        <dsp:cNvPr id="0" name=""/>
        <dsp:cNvSpPr/>
      </dsp:nvSpPr>
      <dsp:spPr>
        <a:xfrm>
          <a:off x="3363410" y="1543692"/>
          <a:ext cx="690003" cy="690003"/>
        </a:xfrm>
        <a:prstGeom prst="mathPlus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chemeClr val="bg1"/>
            </a:solidFill>
          </a:endParaRPr>
        </a:p>
      </dsp:txBody>
      <dsp:txXfrm>
        <a:off x="3454870" y="1807549"/>
        <a:ext cx="507083" cy="162289"/>
      </dsp:txXfrm>
    </dsp:sp>
    <dsp:sp modelId="{EE93D5DC-F251-4FA8-8387-BAA490239D7C}">
      <dsp:nvSpPr>
        <dsp:cNvPr id="0" name=""/>
        <dsp:cNvSpPr/>
      </dsp:nvSpPr>
      <dsp:spPr>
        <a:xfrm>
          <a:off x="4150014" y="1293863"/>
          <a:ext cx="1189661" cy="1189661"/>
        </a:xfrm>
        <a:prstGeom prst="ellipse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>
            <a:solidFill>
              <a:srgbClr val="1B6AA3"/>
            </a:solidFill>
          </a:endParaRP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>
            <a:solidFill>
              <a:srgbClr val="1B6AA3"/>
            </a:solidFill>
          </a:endParaRP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050" b="1" kern="1200" noProof="0" dirty="0" smtClean="0">
              <a:solidFill>
                <a:srgbClr val="1B6AA3"/>
              </a:solidFill>
            </a:rPr>
            <a:t>Biometría</a:t>
          </a:r>
          <a:endParaRPr lang="es-ES_tradnl" sz="1050" b="1" kern="1200" noProof="0" dirty="0">
            <a:solidFill>
              <a:srgbClr val="1B6AA3"/>
            </a:solidFill>
          </a:endParaRPr>
        </a:p>
      </dsp:txBody>
      <dsp:txXfrm>
        <a:off x="4324236" y="1468085"/>
        <a:ext cx="841217" cy="841217"/>
      </dsp:txXfrm>
    </dsp:sp>
    <dsp:sp modelId="{010FF366-D796-4779-A5E7-62914834A344}">
      <dsp:nvSpPr>
        <dsp:cNvPr id="0" name=""/>
        <dsp:cNvSpPr/>
      </dsp:nvSpPr>
      <dsp:spPr>
        <a:xfrm>
          <a:off x="5436276" y="1543692"/>
          <a:ext cx="690003" cy="690003"/>
        </a:xfrm>
        <a:prstGeom prst="mathEqual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>
            <a:solidFill>
              <a:schemeClr val="bg1"/>
            </a:solidFill>
          </a:endParaRPr>
        </a:p>
      </dsp:txBody>
      <dsp:txXfrm>
        <a:off x="5527736" y="1685833"/>
        <a:ext cx="507083" cy="405721"/>
      </dsp:txXfrm>
    </dsp:sp>
    <dsp:sp modelId="{6718B009-F2E3-45CD-B9BB-658D3E3E1284}">
      <dsp:nvSpPr>
        <dsp:cNvPr id="0" name=""/>
        <dsp:cNvSpPr/>
      </dsp:nvSpPr>
      <dsp:spPr>
        <a:xfrm>
          <a:off x="6222880" y="1293863"/>
          <a:ext cx="1189661" cy="1189661"/>
        </a:xfrm>
        <a:prstGeom prst="ellipse">
          <a:avLst/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>
            <a:solidFill>
              <a:schemeClr val="bg1"/>
            </a:solidFill>
          </a:endParaRP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b="1" kern="1200" dirty="0" smtClean="0">
            <a:solidFill>
              <a:schemeClr val="bg1"/>
            </a:solidFill>
          </a:endParaRP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bg1"/>
              </a:solidFill>
            </a:rPr>
            <a:t>Portal de </a:t>
          </a:r>
          <a:r>
            <a:rPr lang="en-US" sz="1050" b="1" kern="1200" dirty="0" err="1" smtClean="0">
              <a:solidFill>
                <a:schemeClr val="bg1"/>
              </a:solidFill>
            </a:rPr>
            <a:t>voz</a:t>
          </a:r>
          <a:r>
            <a:rPr lang="en-US" sz="1050" b="1" kern="1200" dirty="0" smtClean="0">
              <a:solidFill>
                <a:schemeClr val="bg1"/>
              </a:solidFill>
            </a:rPr>
            <a:t> </a:t>
          </a:r>
          <a:r>
            <a:rPr lang="en-US" sz="1050" b="1" kern="1200" dirty="0" err="1" smtClean="0">
              <a:solidFill>
                <a:schemeClr val="bg1"/>
              </a:solidFill>
            </a:rPr>
            <a:t>empático</a:t>
          </a:r>
          <a:endParaRPr lang="en-US" sz="1050" b="1" kern="1200" dirty="0">
            <a:solidFill>
              <a:schemeClr val="bg1"/>
            </a:solidFill>
          </a:endParaRPr>
        </a:p>
      </dsp:txBody>
      <dsp:txXfrm>
        <a:off x="6397102" y="1468085"/>
        <a:ext cx="841217" cy="841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73F5713D-5ABF-4377-85C7-8E989F36B470}" type="datetimeFigureOut">
              <a:rPr lang="ca-ES"/>
              <a:pPr>
                <a:defRPr/>
              </a:pPr>
              <a:t>30/10/2014</a:t>
            </a:fld>
            <a:endParaRPr lang="ca-E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0AD48278-FC05-4A63-BA1B-3D1DCEF85FA2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31126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747D365-284A-4252-BBB1-720276A85253}" type="datetimeFigureOut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6B181B1B-090A-4AAD-9733-916990A17F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066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Para nosotros</a:t>
            </a:r>
            <a:r>
              <a:rPr lang="es-ES" baseline="0" dirty="0" smtClean="0"/>
              <a:t> el lenguaje natural significa tener en cuenta todo lo que interviene en una conversación, </a:t>
            </a:r>
            <a:r>
              <a:rPr lang="es-ES" baseline="0" dirty="0" err="1" smtClean="0"/>
              <a:t>uniendolo</a:t>
            </a:r>
            <a:r>
              <a:rPr lang="es-ES" baseline="0" dirty="0" smtClean="0"/>
              <a:t> para que la conversación sea agradable. Y verdad que no hay nada en el mundo que sea mejor que una buena conversación?</a:t>
            </a:r>
          </a:p>
          <a:p>
            <a:endParaRPr lang="es-E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s-ES" baseline="0" dirty="0" smtClean="0"/>
              <a:t>Receptor: capaz de entender y buscar la mejor respuesta. Teniendo en cuenta el histórico de la conversación &amp; El contexto </a:t>
            </a:r>
            <a:r>
              <a:rPr lang="ca-ES" altLang="pt-BR" dirty="0" smtClean="0">
                <a:latin typeface="Times New Roman" pitchFamily="18" charset="0"/>
              </a:rPr>
              <a:t>entorno que se </a:t>
            </a:r>
            <a:r>
              <a:rPr lang="ca-ES" altLang="pt-BR" dirty="0" err="1" smtClean="0">
                <a:latin typeface="Times New Roman" pitchFamily="18" charset="0"/>
              </a:rPr>
              <a:t>sobrentiende</a:t>
            </a:r>
            <a:r>
              <a:rPr lang="ca-ES" altLang="pt-BR" dirty="0" smtClean="0">
                <a:latin typeface="Times New Roman" pitchFamily="18" charset="0"/>
              </a:rPr>
              <a:t> del dialogo.</a:t>
            </a:r>
          </a:p>
          <a:p>
            <a:pPr marL="171450" indent="-171450">
              <a:buFont typeface="Arial" charset="0"/>
              <a:buChar char="•"/>
            </a:pPr>
            <a:endParaRPr lang="es-E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s-ES" baseline="0" dirty="0" smtClean="0"/>
              <a:t>Mensaje: que sea empático, cálido, que sea a tiempo, adaptado al entorno, a la hora. Sin sistemas robóticos. Y sobre todo que sea la respuesta adecuada.</a:t>
            </a:r>
          </a:p>
          <a:p>
            <a:pPr marL="171450" indent="-171450">
              <a:buFont typeface="Arial" charset="0"/>
              <a:buChar char="•"/>
            </a:pPr>
            <a:endParaRPr lang="es-ES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s-ES" baseline="0" dirty="0" smtClean="0"/>
              <a:t>Emisor: que se exprese de mil maneras, y poder tener siempre un respuesta para él. En cualquier idioma, o en varios a la vez en caso de bilingüismo.</a:t>
            </a:r>
          </a:p>
          <a:p>
            <a:pPr marL="0" indent="0">
              <a:buFont typeface="Arial" charset="0"/>
              <a:buNone/>
            </a:pPr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0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s-ES" noProof="0" dirty="0" smtClean="0"/>
          </a:p>
        </p:txBody>
      </p:sp>
      <p:sp>
        <p:nvSpPr>
          <p:cNvPr id="7270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48D635-4C31-435A-B455-34552FDCCA2A}" type="slidenum">
              <a:rPr lang="es-ES" sz="1200" b="0">
                <a:solidFill>
                  <a:prstClr val="black"/>
                </a:solidFill>
                <a:latin typeface="Calibri" pitchFamily="34" charset="0"/>
              </a:rPr>
              <a:pPr algn="r"/>
              <a:t>3</a:t>
            </a:fld>
            <a:endParaRPr lang="es-ES" sz="1200" b="0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7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_tradnl" altLang="pt-BR" smtClean="0"/>
          </a:p>
        </p:txBody>
      </p:sp>
    </p:spTree>
    <p:extLst>
      <p:ext uri="{BB962C8B-B14F-4D97-AF65-F5344CB8AC3E}">
        <p14:creationId xmlns:p14="http://schemas.microsoft.com/office/powerpoint/2010/main" val="194634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_tradnl" altLang="pt-BR" smtClean="0"/>
          </a:p>
        </p:txBody>
      </p:sp>
    </p:spTree>
    <p:extLst>
      <p:ext uri="{BB962C8B-B14F-4D97-AF65-F5344CB8AC3E}">
        <p14:creationId xmlns:p14="http://schemas.microsoft.com/office/powerpoint/2010/main" val="194634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ctrTitle"/>
          </p:nvPr>
        </p:nvSpPr>
        <p:spPr>
          <a:xfrm>
            <a:off x="1071538" y="2130430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1071563" y="4572000"/>
            <a:ext cx="2022475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4AE66E-A0D7-49BF-855A-EFCE01C353C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50993B-52EB-470C-AECB-0F65605627C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6619002C-022B-4EC2-848B-5A095FB527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F035F89-84E3-4554-868B-F756326D1D73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C79E9AFC-9205-49F0-BF37-AD0C400C6B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880634-9B17-40BC-8751-B124AB722A7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1"/>
          </p:nvPr>
        </p:nvSpPr>
        <p:spPr>
          <a:xfrm>
            <a:off x="1058838" y="3500440"/>
            <a:ext cx="6643688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E6FEB44-008A-4A60-8DC5-B9DEDE1C068E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ctrTitle"/>
          </p:nvPr>
        </p:nvSpPr>
        <p:spPr>
          <a:xfrm>
            <a:off x="1071538" y="2130430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1071563" y="4572000"/>
            <a:ext cx="2022475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4AE66E-A0D7-49BF-855A-EFCE01C353C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BA6493-419C-4489-B23A-7DBBE71971A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87149EF8-2213-4972-A02D-CF7086B0A0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4414" y="171448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0FC848-9B7D-4B77-ABF1-BB513FCE208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2D71C5E6-F6DF-4087-B0E3-906180DBA4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975F41-BE5A-4234-8DE7-929D34537D4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34E3166B-EF86-4B8A-BD32-F70DAA9811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B35287-74CB-41C1-B133-205BA8EF6F8D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D01F7723-741C-4BE8-A8D9-4EBD1992B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7F62CB-D8FA-410B-9F22-5F81BF48AE0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E55247C-A47D-4558-AE98-8748E3C586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BA6493-419C-4489-B23A-7DBBE71971A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87149EF8-2213-4972-A02D-CF7086B0A0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8F48DC-BAC0-4D69-B175-6BD9BBD6A085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A062EF33-A373-46ED-BF0B-FDCAA313BE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AE52C-FA44-4C27-8CA3-08D67DADF07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F1F8E268-1F3F-4249-ABA9-18ACD51C57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E4AD36D-96BE-45A1-ABCC-4A5FC795B5D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507EE006-7674-4BFD-A1FC-B35FAB7AEB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50993B-52EB-470C-AECB-0F65605627C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6619002C-022B-4EC2-848B-5A095FB527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F035F89-84E3-4554-868B-F756326D1D73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C79E9AFC-9205-49F0-BF37-AD0C400C6B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880634-9B17-40BC-8751-B124AB722A7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1"/>
          </p:nvPr>
        </p:nvSpPr>
        <p:spPr>
          <a:xfrm>
            <a:off x="1058838" y="3500440"/>
            <a:ext cx="6643688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E6FEB44-008A-4A60-8DC5-B9DEDE1C068E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ctrTitle"/>
          </p:nvPr>
        </p:nvSpPr>
        <p:spPr>
          <a:xfrm>
            <a:off x="1071538" y="2130430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1071563" y="4572000"/>
            <a:ext cx="2022475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4AE66E-A0D7-49BF-855A-EFCE01C353C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BA6493-419C-4489-B23A-7DBBE71971A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87149EF8-2213-4972-A02D-CF7086B0A0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4414" y="171448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0FC848-9B7D-4B77-ABF1-BB513FCE208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2D71C5E6-F6DF-4087-B0E3-906180DBA4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4414" y="171448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0FC848-9B7D-4B77-ABF1-BB513FCE208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2D71C5E6-F6DF-4087-B0E3-906180DBA4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975F41-BE5A-4234-8DE7-929D34537D4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34E3166B-EF86-4B8A-BD32-F70DAA9811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B35287-74CB-41C1-B133-205BA8EF6F8D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D01F7723-741C-4BE8-A8D9-4EBD1992B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7F62CB-D8FA-410B-9F22-5F81BF48AE0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E55247C-A47D-4558-AE98-8748E3C586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8F48DC-BAC0-4D69-B175-6BD9BBD6A085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A062EF33-A373-46ED-BF0B-FDCAA313BE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AE52C-FA44-4C27-8CA3-08D67DADF07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F1F8E268-1F3F-4249-ABA9-18ACD51C57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E4AD36D-96BE-45A1-ABCC-4A5FC795B5D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507EE006-7674-4BFD-A1FC-B35FAB7AEB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50993B-52EB-470C-AECB-0F65605627C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6619002C-022B-4EC2-848B-5A095FB527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F035F89-84E3-4554-868B-F756326D1D73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C79E9AFC-9205-49F0-BF37-AD0C400C6B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880634-9B17-40BC-8751-B124AB722A7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1"/>
          </p:nvPr>
        </p:nvSpPr>
        <p:spPr>
          <a:xfrm>
            <a:off x="1058838" y="3500440"/>
            <a:ext cx="6643688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E6FEB44-008A-4A60-8DC5-B9DEDE1C068E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975F41-BE5A-4234-8DE7-929D34537D4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34E3166B-EF86-4B8A-BD32-F70DAA9811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ctrTitle"/>
          </p:nvPr>
        </p:nvSpPr>
        <p:spPr>
          <a:xfrm>
            <a:off x="1071538" y="2130430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1071563" y="4572000"/>
            <a:ext cx="2022475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4AE66E-A0D7-49BF-855A-EFCE01C353C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BA6493-419C-4489-B23A-7DBBE71971A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87149EF8-2213-4972-A02D-CF7086B0A0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4414" y="171448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0FC848-9B7D-4B77-ABF1-BB513FCE208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2D71C5E6-F6DF-4087-B0E3-906180DBA4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975F41-BE5A-4234-8DE7-929D34537D4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34E3166B-EF86-4B8A-BD32-F70DAA9811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B35287-74CB-41C1-B133-205BA8EF6F8D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D01F7723-741C-4BE8-A8D9-4EBD1992B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7F62CB-D8FA-410B-9F22-5F81BF48AE0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E55247C-A47D-4558-AE98-8748E3C586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8F48DC-BAC0-4D69-B175-6BD9BBD6A085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A062EF33-A373-46ED-BF0B-FDCAA313BE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AE52C-FA44-4C27-8CA3-08D67DADF07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F1F8E268-1F3F-4249-ABA9-18ACD51C57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E4AD36D-96BE-45A1-ABCC-4A5FC795B5D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507EE006-7674-4BFD-A1FC-B35FAB7AEB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50993B-52EB-470C-AECB-0F65605627C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6619002C-022B-4EC2-848B-5A095FB527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B35287-74CB-41C1-B133-205BA8EF6F8D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D01F7723-741C-4BE8-A8D9-4EBD1992B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F035F89-84E3-4554-868B-F756326D1D73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C79E9AFC-9205-49F0-BF37-AD0C400C6B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880634-9B17-40BC-8751-B124AB722A7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1"/>
          </p:nvPr>
        </p:nvSpPr>
        <p:spPr>
          <a:xfrm>
            <a:off x="1058838" y="3500440"/>
            <a:ext cx="6643688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E6FEB44-008A-4A60-8DC5-B9DEDE1C068E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ctrTitle"/>
          </p:nvPr>
        </p:nvSpPr>
        <p:spPr>
          <a:xfrm>
            <a:off x="1071538" y="2130430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1071563" y="4572000"/>
            <a:ext cx="2022475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4AE66E-A0D7-49BF-855A-EFCE01C353C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BA6493-419C-4489-B23A-7DBBE71971A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87149EF8-2213-4972-A02D-CF7086B0A0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4414" y="171448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0FC848-9B7D-4B77-ABF1-BB513FCE208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2D71C5E6-F6DF-4087-B0E3-906180DBA4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975F41-BE5A-4234-8DE7-929D34537D4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34E3166B-EF86-4B8A-BD32-F70DAA9811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B35287-74CB-41C1-B133-205BA8EF6F8D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D01F7723-741C-4BE8-A8D9-4EBD1992B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7F62CB-D8FA-410B-9F22-5F81BF48AE0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E55247C-A47D-4558-AE98-8748E3C586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8F48DC-BAC0-4D69-B175-6BD9BBD6A085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A062EF33-A373-46ED-BF0B-FDCAA313BE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7F62CB-D8FA-410B-9F22-5F81BF48AE0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E55247C-A47D-4558-AE98-8748E3C586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AE52C-FA44-4C27-8CA3-08D67DADF07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F1F8E268-1F3F-4249-ABA9-18ACD51C57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E4AD36D-96BE-45A1-ABCC-4A5FC795B5D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507EE006-7674-4BFD-A1FC-B35FAB7AEB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50993B-52EB-470C-AECB-0F65605627C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6619002C-022B-4EC2-848B-5A095FB527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F035F89-84E3-4554-868B-F756326D1D73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C79E9AFC-9205-49F0-BF37-AD0C400C6B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880634-9B17-40BC-8751-B124AB722A7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1"/>
          </p:nvPr>
        </p:nvSpPr>
        <p:spPr>
          <a:xfrm>
            <a:off x="1058838" y="3500440"/>
            <a:ext cx="6643688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E6FEB44-008A-4A60-8DC5-B9DEDE1C068E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ctrTitle"/>
          </p:nvPr>
        </p:nvSpPr>
        <p:spPr>
          <a:xfrm>
            <a:off x="1071538" y="2130430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1071563" y="4572000"/>
            <a:ext cx="2022475" cy="365125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4AE66E-A0D7-49BF-855A-EFCE01C353C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BA6493-419C-4489-B23A-7DBBE71971A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87149EF8-2213-4972-A02D-CF7086B0A0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4414" y="171448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C0FC848-9B7D-4B77-ABF1-BB513FCE208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2D71C5E6-F6DF-4087-B0E3-906180DBA4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8975F41-BE5A-4234-8DE7-929D34537D44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34E3166B-EF86-4B8A-BD32-F70DAA9811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8F48DC-BAC0-4D69-B175-6BD9BBD6A085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A062EF33-A373-46ED-BF0B-FDCAA313BE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B35287-74CB-41C1-B133-205BA8EF6F8D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D01F7723-741C-4BE8-A8D9-4EBD1992B3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37F62CB-D8FA-410B-9F22-5F81BF48AE0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E55247C-A47D-4558-AE98-8748E3C586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8F48DC-BAC0-4D69-B175-6BD9BBD6A085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A062EF33-A373-46ED-BF0B-FDCAA313BE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AE52C-FA44-4C27-8CA3-08D67DADF07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F1F8E268-1F3F-4249-ABA9-18ACD51C57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E4AD36D-96BE-45A1-ABCC-4A5FC795B5D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507EE006-7674-4BFD-A1FC-B35FAB7AEB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50993B-52EB-470C-AECB-0F65605627C0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6619002C-022B-4EC2-848B-5A095FB527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F035F89-84E3-4554-868B-F756326D1D73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C79E9AFC-9205-49F0-BF37-AD0C400C6B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C880634-9B17-40BC-8751-B124AB722A7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1"/>
          </p:nvPr>
        </p:nvSpPr>
        <p:spPr>
          <a:xfrm>
            <a:off x="1058838" y="3500440"/>
            <a:ext cx="6643688" cy="1000125"/>
          </a:xfrm>
          <a:prstGeom prst="rect">
            <a:avLst/>
          </a:prstGeom>
        </p:spPr>
        <p:txBody>
          <a:bodyPr/>
          <a:lstStyle>
            <a:lvl1pPr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E6FEB44-008A-4A60-8DC5-B9DEDE1C068E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3724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13AE52C-FA44-4C27-8CA3-08D67DADF079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F1F8E268-1F3F-4249-ABA9-18ACD51C57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19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10/30/2014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2896" y="183556"/>
            <a:ext cx="2133600" cy="365125"/>
          </a:xfrm>
        </p:spPr>
        <p:txBody>
          <a:bodyPr/>
          <a:lstStyle/>
          <a:p>
            <a:fld id="{B10D5614-B734-4280-8F57-1D4947433C97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5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10/30/2014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00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10/30/2014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10/30/2014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2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10/30/2014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67553" y="1604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5C5C5C"/>
              </a:solidFill>
              <a:latin typeface="Calibri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508793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+mn-cs"/>
              </a:rPr>
              <a:t>Test</a:t>
            </a:r>
            <a:endParaRPr lang="en-US" sz="1200" b="0" dirty="0">
              <a:solidFill>
                <a:prstClr val="white">
                  <a:lumMod val="6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96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10/30/2014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77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10/30/2014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3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10/30/2014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581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7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7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10/30/2014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srgbClr val="5C5C5C">
                    <a:tint val="75000"/>
                  </a:srgbClr>
                </a:solidFill>
              </a:rPr>
              <a:pPr/>
              <a:t>‹Nº›</a:t>
            </a:fld>
            <a:endParaRPr lang="en-US" dirty="0">
              <a:solidFill>
                <a:srgbClr val="5C5C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11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E4AD36D-96BE-45A1-ABCC-4A5FC795B5DE}" type="datetime1">
              <a:rPr lang="es-ES"/>
              <a:pPr>
                <a:defRPr/>
              </a:pPr>
              <a:t>30/10/2014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>
                <a:solidFill>
                  <a:prstClr val="black"/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507EE006-7674-4BFD-A1FC-B35FAB7AEB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5.tiff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5.tiff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5.tiff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5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5.tiff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5.xml"/><Relationship Id="rId19" Type="http://schemas.openxmlformats.org/officeDocument/2006/relationships/image" Target="../media/image6.tiff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image" Target="../media/image10.jpeg"/><Relationship Id="rId5" Type="http://schemas.openxmlformats.org/officeDocument/2006/relationships/slideLayout" Target="../slideLayouts/slideLayout8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" y="2643191"/>
            <a:ext cx="4500563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2286008" y="3"/>
            <a:ext cx="11588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2800350" y="1049340"/>
            <a:ext cx="2090738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1 Marcador de título"/>
          <p:cNvSpPr>
            <a:spLocks noGrp="1"/>
          </p:cNvSpPr>
          <p:nvPr>
            <p:ph type="title"/>
          </p:nvPr>
        </p:nvSpPr>
        <p:spPr bwMode="auto">
          <a:xfrm>
            <a:off x="1057283" y="2357439"/>
            <a:ext cx="6086475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57283" y="4357688"/>
            <a:ext cx="2022475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2227C36-4574-4CF8-A5BF-73B21AFEDB1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  <p:pic>
        <p:nvPicPr>
          <p:cNvPr id="1031" name="Picture 39"/>
          <p:cNvPicPr>
            <a:picLocks noChangeAspect="1" noChangeArrowheads="1"/>
          </p:cNvPicPr>
          <p:nvPr userDrawn="1"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1004896" y="2143124"/>
            <a:ext cx="52387" cy="2916239"/>
          </a:xfrm>
          <a:prstGeom prst="rect">
            <a:avLst/>
          </a:prstGeom>
          <a:solidFill>
            <a:srgbClr val="0019A6"/>
          </a:solidFill>
          <a:ln w="9525">
            <a:noFill/>
            <a:miter lim="800000"/>
            <a:headEnd/>
            <a:tailEnd/>
          </a:ln>
        </p:spPr>
      </p:pic>
      <p:grpSp>
        <p:nvGrpSpPr>
          <p:cNvPr id="1033" name="42 Grupo"/>
          <p:cNvGrpSpPr>
            <a:grpSpLocks/>
          </p:cNvGrpSpPr>
          <p:nvPr userDrawn="1"/>
        </p:nvGrpSpPr>
        <p:grpSpPr bwMode="auto">
          <a:xfrm rot="-3696640">
            <a:off x="2896402" y="865986"/>
            <a:ext cx="5427663" cy="6073775"/>
            <a:chOff x="927101" y="1588"/>
            <a:chExt cx="6737350" cy="7540625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6105333" y="1309382"/>
              <a:ext cx="794137" cy="532140"/>
            </a:xfrm>
            <a:custGeom>
              <a:avLst/>
              <a:gdLst/>
              <a:ahLst/>
              <a:cxnLst>
                <a:cxn ang="0">
                  <a:pos x="0" y="667"/>
                </a:cxn>
                <a:cxn ang="0">
                  <a:pos x="11" y="626"/>
                </a:cxn>
                <a:cxn ang="0">
                  <a:pos x="23" y="583"/>
                </a:cxn>
                <a:cxn ang="0">
                  <a:pos x="36" y="543"/>
                </a:cxn>
                <a:cxn ang="0">
                  <a:pos x="52" y="505"/>
                </a:cxn>
                <a:cxn ang="0">
                  <a:pos x="69" y="466"/>
                </a:cxn>
                <a:cxn ang="0">
                  <a:pos x="89" y="430"/>
                </a:cxn>
                <a:cxn ang="0">
                  <a:pos x="111" y="393"/>
                </a:cxn>
                <a:cxn ang="0">
                  <a:pos x="133" y="359"/>
                </a:cxn>
                <a:cxn ang="0">
                  <a:pos x="157" y="326"/>
                </a:cxn>
                <a:cxn ang="0">
                  <a:pos x="184" y="295"/>
                </a:cxn>
                <a:cxn ang="0">
                  <a:pos x="211" y="265"/>
                </a:cxn>
                <a:cxn ang="0">
                  <a:pos x="239" y="236"/>
                </a:cxn>
                <a:cxn ang="0">
                  <a:pos x="300" y="184"/>
                </a:cxn>
                <a:cxn ang="0">
                  <a:pos x="332" y="158"/>
                </a:cxn>
                <a:cxn ang="0">
                  <a:pos x="366" y="134"/>
                </a:cxn>
                <a:cxn ang="0">
                  <a:pos x="401" y="113"/>
                </a:cxn>
                <a:cxn ang="0">
                  <a:pos x="436" y="94"/>
                </a:cxn>
                <a:cxn ang="0">
                  <a:pos x="472" y="77"/>
                </a:cxn>
                <a:cxn ang="0">
                  <a:pos x="509" y="60"/>
                </a:cxn>
                <a:cxn ang="0">
                  <a:pos x="546" y="46"/>
                </a:cxn>
                <a:cxn ang="0">
                  <a:pos x="586" y="33"/>
                </a:cxn>
                <a:cxn ang="0">
                  <a:pos x="626" y="24"/>
                </a:cxn>
                <a:cxn ang="0">
                  <a:pos x="667" y="14"/>
                </a:cxn>
                <a:cxn ang="0">
                  <a:pos x="707" y="8"/>
                </a:cxn>
                <a:cxn ang="0">
                  <a:pos x="747" y="2"/>
                </a:cxn>
                <a:cxn ang="0">
                  <a:pos x="831" y="0"/>
                </a:cxn>
                <a:cxn ang="0">
                  <a:pos x="873" y="1"/>
                </a:cxn>
                <a:cxn ang="0">
                  <a:pos x="915" y="4"/>
                </a:cxn>
                <a:cxn ang="0">
                  <a:pos x="956" y="10"/>
                </a:cxn>
                <a:cxn ang="0">
                  <a:pos x="1000" y="18"/>
                </a:cxn>
                <a:cxn ang="0">
                  <a:pos x="998" y="30"/>
                </a:cxn>
                <a:cxn ang="0">
                  <a:pos x="955" y="22"/>
                </a:cxn>
                <a:cxn ang="0">
                  <a:pos x="914" y="16"/>
                </a:cxn>
                <a:cxn ang="0">
                  <a:pos x="871" y="13"/>
                </a:cxn>
                <a:cxn ang="0">
                  <a:pos x="831" y="12"/>
                </a:cxn>
                <a:cxn ang="0">
                  <a:pos x="747" y="14"/>
                </a:cxn>
                <a:cxn ang="0">
                  <a:pos x="709" y="20"/>
                </a:cxn>
                <a:cxn ang="0">
                  <a:pos x="669" y="26"/>
                </a:cxn>
                <a:cxn ang="0">
                  <a:pos x="629" y="36"/>
                </a:cxn>
                <a:cxn ang="0">
                  <a:pos x="589" y="45"/>
                </a:cxn>
                <a:cxn ang="0">
                  <a:pos x="550" y="57"/>
                </a:cxn>
                <a:cxn ang="0">
                  <a:pos x="514" y="70"/>
                </a:cxn>
                <a:cxn ang="0">
                  <a:pos x="477" y="88"/>
                </a:cxn>
                <a:cxn ang="0">
                  <a:pos x="441" y="105"/>
                </a:cxn>
                <a:cxn ang="0">
                  <a:pos x="406" y="124"/>
                </a:cxn>
                <a:cxn ang="0">
                  <a:pos x="372" y="145"/>
                </a:cxn>
                <a:cxn ang="0">
                  <a:pos x="340" y="168"/>
                </a:cxn>
                <a:cxn ang="0">
                  <a:pos x="308" y="193"/>
                </a:cxn>
                <a:cxn ang="0">
                  <a:pos x="247" y="245"/>
                </a:cxn>
                <a:cxn ang="0">
                  <a:pos x="219" y="274"/>
                </a:cxn>
                <a:cxn ang="0">
                  <a:pos x="192" y="305"/>
                </a:cxn>
                <a:cxn ang="0">
                  <a:pos x="167" y="334"/>
                </a:cxn>
                <a:cxn ang="0">
                  <a:pos x="143" y="367"/>
                </a:cxn>
                <a:cxn ang="0">
                  <a:pos x="120" y="401"/>
                </a:cxn>
                <a:cxn ang="0">
                  <a:pos x="99" y="437"/>
                </a:cxn>
                <a:cxn ang="0">
                  <a:pos x="80" y="471"/>
                </a:cxn>
                <a:cxn ang="0">
                  <a:pos x="63" y="510"/>
                </a:cxn>
                <a:cxn ang="0">
                  <a:pos x="47" y="549"/>
                </a:cxn>
                <a:cxn ang="0">
                  <a:pos x="33" y="588"/>
                </a:cxn>
                <a:cxn ang="0">
                  <a:pos x="21" y="630"/>
                </a:cxn>
                <a:cxn ang="0">
                  <a:pos x="11" y="671"/>
                </a:cxn>
                <a:cxn ang="0">
                  <a:pos x="0" y="667"/>
                </a:cxn>
              </a:cxnLst>
              <a:rect l="0" t="0" r="r" b="b"/>
              <a:pathLst>
                <a:path w="1000" h="671">
                  <a:moveTo>
                    <a:pt x="0" y="667"/>
                  </a:moveTo>
                  <a:lnTo>
                    <a:pt x="11" y="626"/>
                  </a:lnTo>
                  <a:lnTo>
                    <a:pt x="23" y="583"/>
                  </a:lnTo>
                  <a:lnTo>
                    <a:pt x="36" y="543"/>
                  </a:lnTo>
                  <a:lnTo>
                    <a:pt x="52" y="505"/>
                  </a:lnTo>
                  <a:lnTo>
                    <a:pt x="69" y="466"/>
                  </a:lnTo>
                  <a:lnTo>
                    <a:pt x="89" y="430"/>
                  </a:lnTo>
                  <a:lnTo>
                    <a:pt x="111" y="393"/>
                  </a:lnTo>
                  <a:lnTo>
                    <a:pt x="133" y="359"/>
                  </a:lnTo>
                  <a:lnTo>
                    <a:pt x="157" y="326"/>
                  </a:lnTo>
                  <a:lnTo>
                    <a:pt x="184" y="295"/>
                  </a:lnTo>
                  <a:lnTo>
                    <a:pt x="211" y="265"/>
                  </a:lnTo>
                  <a:lnTo>
                    <a:pt x="239" y="236"/>
                  </a:lnTo>
                  <a:lnTo>
                    <a:pt x="300" y="184"/>
                  </a:lnTo>
                  <a:lnTo>
                    <a:pt x="332" y="158"/>
                  </a:lnTo>
                  <a:lnTo>
                    <a:pt x="366" y="134"/>
                  </a:lnTo>
                  <a:lnTo>
                    <a:pt x="401" y="113"/>
                  </a:lnTo>
                  <a:lnTo>
                    <a:pt x="436" y="94"/>
                  </a:lnTo>
                  <a:lnTo>
                    <a:pt x="472" y="77"/>
                  </a:lnTo>
                  <a:lnTo>
                    <a:pt x="509" y="60"/>
                  </a:lnTo>
                  <a:lnTo>
                    <a:pt x="546" y="46"/>
                  </a:lnTo>
                  <a:lnTo>
                    <a:pt x="586" y="33"/>
                  </a:lnTo>
                  <a:lnTo>
                    <a:pt x="626" y="24"/>
                  </a:lnTo>
                  <a:lnTo>
                    <a:pt x="667" y="14"/>
                  </a:lnTo>
                  <a:lnTo>
                    <a:pt x="707" y="8"/>
                  </a:lnTo>
                  <a:lnTo>
                    <a:pt x="747" y="2"/>
                  </a:lnTo>
                  <a:lnTo>
                    <a:pt x="831" y="0"/>
                  </a:lnTo>
                  <a:lnTo>
                    <a:pt x="873" y="1"/>
                  </a:lnTo>
                  <a:lnTo>
                    <a:pt x="915" y="4"/>
                  </a:lnTo>
                  <a:lnTo>
                    <a:pt x="956" y="10"/>
                  </a:lnTo>
                  <a:lnTo>
                    <a:pt x="1000" y="18"/>
                  </a:lnTo>
                  <a:lnTo>
                    <a:pt x="998" y="30"/>
                  </a:lnTo>
                  <a:lnTo>
                    <a:pt x="955" y="22"/>
                  </a:lnTo>
                  <a:lnTo>
                    <a:pt x="914" y="16"/>
                  </a:lnTo>
                  <a:lnTo>
                    <a:pt x="871" y="13"/>
                  </a:lnTo>
                  <a:lnTo>
                    <a:pt x="831" y="12"/>
                  </a:lnTo>
                  <a:lnTo>
                    <a:pt x="747" y="14"/>
                  </a:lnTo>
                  <a:lnTo>
                    <a:pt x="709" y="20"/>
                  </a:lnTo>
                  <a:lnTo>
                    <a:pt x="669" y="26"/>
                  </a:lnTo>
                  <a:lnTo>
                    <a:pt x="629" y="36"/>
                  </a:lnTo>
                  <a:lnTo>
                    <a:pt x="589" y="45"/>
                  </a:lnTo>
                  <a:lnTo>
                    <a:pt x="550" y="57"/>
                  </a:lnTo>
                  <a:lnTo>
                    <a:pt x="514" y="70"/>
                  </a:lnTo>
                  <a:lnTo>
                    <a:pt x="477" y="88"/>
                  </a:lnTo>
                  <a:lnTo>
                    <a:pt x="441" y="105"/>
                  </a:lnTo>
                  <a:lnTo>
                    <a:pt x="406" y="124"/>
                  </a:lnTo>
                  <a:lnTo>
                    <a:pt x="372" y="145"/>
                  </a:lnTo>
                  <a:lnTo>
                    <a:pt x="340" y="168"/>
                  </a:lnTo>
                  <a:lnTo>
                    <a:pt x="308" y="193"/>
                  </a:lnTo>
                  <a:lnTo>
                    <a:pt x="247" y="245"/>
                  </a:lnTo>
                  <a:lnTo>
                    <a:pt x="219" y="274"/>
                  </a:lnTo>
                  <a:lnTo>
                    <a:pt x="192" y="305"/>
                  </a:lnTo>
                  <a:lnTo>
                    <a:pt x="167" y="334"/>
                  </a:lnTo>
                  <a:lnTo>
                    <a:pt x="143" y="367"/>
                  </a:lnTo>
                  <a:lnTo>
                    <a:pt x="120" y="401"/>
                  </a:lnTo>
                  <a:lnTo>
                    <a:pt x="99" y="437"/>
                  </a:lnTo>
                  <a:lnTo>
                    <a:pt x="80" y="471"/>
                  </a:lnTo>
                  <a:lnTo>
                    <a:pt x="63" y="510"/>
                  </a:lnTo>
                  <a:lnTo>
                    <a:pt x="47" y="549"/>
                  </a:lnTo>
                  <a:lnTo>
                    <a:pt x="33" y="588"/>
                  </a:lnTo>
                  <a:lnTo>
                    <a:pt x="21" y="630"/>
                  </a:lnTo>
                  <a:lnTo>
                    <a:pt x="11" y="671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6895172" y="1322783"/>
              <a:ext cx="532052" cy="7922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5" y="10"/>
                </a:cxn>
                <a:cxn ang="0">
                  <a:pos x="86" y="22"/>
                </a:cxn>
                <a:cxn ang="0">
                  <a:pos x="128" y="36"/>
                </a:cxn>
                <a:cxn ang="0">
                  <a:pos x="166" y="51"/>
                </a:cxn>
                <a:cxn ang="0">
                  <a:pos x="204" y="70"/>
                </a:cxn>
                <a:cxn ang="0">
                  <a:pos x="239" y="88"/>
                </a:cxn>
                <a:cxn ang="0">
                  <a:pos x="275" y="110"/>
                </a:cxn>
                <a:cxn ang="0">
                  <a:pos x="311" y="134"/>
                </a:cxn>
                <a:cxn ang="0">
                  <a:pos x="343" y="158"/>
                </a:cxn>
                <a:cxn ang="0">
                  <a:pos x="375" y="183"/>
                </a:cxn>
                <a:cxn ang="0">
                  <a:pos x="405" y="210"/>
                </a:cxn>
                <a:cxn ang="0">
                  <a:pos x="434" y="239"/>
                </a:cxn>
                <a:cxn ang="0">
                  <a:pos x="487" y="299"/>
                </a:cxn>
                <a:cxn ang="0">
                  <a:pos x="511" y="331"/>
                </a:cxn>
                <a:cxn ang="0">
                  <a:pos x="535" y="365"/>
                </a:cxn>
                <a:cxn ang="0">
                  <a:pos x="556" y="400"/>
                </a:cxn>
                <a:cxn ang="0">
                  <a:pos x="576" y="435"/>
                </a:cxn>
                <a:cxn ang="0">
                  <a:pos x="594" y="471"/>
                </a:cxn>
                <a:cxn ang="0">
                  <a:pos x="610" y="508"/>
                </a:cxn>
                <a:cxn ang="0">
                  <a:pos x="624" y="547"/>
                </a:cxn>
                <a:cxn ang="0">
                  <a:pos x="636" y="586"/>
                </a:cxn>
                <a:cxn ang="0">
                  <a:pos x="647" y="625"/>
                </a:cxn>
                <a:cxn ang="0">
                  <a:pos x="655" y="665"/>
                </a:cxn>
                <a:cxn ang="0">
                  <a:pos x="662" y="706"/>
                </a:cxn>
                <a:cxn ang="0">
                  <a:pos x="667" y="748"/>
                </a:cxn>
                <a:cxn ang="0">
                  <a:pos x="671" y="830"/>
                </a:cxn>
                <a:cxn ang="0">
                  <a:pos x="670" y="871"/>
                </a:cxn>
                <a:cxn ang="0">
                  <a:pos x="666" y="914"/>
                </a:cxn>
                <a:cxn ang="0">
                  <a:pos x="660" y="957"/>
                </a:cxn>
                <a:cxn ang="0">
                  <a:pos x="652" y="999"/>
                </a:cxn>
                <a:cxn ang="0">
                  <a:pos x="640" y="998"/>
                </a:cxn>
                <a:cxn ang="0">
                  <a:pos x="648" y="955"/>
                </a:cxn>
                <a:cxn ang="0">
                  <a:pos x="654" y="914"/>
                </a:cxn>
                <a:cxn ang="0">
                  <a:pos x="658" y="871"/>
                </a:cxn>
                <a:cxn ang="0">
                  <a:pos x="659" y="830"/>
                </a:cxn>
                <a:cxn ang="0">
                  <a:pos x="655" y="749"/>
                </a:cxn>
                <a:cxn ang="0">
                  <a:pos x="650" y="708"/>
                </a:cxn>
                <a:cxn ang="0">
                  <a:pos x="643" y="668"/>
                </a:cxn>
                <a:cxn ang="0">
                  <a:pos x="635" y="628"/>
                </a:cxn>
                <a:cxn ang="0">
                  <a:pos x="624" y="589"/>
                </a:cxn>
                <a:cxn ang="0">
                  <a:pos x="614" y="552"/>
                </a:cxn>
                <a:cxn ang="0">
                  <a:pos x="599" y="513"/>
                </a:cxn>
                <a:cxn ang="0">
                  <a:pos x="583" y="476"/>
                </a:cxn>
                <a:cxn ang="0">
                  <a:pos x="566" y="440"/>
                </a:cxn>
                <a:cxn ang="0">
                  <a:pos x="546" y="405"/>
                </a:cxn>
                <a:cxn ang="0">
                  <a:pos x="524" y="371"/>
                </a:cxn>
                <a:cxn ang="0">
                  <a:pos x="502" y="339"/>
                </a:cxn>
                <a:cxn ang="0">
                  <a:pos x="478" y="307"/>
                </a:cxn>
                <a:cxn ang="0">
                  <a:pos x="425" y="247"/>
                </a:cxn>
                <a:cxn ang="0">
                  <a:pos x="397" y="219"/>
                </a:cxn>
                <a:cxn ang="0">
                  <a:pos x="367" y="192"/>
                </a:cxn>
                <a:cxn ang="0">
                  <a:pos x="335" y="167"/>
                </a:cxn>
                <a:cxn ang="0">
                  <a:pos x="303" y="143"/>
                </a:cxn>
                <a:cxn ang="0">
                  <a:pos x="270" y="120"/>
                </a:cxn>
                <a:cxn ang="0">
                  <a:pos x="234" y="99"/>
                </a:cxn>
                <a:cxn ang="0">
                  <a:pos x="198" y="80"/>
                </a:cxn>
                <a:cxn ang="0">
                  <a:pos x="161" y="62"/>
                </a:cxn>
                <a:cxn ang="0">
                  <a:pos x="122" y="47"/>
                </a:cxn>
                <a:cxn ang="0">
                  <a:pos x="84" y="34"/>
                </a:cxn>
                <a:cxn ang="0">
                  <a:pos x="42" y="22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671" h="999">
                  <a:moveTo>
                    <a:pt x="2" y="0"/>
                  </a:moveTo>
                  <a:lnTo>
                    <a:pt x="45" y="10"/>
                  </a:lnTo>
                  <a:lnTo>
                    <a:pt x="86" y="22"/>
                  </a:lnTo>
                  <a:lnTo>
                    <a:pt x="128" y="36"/>
                  </a:lnTo>
                  <a:lnTo>
                    <a:pt x="166" y="51"/>
                  </a:lnTo>
                  <a:lnTo>
                    <a:pt x="204" y="70"/>
                  </a:lnTo>
                  <a:lnTo>
                    <a:pt x="239" y="88"/>
                  </a:lnTo>
                  <a:lnTo>
                    <a:pt x="275" y="110"/>
                  </a:lnTo>
                  <a:lnTo>
                    <a:pt x="311" y="134"/>
                  </a:lnTo>
                  <a:lnTo>
                    <a:pt x="343" y="158"/>
                  </a:lnTo>
                  <a:lnTo>
                    <a:pt x="375" y="183"/>
                  </a:lnTo>
                  <a:lnTo>
                    <a:pt x="405" y="210"/>
                  </a:lnTo>
                  <a:lnTo>
                    <a:pt x="434" y="239"/>
                  </a:lnTo>
                  <a:lnTo>
                    <a:pt x="487" y="299"/>
                  </a:lnTo>
                  <a:lnTo>
                    <a:pt x="511" y="331"/>
                  </a:lnTo>
                  <a:lnTo>
                    <a:pt x="535" y="365"/>
                  </a:lnTo>
                  <a:lnTo>
                    <a:pt x="556" y="400"/>
                  </a:lnTo>
                  <a:lnTo>
                    <a:pt x="576" y="435"/>
                  </a:lnTo>
                  <a:lnTo>
                    <a:pt x="594" y="471"/>
                  </a:lnTo>
                  <a:lnTo>
                    <a:pt x="610" y="508"/>
                  </a:lnTo>
                  <a:lnTo>
                    <a:pt x="624" y="547"/>
                  </a:lnTo>
                  <a:lnTo>
                    <a:pt x="636" y="586"/>
                  </a:lnTo>
                  <a:lnTo>
                    <a:pt x="647" y="625"/>
                  </a:lnTo>
                  <a:lnTo>
                    <a:pt x="655" y="665"/>
                  </a:lnTo>
                  <a:lnTo>
                    <a:pt x="662" y="706"/>
                  </a:lnTo>
                  <a:lnTo>
                    <a:pt x="667" y="748"/>
                  </a:lnTo>
                  <a:lnTo>
                    <a:pt x="671" y="830"/>
                  </a:lnTo>
                  <a:lnTo>
                    <a:pt x="670" y="871"/>
                  </a:lnTo>
                  <a:lnTo>
                    <a:pt x="666" y="914"/>
                  </a:lnTo>
                  <a:lnTo>
                    <a:pt x="660" y="957"/>
                  </a:lnTo>
                  <a:lnTo>
                    <a:pt x="652" y="999"/>
                  </a:lnTo>
                  <a:lnTo>
                    <a:pt x="640" y="998"/>
                  </a:lnTo>
                  <a:lnTo>
                    <a:pt x="648" y="955"/>
                  </a:lnTo>
                  <a:lnTo>
                    <a:pt x="654" y="914"/>
                  </a:lnTo>
                  <a:lnTo>
                    <a:pt x="658" y="871"/>
                  </a:lnTo>
                  <a:lnTo>
                    <a:pt x="659" y="830"/>
                  </a:lnTo>
                  <a:lnTo>
                    <a:pt x="655" y="749"/>
                  </a:lnTo>
                  <a:lnTo>
                    <a:pt x="650" y="708"/>
                  </a:lnTo>
                  <a:lnTo>
                    <a:pt x="643" y="668"/>
                  </a:lnTo>
                  <a:lnTo>
                    <a:pt x="635" y="628"/>
                  </a:lnTo>
                  <a:lnTo>
                    <a:pt x="624" y="589"/>
                  </a:lnTo>
                  <a:lnTo>
                    <a:pt x="614" y="552"/>
                  </a:lnTo>
                  <a:lnTo>
                    <a:pt x="599" y="513"/>
                  </a:lnTo>
                  <a:lnTo>
                    <a:pt x="583" y="476"/>
                  </a:lnTo>
                  <a:lnTo>
                    <a:pt x="566" y="440"/>
                  </a:lnTo>
                  <a:lnTo>
                    <a:pt x="546" y="405"/>
                  </a:lnTo>
                  <a:lnTo>
                    <a:pt x="524" y="371"/>
                  </a:lnTo>
                  <a:lnTo>
                    <a:pt x="502" y="339"/>
                  </a:lnTo>
                  <a:lnTo>
                    <a:pt x="478" y="307"/>
                  </a:lnTo>
                  <a:lnTo>
                    <a:pt x="425" y="247"/>
                  </a:lnTo>
                  <a:lnTo>
                    <a:pt x="397" y="219"/>
                  </a:lnTo>
                  <a:lnTo>
                    <a:pt x="367" y="192"/>
                  </a:lnTo>
                  <a:lnTo>
                    <a:pt x="335" y="167"/>
                  </a:lnTo>
                  <a:lnTo>
                    <a:pt x="303" y="143"/>
                  </a:lnTo>
                  <a:lnTo>
                    <a:pt x="270" y="120"/>
                  </a:lnTo>
                  <a:lnTo>
                    <a:pt x="234" y="99"/>
                  </a:lnTo>
                  <a:lnTo>
                    <a:pt x="198" y="80"/>
                  </a:lnTo>
                  <a:lnTo>
                    <a:pt x="161" y="62"/>
                  </a:lnTo>
                  <a:lnTo>
                    <a:pt x="122" y="47"/>
                  </a:lnTo>
                  <a:lnTo>
                    <a:pt x="84" y="34"/>
                  </a:lnTo>
                  <a:lnTo>
                    <a:pt x="42" y="22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6900889" y="1324210"/>
              <a:ext cx="1970" cy="788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6620744" y="2114956"/>
              <a:ext cx="794137" cy="530169"/>
            </a:xfrm>
            <a:custGeom>
              <a:avLst/>
              <a:gdLst/>
              <a:ahLst/>
              <a:cxnLst>
                <a:cxn ang="0">
                  <a:pos x="1000" y="3"/>
                </a:cxn>
                <a:cxn ang="0">
                  <a:pos x="990" y="44"/>
                </a:cxn>
                <a:cxn ang="0">
                  <a:pos x="978" y="85"/>
                </a:cxn>
                <a:cxn ang="0">
                  <a:pos x="964" y="127"/>
                </a:cxn>
                <a:cxn ang="0">
                  <a:pos x="948" y="165"/>
                </a:cxn>
                <a:cxn ang="0">
                  <a:pos x="931" y="202"/>
                </a:cxn>
                <a:cxn ang="0">
                  <a:pos x="911" y="240"/>
                </a:cxn>
                <a:cxn ang="0">
                  <a:pos x="891" y="274"/>
                </a:cxn>
                <a:cxn ang="0">
                  <a:pos x="867" y="310"/>
                </a:cxn>
                <a:cxn ang="0">
                  <a:pos x="842" y="342"/>
                </a:cxn>
                <a:cxn ang="0">
                  <a:pos x="817" y="374"/>
                </a:cxn>
                <a:cxn ang="0">
                  <a:pos x="790" y="405"/>
                </a:cxn>
                <a:cxn ang="0">
                  <a:pos x="762" y="434"/>
                </a:cxn>
                <a:cxn ang="0">
                  <a:pos x="701" y="487"/>
                </a:cxn>
                <a:cxn ang="0">
                  <a:pos x="669" y="511"/>
                </a:cxn>
                <a:cxn ang="0">
                  <a:pos x="635" y="534"/>
                </a:cxn>
                <a:cxn ang="0">
                  <a:pos x="601" y="555"/>
                </a:cxn>
                <a:cxn ang="0">
                  <a:pos x="565" y="575"/>
                </a:cxn>
                <a:cxn ang="0">
                  <a:pos x="529" y="593"/>
                </a:cxn>
                <a:cxn ang="0">
                  <a:pos x="492" y="609"/>
                </a:cxn>
                <a:cxn ang="0">
                  <a:pos x="454" y="623"/>
                </a:cxn>
                <a:cxn ang="0">
                  <a:pos x="416" y="635"/>
                </a:cxn>
                <a:cxn ang="0">
                  <a:pos x="374" y="646"/>
                </a:cxn>
                <a:cxn ang="0">
                  <a:pos x="336" y="655"/>
                </a:cxn>
                <a:cxn ang="0">
                  <a:pos x="294" y="662"/>
                </a:cxn>
                <a:cxn ang="0">
                  <a:pos x="255" y="666"/>
                </a:cxn>
                <a:cxn ang="0">
                  <a:pos x="169" y="670"/>
                </a:cxn>
                <a:cxn ang="0">
                  <a:pos x="128" y="669"/>
                </a:cxn>
                <a:cxn ang="0">
                  <a:pos x="85" y="665"/>
                </a:cxn>
                <a:cxn ang="0">
                  <a:pos x="43" y="659"/>
                </a:cxn>
                <a:cxn ang="0">
                  <a:pos x="0" y="651"/>
                </a:cxn>
                <a:cxn ang="0">
                  <a:pos x="3" y="641"/>
                </a:cxn>
                <a:cxn ang="0">
                  <a:pos x="45" y="649"/>
                </a:cxn>
                <a:cxn ang="0">
                  <a:pos x="85" y="654"/>
                </a:cxn>
                <a:cxn ang="0">
                  <a:pos x="128" y="658"/>
                </a:cxn>
                <a:cxn ang="0">
                  <a:pos x="169" y="659"/>
                </a:cxn>
                <a:cxn ang="0">
                  <a:pos x="252" y="655"/>
                </a:cxn>
                <a:cxn ang="0">
                  <a:pos x="292" y="651"/>
                </a:cxn>
                <a:cxn ang="0">
                  <a:pos x="332" y="645"/>
                </a:cxn>
                <a:cxn ang="0">
                  <a:pos x="370" y="635"/>
                </a:cxn>
                <a:cxn ang="0">
                  <a:pos x="410" y="625"/>
                </a:cxn>
                <a:cxn ang="0">
                  <a:pos x="449" y="613"/>
                </a:cxn>
                <a:cxn ang="0">
                  <a:pos x="486" y="598"/>
                </a:cxn>
                <a:cxn ang="0">
                  <a:pos x="524" y="582"/>
                </a:cxn>
                <a:cxn ang="0">
                  <a:pos x="558" y="566"/>
                </a:cxn>
                <a:cxn ang="0">
                  <a:pos x="593" y="546"/>
                </a:cxn>
                <a:cxn ang="0">
                  <a:pos x="627" y="525"/>
                </a:cxn>
                <a:cxn ang="0">
                  <a:pos x="661" y="502"/>
                </a:cxn>
                <a:cxn ang="0">
                  <a:pos x="693" y="478"/>
                </a:cxn>
                <a:cxn ang="0">
                  <a:pos x="754" y="425"/>
                </a:cxn>
                <a:cxn ang="0">
                  <a:pos x="781" y="397"/>
                </a:cxn>
                <a:cxn ang="0">
                  <a:pos x="807" y="366"/>
                </a:cxn>
                <a:cxn ang="0">
                  <a:pos x="833" y="334"/>
                </a:cxn>
                <a:cxn ang="0">
                  <a:pos x="858" y="302"/>
                </a:cxn>
                <a:cxn ang="0">
                  <a:pos x="880" y="269"/>
                </a:cxn>
                <a:cxn ang="0">
                  <a:pos x="900" y="234"/>
                </a:cxn>
                <a:cxn ang="0">
                  <a:pos x="920" y="197"/>
                </a:cxn>
                <a:cxn ang="0">
                  <a:pos x="938" y="160"/>
                </a:cxn>
                <a:cxn ang="0">
                  <a:pos x="954" y="121"/>
                </a:cxn>
                <a:cxn ang="0">
                  <a:pos x="966" y="83"/>
                </a:cxn>
                <a:cxn ang="0">
                  <a:pos x="978" y="41"/>
                </a:cxn>
                <a:cxn ang="0">
                  <a:pos x="988" y="0"/>
                </a:cxn>
                <a:cxn ang="0">
                  <a:pos x="1000" y="3"/>
                </a:cxn>
              </a:cxnLst>
              <a:rect l="0" t="0" r="r" b="b"/>
              <a:pathLst>
                <a:path w="1000" h="670">
                  <a:moveTo>
                    <a:pt x="1000" y="3"/>
                  </a:moveTo>
                  <a:lnTo>
                    <a:pt x="990" y="44"/>
                  </a:lnTo>
                  <a:lnTo>
                    <a:pt x="978" y="85"/>
                  </a:lnTo>
                  <a:lnTo>
                    <a:pt x="964" y="127"/>
                  </a:lnTo>
                  <a:lnTo>
                    <a:pt x="948" y="165"/>
                  </a:lnTo>
                  <a:lnTo>
                    <a:pt x="931" y="202"/>
                  </a:lnTo>
                  <a:lnTo>
                    <a:pt x="911" y="240"/>
                  </a:lnTo>
                  <a:lnTo>
                    <a:pt x="891" y="274"/>
                  </a:lnTo>
                  <a:lnTo>
                    <a:pt x="867" y="310"/>
                  </a:lnTo>
                  <a:lnTo>
                    <a:pt x="842" y="342"/>
                  </a:lnTo>
                  <a:lnTo>
                    <a:pt x="817" y="374"/>
                  </a:lnTo>
                  <a:lnTo>
                    <a:pt x="790" y="405"/>
                  </a:lnTo>
                  <a:lnTo>
                    <a:pt x="762" y="434"/>
                  </a:lnTo>
                  <a:lnTo>
                    <a:pt x="701" y="487"/>
                  </a:lnTo>
                  <a:lnTo>
                    <a:pt x="669" y="511"/>
                  </a:lnTo>
                  <a:lnTo>
                    <a:pt x="635" y="534"/>
                  </a:lnTo>
                  <a:lnTo>
                    <a:pt x="601" y="555"/>
                  </a:lnTo>
                  <a:lnTo>
                    <a:pt x="565" y="575"/>
                  </a:lnTo>
                  <a:lnTo>
                    <a:pt x="529" y="593"/>
                  </a:lnTo>
                  <a:lnTo>
                    <a:pt x="492" y="609"/>
                  </a:lnTo>
                  <a:lnTo>
                    <a:pt x="454" y="623"/>
                  </a:lnTo>
                  <a:lnTo>
                    <a:pt x="416" y="635"/>
                  </a:lnTo>
                  <a:lnTo>
                    <a:pt x="374" y="646"/>
                  </a:lnTo>
                  <a:lnTo>
                    <a:pt x="336" y="655"/>
                  </a:lnTo>
                  <a:lnTo>
                    <a:pt x="294" y="662"/>
                  </a:lnTo>
                  <a:lnTo>
                    <a:pt x="255" y="666"/>
                  </a:lnTo>
                  <a:lnTo>
                    <a:pt x="169" y="670"/>
                  </a:lnTo>
                  <a:lnTo>
                    <a:pt x="128" y="669"/>
                  </a:lnTo>
                  <a:lnTo>
                    <a:pt x="85" y="665"/>
                  </a:lnTo>
                  <a:lnTo>
                    <a:pt x="43" y="659"/>
                  </a:lnTo>
                  <a:lnTo>
                    <a:pt x="0" y="651"/>
                  </a:lnTo>
                  <a:lnTo>
                    <a:pt x="3" y="641"/>
                  </a:lnTo>
                  <a:lnTo>
                    <a:pt x="45" y="649"/>
                  </a:lnTo>
                  <a:lnTo>
                    <a:pt x="85" y="654"/>
                  </a:lnTo>
                  <a:lnTo>
                    <a:pt x="128" y="658"/>
                  </a:lnTo>
                  <a:lnTo>
                    <a:pt x="169" y="659"/>
                  </a:lnTo>
                  <a:lnTo>
                    <a:pt x="252" y="655"/>
                  </a:lnTo>
                  <a:lnTo>
                    <a:pt x="292" y="651"/>
                  </a:lnTo>
                  <a:lnTo>
                    <a:pt x="332" y="645"/>
                  </a:lnTo>
                  <a:lnTo>
                    <a:pt x="370" y="635"/>
                  </a:lnTo>
                  <a:lnTo>
                    <a:pt x="410" y="625"/>
                  </a:lnTo>
                  <a:lnTo>
                    <a:pt x="449" y="613"/>
                  </a:lnTo>
                  <a:lnTo>
                    <a:pt x="486" y="598"/>
                  </a:lnTo>
                  <a:lnTo>
                    <a:pt x="524" y="582"/>
                  </a:lnTo>
                  <a:lnTo>
                    <a:pt x="558" y="566"/>
                  </a:lnTo>
                  <a:lnTo>
                    <a:pt x="593" y="546"/>
                  </a:lnTo>
                  <a:lnTo>
                    <a:pt x="627" y="525"/>
                  </a:lnTo>
                  <a:lnTo>
                    <a:pt x="661" y="502"/>
                  </a:lnTo>
                  <a:lnTo>
                    <a:pt x="693" y="478"/>
                  </a:lnTo>
                  <a:lnTo>
                    <a:pt x="754" y="425"/>
                  </a:lnTo>
                  <a:lnTo>
                    <a:pt x="781" y="397"/>
                  </a:lnTo>
                  <a:lnTo>
                    <a:pt x="807" y="366"/>
                  </a:lnTo>
                  <a:lnTo>
                    <a:pt x="833" y="334"/>
                  </a:lnTo>
                  <a:lnTo>
                    <a:pt x="858" y="302"/>
                  </a:lnTo>
                  <a:lnTo>
                    <a:pt x="880" y="269"/>
                  </a:lnTo>
                  <a:lnTo>
                    <a:pt x="900" y="234"/>
                  </a:lnTo>
                  <a:lnTo>
                    <a:pt x="920" y="197"/>
                  </a:lnTo>
                  <a:lnTo>
                    <a:pt x="938" y="160"/>
                  </a:lnTo>
                  <a:lnTo>
                    <a:pt x="954" y="121"/>
                  </a:lnTo>
                  <a:lnTo>
                    <a:pt x="966" y="83"/>
                  </a:lnTo>
                  <a:lnTo>
                    <a:pt x="978" y="41"/>
                  </a:lnTo>
                  <a:lnTo>
                    <a:pt x="988" y="0"/>
                  </a:lnTo>
                  <a:lnTo>
                    <a:pt x="100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7406926" y="2114395"/>
              <a:ext cx="9852" cy="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3" name="Freeform 12"/>
            <p:cNvSpPr>
              <a:spLocks/>
            </p:cNvSpPr>
            <p:nvPr/>
          </p:nvSpPr>
          <p:spPr bwMode="auto">
            <a:xfrm>
              <a:off x="6086383" y="1840623"/>
              <a:ext cx="532052" cy="792298"/>
            </a:xfrm>
            <a:custGeom>
              <a:avLst/>
              <a:gdLst/>
              <a:ahLst/>
              <a:cxnLst>
                <a:cxn ang="0">
                  <a:pos x="667" y="1000"/>
                </a:cxn>
                <a:cxn ang="0">
                  <a:pos x="624" y="991"/>
                </a:cxn>
                <a:cxn ang="0">
                  <a:pos x="584" y="979"/>
                </a:cxn>
                <a:cxn ang="0">
                  <a:pos x="544" y="964"/>
                </a:cxn>
                <a:cxn ang="0">
                  <a:pos x="504" y="948"/>
                </a:cxn>
                <a:cxn ang="0">
                  <a:pos x="467" y="931"/>
                </a:cxn>
                <a:cxn ang="0">
                  <a:pos x="430" y="912"/>
                </a:cxn>
                <a:cxn ang="0">
                  <a:pos x="394" y="891"/>
                </a:cxn>
                <a:cxn ang="0">
                  <a:pos x="360" y="868"/>
                </a:cxn>
                <a:cxn ang="0">
                  <a:pos x="327" y="844"/>
                </a:cxn>
                <a:cxn ang="0">
                  <a:pos x="295" y="816"/>
                </a:cxn>
                <a:cxn ang="0">
                  <a:pos x="266" y="791"/>
                </a:cxn>
                <a:cxn ang="0">
                  <a:pos x="237" y="763"/>
                </a:cxn>
                <a:cxn ang="0">
                  <a:pos x="183" y="701"/>
                </a:cxn>
                <a:cxn ang="0">
                  <a:pos x="158" y="669"/>
                </a:cxn>
                <a:cxn ang="0">
                  <a:pos x="135" y="635"/>
                </a:cxn>
                <a:cxn ang="0">
                  <a:pos x="114" y="602"/>
                </a:cxn>
                <a:cxn ang="0">
                  <a:pos x="95" y="566"/>
                </a:cxn>
                <a:cxn ang="0">
                  <a:pos x="77" y="529"/>
                </a:cxn>
                <a:cxn ang="0">
                  <a:pos x="61" y="492"/>
                </a:cxn>
                <a:cxn ang="0">
                  <a:pos x="47" y="454"/>
                </a:cxn>
                <a:cxn ang="0">
                  <a:pos x="34" y="416"/>
                </a:cxn>
                <a:cxn ang="0">
                  <a:pos x="23" y="377"/>
                </a:cxn>
                <a:cxn ang="0">
                  <a:pos x="16" y="336"/>
                </a:cxn>
                <a:cxn ang="0">
                  <a:pos x="9" y="296"/>
                </a:cxn>
                <a:cxn ang="0">
                  <a:pos x="4" y="253"/>
                </a:cxn>
                <a:cxn ang="0">
                  <a:pos x="0" y="171"/>
                </a:cxn>
                <a:cxn ang="0">
                  <a:pos x="1" y="127"/>
                </a:cxn>
                <a:cxn ang="0">
                  <a:pos x="5" y="85"/>
                </a:cxn>
                <a:cxn ang="0">
                  <a:pos x="10" y="43"/>
                </a:cxn>
                <a:cxn ang="0">
                  <a:pos x="18" y="0"/>
                </a:cxn>
                <a:cxn ang="0">
                  <a:pos x="29" y="4"/>
                </a:cxn>
                <a:cxn ang="0">
                  <a:pos x="21" y="45"/>
                </a:cxn>
                <a:cxn ang="0">
                  <a:pos x="16" y="88"/>
                </a:cxn>
                <a:cxn ang="0">
                  <a:pos x="12" y="129"/>
                </a:cxn>
                <a:cxn ang="0">
                  <a:pos x="10" y="171"/>
                </a:cxn>
                <a:cxn ang="0">
                  <a:pos x="14" y="253"/>
                </a:cxn>
                <a:cxn ang="0">
                  <a:pos x="19" y="293"/>
                </a:cxn>
                <a:cxn ang="0">
                  <a:pos x="26" y="333"/>
                </a:cxn>
                <a:cxn ang="0">
                  <a:pos x="34" y="373"/>
                </a:cxn>
                <a:cxn ang="0">
                  <a:pos x="45" y="412"/>
                </a:cxn>
                <a:cxn ang="0">
                  <a:pos x="58" y="450"/>
                </a:cxn>
                <a:cxn ang="0">
                  <a:pos x="71" y="486"/>
                </a:cxn>
                <a:cxn ang="0">
                  <a:pos x="87" y="523"/>
                </a:cxn>
                <a:cxn ang="0">
                  <a:pos x="105" y="559"/>
                </a:cxn>
                <a:cxn ang="0">
                  <a:pos x="123" y="595"/>
                </a:cxn>
                <a:cxn ang="0">
                  <a:pos x="145" y="629"/>
                </a:cxn>
                <a:cxn ang="0">
                  <a:pos x="167" y="661"/>
                </a:cxn>
                <a:cxn ang="0">
                  <a:pos x="191" y="693"/>
                </a:cxn>
                <a:cxn ang="0">
                  <a:pos x="245" y="754"/>
                </a:cxn>
                <a:cxn ang="0">
                  <a:pos x="274" y="782"/>
                </a:cxn>
                <a:cxn ang="0">
                  <a:pos x="303" y="808"/>
                </a:cxn>
                <a:cxn ang="0">
                  <a:pos x="335" y="835"/>
                </a:cxn>
                <a:cxn ang="0">
                  <a:pos x="368" y="859"/>
                </a:cxn>
                <a:cxn ang="0">
                  <a:pos x="400" y="882"/>
                </a:cxn>
                <a:cxn ang="0">
                  <a:pos x="436" y="903"/>
                </a:cxn>
                <a:cxn ang="0">
                  <a:pos x="472" y="920"/>
                </a:cxn>
                <a:cxn ang="0">
                  <a:pos x="510" y="938"/>
                </a:cxn>
                <a:cxn ang="0">
                  <a:pos x="550" y="954"/>
                </a:cxn>
                <a:cxn ang="0">
                  <a:pos x="588" y="968"/>
                </a:cxn>
                <a:cxn ang="0">
                  <a:pos x="628" y="980"/>
                </a:cxn>
                <a:cxn ang="0">
                  <a:pos x="671" y="990"/>
                </a:cxn>
                <a:cxn ang="0">
                  <a:pos x="667" y="1000"/>
                </a:cxn>
              </a:cxnLst>
              <a:rect l="0" t="0" r="r" b="b"/>
              <a:pathLst>
                <a:path w="671" h="1000">
                  <a:moveTo>
                    <a:pt x="667" y="1000"/>
                  </a:moveTo>
                  <a:lnTo>
                    <a:pt x="624" y="991"/>
                  </a:lnTo>
                  <a:lnTo>
                    <a:pt x="584" y="979"/>
                  </a:lnTo>
                  <a:lnTo>
                    <a:pt x="544" y="964"/>
                  </a:lnTo>
                  <a:lnTo>
                    <a:pt x="504" y="948"/>
                  </a:lnTo>
                  <a:lnTo>
                    <a:pt x="467" y="931"/>
                  </a:lnTo>
                  <a:lnTo>
                    <a:pt x="430" y="912"/>
                  </a:lnTo>
                  <a:lnTo>
                    <a:pt x="394" y="891"/>
                  </a:lnTo>
                  <a:lnTo>
                    <a:pt x="360" y="868"/>
                  </a:lnTo>
                  <a:lnTo>
                    <a:pt x="327" y="844"/>
                  </a:lnTo>
                  <a:lnTo>
                    <a:pt x="295" y="816"/>
                  </a:lnTo>
                  <a:lnTo>
                    <a:pt x="266" y="791"/>
                  </a:lnTo>
                  <a:lnTo>
                    <a:pt x="237" y="763"/>
                  </a:lnTo>
                  <a:lnTo>
                    <a:pt x="183" y="701"/>
                  </a:lnTo>
                  <a:lnTo>
                    <a:pt x="158" y="669"/>
                  </a:lnTo>
                  <a:lnTo>
                    <a:pt x="135" y="635"/>
                  </a:lnTo>
                  <a:lnTo>
                    <a:pt x="114" y="602"/>
                  </a:lnTo>
                  <a:lnTo>
                    <a:pt x="95" y="566"/>
                  </a:lnTo>
                  <a:lnTo>
                    <a:pt x="77" y="529"/>
                  </a:lnTo>
                  <a:lnTo>
                    <a:pt x="61" y="492"/>
                  </a:lnTo>
                  <a:lnTo>
                    <a:pt x="47" y="454"/>
                  </a:lnTo>
                  <a:lnTo>
                    <a:pt x="34" y="416"/>
                  </a:lnTo>
                  <a:lnTo>
                    <a:pt x="23" y="377"/>
                  </a:lnTo>
                  <a:lnTo>
                    <a:pt x="16" y="336"/>
                  </a:lnTo>
                  <a:lnTo>
                    <a:pt x="9" y="296"/>
                  </a:lnTo>
                  <a:lnTo>
                    <a:pt x="4" y="253"/>
                  </a:lnTo>
                  <a:lnTo>
                    <a:pt x="0" y="171"/>
                  </a:lnTo>
                  <a:lnTo>
                    <a:pt x="1" y="127"/>
                  </a:lnTo>
                  <a:lnTo>
                    <a:pt x="5" y="85"/>
                  </a:lnTo>
                  <a:lnTo>
                    <a:pt x="10" y="43"/>
                  </a:lnTo>
                  <a:lnTo>
                    <a:pt x="18" y="0"/>
                  </a:lnTo>
                  <a:lnTo>
                    <a:pt x="29" y="4"/>
                  </a:lnTo>
                  <a:lnTo>
                    <a:pt x="21" y="45"/>
                  </a:lnTo>
                  <a:lnTo>
                    <a:pt x="16" y="88"/>
                  </a:lnTo>
                  <a:lnTo>
                    <a:pt x="12" y="129"/>
                  </a:lnTo>
                  <a:lnTo>
                    <a:pt x="10" y="171"/>
                  </a:lnTo>
                  <a:lnTo>
                    <a:pt x="14" y="253"/>
                  </a:lnTo>
                  <a:lnTo>
                    <a:pt x="19" y="293"/>
                  </a:lnTo>
                  <a:lnTo>
                    <a:pt x="26" y="333"/>
                  </a:lnTo>
                  <a:lnTo>
                    <a:pt x="34" y="373"/>
                  </a:lnTo>
                  <a:lnTo>
                    <a:pt x="45" y="412"/>
                  </a:lnTo>
                  <a:lnTo>
                    <a:pt x="58" y="450"/>
                  </a:lnTo>
                  <a:lnTo>
                    <a:pt x="71" y="486"/>
                  </a:lnTo>
                  <a:lnTo>
                    <a:pt x="87" y="523"/>
                  </a:lnTo>
                  <a:lnTo>
                    <a:pt x="105" y="559"/>
                  </a:lnTo>
                  <a:lnTo>
                    <a:pt x="123" y="595"/>
                  </a:lnTo>
                  <a:lnTo>
                    <a:pt x="145" y="629"/>
                  </a:lnTo>
                  <a:lnTo>
                    <a:pt x="167" y="661"/>
                  </a:lnTo>
                  <a:lnTo>
                    <a:pt x="191" y="693"/>
                  </a:lnTo>
                  <a:lnTo>
                    <a:pt x="245" y="754"/>
                  </a:lnTo>
                  <a:lnTo>
                    <a:pt x="274" y="782"/>
                  </a:lnTo>
                  <a:lnTo>
                    <a:pt x="303" y="808"/>
                  </a:lnTo>
                  <a:lnTo>
                    <a:pt x="335" y="835"/>
                  </a:lnTo>
                  <a:lnTo>
                    <a:pt x="368" y="859"/>
                  </a:lnTo>
                  <a:lnTo>
                    <a:pt x="400" y="882"/>
                  </a:lnTo>
                  <a:lnTo>
                    <a:pt x="436" y="903"/>
                  </a:lnTo>
                  <a:lnTo>
                    <a:pt x="472" y="920"/>
                  </a:lnTo>
                  <a:lnTo>
                    <a:pt x="510" y="938"/>
                  </a:lnTo>
                  <a:lnTo>
                    <a:pt x="550" y="954"/>
                  </a:lnTo>
                  <a:lnTo>
                    <a:pt x="588" y="968"/>
                  </a:lnTo>
                  <a:lnTo>
                    <a:pt x="628" y="980"/>
                  </a:lnTo>
                  <a:lnTo>
                    <a:pt x="671" y="990"/>
                  </a:lnTo>
                  <a:lnTo>
                    <a:pt x="667" y="10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>
              <a:off x="6615032" y="2623000"/>
              <a:ext cx="3941" cy="7884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0" y="10"/>
                </a:cxn>
                <a:cxn ang="0">
                  <a:pos x="4" y="0"/>
                </a:cxn>
                <a:cxn ang="0">
                  <a:pos x="1" y="10"/>
                </a:cxn>
              </a:cxnLst>
              <a:rect l="0" t="0" r="r" b="b"/>
              <a:pathLst>
                <a:path w="4" h="10">
                  <a:moveTo>
                    <a:pt x="1" y="10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6100087" y="1842455"/>
              <a:ext cx="7882" cy="19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6" name="Freeform 15"/>
            <p:cNvSpPr>
              <a:spLocks/>
            </p:cNvSpPr>
            <p:nvPr/>
          </p:nvSpPr>
          <p:spPr bwMode="auto">
            <a:xfrm>
              <a:off x="6939546" y="-4093"/>
              <a:ext cx="435494" cy="293663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" y="344"/>
                </a:cxn>
                <a:cxn ang="0">
                  <a:pos x="12" y="320"/>
                </a:cxn>
                <a:cxn ang="0">
                  <a:pos x="28" y="277"/>
                </a:cxn>
                <a:cxn ang="0">
                  <a:pos x="48" y="236"/>
                </a:cxn>
                <a:cxn ang="0">
                  <a:pos x="72" y="197"/>
                </a:cxn>
                <a:cxn ang="0">
                  <a:pos x="100" y="163"/>
                </a:cxn>
                <a:cxn ang="0">
                  <a:pos x="130" y="131"/>
                </a:cxn>
                <a:cxn ang="0">
                  <a:pos x="163" y="102"/>
                </a:cxn>
                <a:cxn ang="0">
                  <a:pos x="199" y="75"/>
                </a:cxn>
                <a:cxn ang="0">
                  <a:pos x="238" y="52"/>
                </a:cxn>
                <a:cxn ang="0">
                  <a:pos x="278" y="34"/>
                </a:cxn>
                <a:cxn ang="0">
                  <a:pos x="321" y="20"/>
                </a:cxn>
                <a:cxn ang="0">
                  <a:pos x="365" y="10"/>
                </a:cxn>
                <a:cxn ang="0">
                  <a:pos x="410" y="3"/>
                </a:cxn>
                <a:cxn ang="0">
                  <a:pos x="433" y="2"/>
                </a:cxn>
                <a:cxn ang="0">
                  <a:pos x="455" y="0"/>
                </a:cxn>
                <a:cxn ang="0">
                  <a:pos x="500" y="3"/>
                </a:cxn>
                <a:cxn ang="0">
                  <a:pos x="547" y="11"/>
                </a:cxn>
                <a:cxn ang="0">
                  <a:pos x="546" y="23"/>
                </a:cxn>
                <a:cxn ang="0">
                  <a:pos x="499" y="15"/>
                </a:cxn>
                <a:cxn ang="0">
                  <a:pos x="455" y="12"/>
                </a:cxn>
                <a:cxn ang="0">
                  <a:pos x="433" y="14"/>
                </a:cxn>
                <a:cxn ang="0">
                  <a:pos x="411" y="15"/>
                </a:cxn>
                <a:cxn ang="0">
                  <a:pos x="366" y="22"/>
                </a:cxn>
                <a:cxn ang="0">
                  <a:pos x="323" y="32"/>
                </a:cxn>
                <a:cxn ang="0">
                  <a:pos x="283" y="44"/>
                </a:cxn>
                <a:cxn ang="0">
                  <a:pos x="243" y="63"/>
                </a:cxn>
                <a:cxn ang="0">
                  <a:pos x="205" y="86"/>
                </a:cxn>
                <a:cxn ang="0">
                  <a:pos x="171" y="111"/>
                </a:cxn>
                <a:cxn ang="0">
                  <a:pos x="138" y="140"/>
                </a:cxn>
                <a:cxn ang="0">
                  <a:pos x="108" y="172"/>
                </a:cxn>
                <a:cxn ang="0">
                  <a:pos x="81" y="205"/>
                </a:cxn>
                <a:cxn ang="0">
                  <a:pos x="57" y="244"/>
                </a:cxn>
                <a:cxn ang="0">
                  <a:pos x="38" y="283"/>
                </a:cxn>
                <a:cxn ang="0">
                  <a:pos x="22" y="325"/>
                </a:cxn>
                <a:cxn ang="0">
                  <a:pos x="16" y="348"/>
                </a:cxn>
                <a:cxn ang="0">
                  <a:pos x="10" y="371"/>
                </a:cxn>
                <a:cxn ang="0">
                  <a:pos x="0" y="367"/>
                </a:cxn>
              </a:cxnLst>
              <a:rect l="0" t="0" r="r" b="b"/>
              <a:pathLst>
                <a:path w="547" h="371">
                  <a:moveTo>
                    <a:pt x="0" y="367"/>
                  </a:moveTo>
                  <a:lnTo>
                    <a:pt x="5" y="344"/>
                  </a:lnTo>
                  <a:lnTo>
                    <a:pt x="12" y="320"/>
                  </a:lnTo>
                  <a:lnTo>
                    <a:pt x="28" y="277"/>
                  </a:lnTo>
                  <a:lnTo>
                    <a:pt x="48" y="236"/>
                  </a:lnTo>
                  <a:lnTo>
                    <a:pt x="72" y="197"/>
                  </a:lnTo>
                  <a:lnTo>
                    <a:pt x="100" y="163"/>
                  </a:lnTo>
                  <a:lnTo>
                    <a:pt x="130" y="131"/>
                  </a:lnTo>
                  <a:lnTo>
                    <a:pt x="163" y="102"/>
                  </a:lnTo>
                  <a:lnTo>
                    <a:pt x="199" y="75"/>
                  </a:lnTo>
                  <a:lnTo>
                    <a:pt x="238" y="52"/>
                  </a:lnTo>
                  <a:lnTo>
                    <a:pt x="278" y="34"/>
                  </a:lnTo>
                  <a:lnTo>
                    <a:pt x="321" y="20"/>
                  </a:lnTo>
                  <a:lnTo>
                    <a:pt x="365" y="10"/>
                  </a:lnTo>
                  <a:lnTo>
                    <a:pt x="410" y="3"/>
                  </a:lnTo>
                  <a:lnTo>
                    <a:pt x="433" y="2"/>
                  </a:lnTo>
                  <a:lnTo>
                    <a:pt x="455" y="0"/>
                  </a:lnTo>
                  <a:lnTo>
                    <a:pt x="500" y="3"/>
                  </a:lnTo>
                  <a:lnTo>
                    <a:pt x="547" y="11"/>
                  </a:lnTo>
                  <a:lnTo>
                    <a:pt x="546" y="23"/>
                  </a:lnTo>
                  <a:lnTo>
                    <a:pt x="499" y="15"/>
                  </a:lnTo>
                  <a:lnTo>
                    <a:pt x="455" y="12"/>
                  </a:lnTo>
                  <a:lnTo>
                    <a:pt x="433" y="14"/>
                  </a:lnTo>
                  <a:lnTo>
                    <a:pt x="411" y="15"/>
                  </a:lnTo>
                  <a:lnTo>
                    <a:pt x="366" y="22"/>
                  </a:lnTo>
                  <a:lnTo>
                    <a:pt x="323" y="32"/>
                  </a:lnTo>
                  <a:lnTo>
                    <a:pt x="283" y="44"/>
                  </a:lnTo>
                  <a:lnTo>
                    <a:pt x="243" y="63"/>
                  </a:lnTo>
                  <a:lnTo>
                    <a:pt x="205" y="86"/>
                  </a:lnTo>
                  <a:lnTo>
                    <a:pt x="171" y="111"/>
                  </a:lnTo>
                  <a:lnTo>
                    <a:pt x="138" y="140"/>
                  </a:lnTo>
                  <a:lnTo>
                    <a:pt x="108" y="172"/>
                  </a:lnTo>
                  <a:lnTo>
                    <a:pt x="81" y="205"/>
                  </a:lnTo>
                  <a:lnTo>
                    <a:pt x="57" y="244"/>
                  </a:lnTo>
                  <a:lnTo>
                    <a:pt x="38" y="283"/>
                  </a:lnTo>
                  <a:lnTo>
                    <a:pt x="22" y="325"/>
                  </a:lnTo>
                  <a:lnTo>
                    <a:pt x="16" y="348"/>
                  </a:lnTo>
                  <a:lnTo>
                    <a:pt x="10" y="371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7365877" y="6701"/>
              <a:ext cx="291643" cy="4355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5"/>
                </a:cxn>
                <a:cxn ang="0">
                  <a:pos x="49" y="12"/>
                </a:cxn>
                <a:cxn ang="0">
                  <a:pos x="92" y="28"/>
                </a:cxn>
                <a:cxn ang="0">
                  <a:pos x="132" y="48"/>
                </a:cxn>
                <a:cxn ang="0">
                  <a:pos x="172" y="73"/>
                </a:cxn>
                <a:cxn ang="0">
                  <a:pos x="206" y="101"/>
                </a:cxn>
                <a:cxn ang="0">
                  <a:pos x="238" y="131"/>
                </a:cxn>
                <a:cxn ang="0">
                  <a:pos x="267" y="164"/>
                </a:cxn>
                <a:cxn ang="0">
                  <a:pos x="294" y="201"/>
                </a:cxn>
                <a:cxn ang="0">
                  <a:pos x="317" y="238"/>
                </a:cxn>
                <a:cxn ang="0">
                  <a:pos x="335" y="278"/>
                </a:cxn>
                <a:cxn ang="0">
                  <a:pos x="350" y="322"/>
                </a:cxn>
                <a:cxn ang="0">
                  <a:pos x="361" y="365"/>
                </a:cxn>
                <a:cxn ang="0">
                  <a:pos x="366" y="410"/>
                </a:cxn>
                <a:cxn ang="0">
                  <a:pos x="367" y="433"/>
                </a:cxn>
                <a:cxn ang="0">
                  <a:pos x="369" y="455"/>
                </a:cxn>
                <a:cxn ang="0">
                  <a:pos x="366" y="502"/>
                </a:cxn>
                <a:cxn ang="0">
                  <a:pos x="358" y="547"/>
                </a:cxn>
                <a:cxn ang="0">
                  <a:pos x="346" y="546"/>
                </a:cxn>
                <a:cxn ang="0">
                  <a:pos x="354" y="502"/>
                </a:cxn>
                <a:cxn ang="0">
                  <a:pos x="357" y="455"/>
                </a:cxn>
                <a:cxn ang="0">
                  <a:pos x="355" y="433"/>
                </a:cxn>
                <a:cxn ang="0">
                  <a:pos x="354" y="412"/>
                </a:cxn>
                <a:cxn ang="0">
                  <a:pos x="349" y="368"/>
                </a:cxn>
                <a:cxn ang="0">
                  <a:pos x="338" y="325"/>
                </a:cxn>
                <a:cxn ang="0">
                  <a:pos x="325" y="284"/>
                </a:cxn>
                <a:cxn ang="0">
                  <a:pos x="306" y="244"/>
                </a:cxn>
                <a:cxn ang="0">
                  <a:pos x="283" y="206"/>
                </a:cxn>
                <a:cxn ang="0">
                  <a:pos x="258" y="172"/>
                </a:cxn>
                <a:cxn ang="0">
                  <a:pos x="230" y="140"/>
                </a:cxn>
                <a:cxn ang="0">
                  <a:pos x="198" y="111"/>
                </a:cxn>
                <a:cxn ang="0">
                  <a:pos x="164" y="83"/>
                </a:cxn>
                <a:cxn ang="0">
                  <a:pos x="126" y="59"/>
                </a:cxn>
                <a:cxn ang="0">
                  <a:pos x="86" y="39"/>
                </a:cxn>
                <a:cxn ang="0">
                  <a:pos x="44" y="23"/>
                </a:cxn>
                <a:cxn ang="0">
                  <a:pos x="22" y="17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369" h="547">
                  <a:moveTo>
                    <a:pt x="2" y="0"/>
                  </a:moveTo>
                  <a:lnTo>
                    <a:pt x="25" y="5"/>
                  </a:lnTo>
                  <a:lnTo>
                    <a:pt x="49" y="12"/>
                  </a:lnTo>
                  <a:lnTo>
                    <a:pt x="92" y="28"/>
                  </a:lnTo>
                  <a:lnTo>
                    <a:pt x="132" y="48"/>
                  </a:lnTo>
                  <a:lnTo>
                    <a:pt x="172" y="73"/>
                  </a:lnTo>
                  <a:lnTo>
                    <a:pt x="206" y="101"/>
                  </a:lnTo>
                  <a:lnTo>
                    <a:pt x="238" y="131"/>
                  </a:lnTo>
                  <a:lnTo>
                    <a:pt x="267" y="164"/>
                  </a:lnTo>
                  <a:lnTo>
                    <a:pt x="294" y="201"/>
                  </a:lnTo>
                  <a:lnTo>
                    <a:pt x="317" y="238"/>
                  </a:lnTo>
                  <a:lnTo>
                    <a:pt x="335" y="278"/>
                  </a:lnTo>
                  <a:lnTo>
                    <a:pt x="350" y="322"/>
                  </a:lnTo>
                  <a:lnTo>
                    <a:pt x="361" y="365"/>
                  </a:lnTo>
                  <a:lnTo>
                    <a:pt x="366" y="410"/>
                  </a:lnTo>
                  <a:lnTo>
                    <a:pt x="367" y="433"/>
                  </a:lnTo>
                  <a:lnTo>
                    <a:pt x="369" y="455"/>
                  </a:lnTo>
                  <a:lnTo>
                    <a:pt x="366" y="502"/>
                  </a:lnTo>
                  <a:lnTo>
                    <a:pt x="358" y="547"/>
                  </a:lnTo>
                  <a:lnTo>
                    <a:pt x="346" y="546"/>
                  </a:lnTo>
                  <a:lnTo>
                    <a:pt x="354" y="502"/>
                  </a:lnTo>
                  <a:lnTo>
                    <a:pt x="357" y="455"/>
                  </a:lnTo>
                  <a:lnTo>
                    <a:pt x="355" y="433"/>
                  </a:lnTo>
                  <a:lnTo>
                    <a:pt x="354" y="412"/>
                  </a:lnTo>
                  <a:lnTo>
                    <a:pt x="349" y="368"/>
                  </a:lnTo>
                  <a:lnTo>
                    <a:pt x="338" y="325"/>
                  </a:lnTo>
                  <a:lnTo>
                    <a:pt x="325" y="284"/>
                  </a:lnTo>
                  <a:lnTo>
                    <a:pt x="306" y="244"/>
                  </a:lnTo>
                  <a:lnTo>
                    <a:pt x="283" y="206"/>
                  </a:lnTo>
                  <a:lnTo>
                    <a:pt x="258" y="172"/>
                  </a:lnTo>
                  <a:lnTo>
                    <a:pt x="230" y="140"/>
                  </a:lnTo>
                  <a:lnTo>
                    <a:pt x="198" y="111"/>
                  </a:lnTo>
                  <a:lnTo>
                    <a:pt x="164" y="83"/>
                  </a:lnTo>
                  <a:lnTo>
                    <a:pt x="126" y="59"/>
                  </a:lnTo>
                  <a:lnTo>
                    <a:pt x="86" y="39"/>
                  </a:lnTo>
                  <a:lnTo>
                    <a:pt x="44" y="23"/>
                  </a:lnTo>
                  <a:lnTo>
                    <a:pt x="22" y="17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8" name="Freeform 17"/>
            <p:cNvSpPr>
              <a:spLocks/>
            </p:cNvSpPr>
            <p:nvPr/>
          </p:nvSpPr>
          <p:spPr bwMode="auto">
            <a:xfrm>
              <a:off x="7372584" y="7462"/>
              <a:ext cx="1970" cy="98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0" y="12"/>
                </a:cxn>
                <a:cxn ang="0">
                  <a:pos x="1" y="0"/>
                </a:cxn>
              </a:cxnLst>
              <a:rect l="0" t="0" r="r" b="b"/>
              <a:pathLst>
                <a:path w="2" h="12">
                  <a:moveTo>
                    <a:pt x="1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89" name="Freeform 18"/>
            <p:cNvSpPr>
              <a:spLocks/>
            </p:cNvSpPr>
            <p:nvPr/>
          </p:nvSpPr>
          <p:spPr bwMode="auto">
            <a:xfrm>
              <a:off x="7223908" y="440226"/>
              <a:ext cx="435494" cy="291692"/>
            </a:xfrm>
            <a:custGeom>
              <a:avLst/>
              <a:gdLst/>
              <a:ahLst/>
              <a:cxnLst>
                <a:cxn ang="0">
                  <a:pos x="549" y="3"/>
                </a:cxn>
                <a:cxn ang="0">
                  <a:pos x="544" y="25"/>
                </a:cxn>
                <a:cxn ang="0">
                  <a:pos x="537" y="49"/>
                </a:cxn>
                <a:cxn ang="0">
                  <a:pos x="521" y="92"/>
                </a:cxn>
                <a:cxn ang="0">
                  <a:pos x="501" y="133"/>
                </a:cxn>
                <a:cxn ang="0">
                  <a:pos x="476" y="172"/>
                </a:cxn>
                <a:cxn ang="0">
                  <a:pos x="449" y="208"/>
                </a:cxn>
                <a:cxn ang="0">
                  <a:pos x="418" y="241"/>
                </a:cxn>
                <a:cxn ang="0">
                  <a:pos x="385" y="269"/>
                </a:cxn>
                <a:cxn ang="0">
                  <a:pos x="349" y="296"/>
                </a:cxn>
                <a:cxn ang="0">
                  <a:pos x="311" y="317"/>
                </a:cxn>
                <a:cxn ang="0">
                  <a:pos x="271" y="336"/>
                </a:cxn>
                <a:cxn ang="0">
                  <a:pos x="229" y="350"/>
                </a:cxn>
                <a:cxn ang="0">
                  <a:pos x="184" y="361"/>
                </a:cxn>
                <a:cxn ang="0">
                  <a:pos x="140" y="368"/>
                </a:cxn>
                <a:cxn ang="0">
                  <a:pos x="116" y="369"/>
                </a:cxn>
                <a:cxn ang="0">
                  <a:pos x="94" y="369"/>
                </a:cxn>
                <a:cxn ang="0">
                  <a:pos x="48" y="366"/>
                </a:cxn>
                <a:cxn ang="0">
                  <a:pos x="0" y="360"/>
                </a:cxn>
                <a:cxn ang="0">
                  <a:pos x="3" y="349"/>
                </a:cxn>
                <a:cxn ang="0">
                  <a:pos x="48" y="356"/>
                </a:cxn>
                <a:cxn ang="0">
                  <a:pos x="94" y="358"/>
                </a:cxn>
                <a:cxn ang="0">
                  <a:pos x="116" y="358"/>
                </a:cxn>
                <a:cxn ang="0">
                  <a:pos x="137" y="357"/>
                </a:cxn>
                <a:cxn ang="0">
                  <a:pos x="180" y="350"/>
                </a:cxn>
                <a:cxn ang="0">
                  <a:pos x="224" y="340"/>
                </a:cxn>
                <a:cxn ang="0">
                  <a:pos x="265" y="325"/>
                </a:cxn>
                <a:cxn ang="0">
                  <a:pos x="304" y="308"/>
                </a:cxn>
                <a:cxn ang="0">
                  <a:pos x="341" y="286"/>
                </a:cxn>
                <a:cxn ang="0">
                  <a:pos x="377" y="260"/>
                </a:cxn>
                <a:cxn ang="0">
                  <a:pos x="411" y="232"/>
                </a:cxn>
                <a:cxn ang="0">
                  <a:pos x="440" y="200"/>
                </a:cxn>
                <a:cxn ang="0">
                  <a:pos x="466" y="164"/>
                </a:cxn>
                <a:cxn ang="0">
                  <a:pos x="490" y="128"/>
                </a:cxn>
                <a:cxn ang="0">
                  <a:pos x="510" y="87"/>
                </a:cxn>
                <a:cxn ang="0">
                  <a:pos x="526" y="45"/>
                </a:cxn>
                <a:cxn ang="0">
                  <a:pos x="532" y="23"/>
                </a:cxn>
                <a:cxn ang="0">
                  <a:pos x="537" y="0"/>
                </a:cxn>
                <a:cxn ang="0">
                  <a:pos x="549" y="3"/>
                </a:cxn>
              </a:cxnLst>
              <a:rect l="0" t="0" r="r" b="b"/>
              <a:pathLst>
                <a:path w="549" h="369">
                  <a:moveTo>
                    <a:pt x="549" y="3"/>
                  </a:moveTo>
                  <a:lnTo>
                    <a:pt x="544" y="25"/>
                  </a:lnTo>
                  <a:lnTo>
                    <a:pt x="537" y="49"/>
                  </a:lnTo>
                  <a:lnTo>
                    <a:pt x="521" y="92"/>
                  </a:lnTo>
                  <a:lnTo>
                    <a:pt x="501" y="133"/>
                  </a:lnTo>
                  <a:lnTo>
                    <a:pt x="476" y="172"/>
                  </a:lnTo>
                  <a:lnTo>
                    <a:pt x="449" y="208"/>
                  </a:lnTo>
                  <a:lnTo>
                    <a:pt x="418" y="241"/>
                  </a:lnTo>
                  <a:lnTo>
                    <a:pt x="385" y="269"/>
                  </a:lnTo>
                  <a:lnTo>
                    <a:pt x="349" y="296"/>
                  </a:lnTo>
                  <a:lnTo>
                    <a:pt x="311" y="317"/>
                  </a:lnTo>
                  <a:lnTo>
                    <a:pt x="271" y="336"/>
                  </a:lnTo>
                  <a:lnTo>
                    <a:pt x="229" y="350"/>
                  </a:lnTo>
                  <a:lnTo>
                    <a:pt x="184" y="361"/>
                  </a:lnTo>
                  <a:lnTo>
                    <a:pt x="140" y="368"/>
                  </a:lnTo>
                  <a:lnTo>
                    <a:pt x="116" y="369"/>
                  </a:lnTo>
                  <a:lnTo>
                    <a:pt x="94" y="369"/>
                  </a:lnTo>
                  <a:lnTo>
                    <a:pt x="48" y="366"/>
                  </a:lnTo>
                  <a:lnTo>
                    <a:pt x="0" y="360"/>
                  </a:lnTo>
                  <a:lnTo>
                    <a:pt x="3" y="349"/>
                  </a:lnTo>
                  <a:lnTo>
                    <a:pt x="48" y="356"/>
                  </a:lnTo>
                  <a:lnTo>
                    <a:pt x="94" y="358"/>
                  </a:lnTo>
                  <a:lnTo>
                    <a:pt x="116" y="358"/>
                  </a:lnTo>
                  <a:lnTo>
                    <a:pt x="137" y="357"/>
                  </a:lnTo>
                  <a:lnTo>
                    <a:pt x="180" y="350"/>
                  </a:lnTo>
                  <a:lnTo>
                    <a:pt x="224" y="340"/>
                  </a:lnTo>
                  <a:lnTo>
                    <a:pt x="265" y="325"/>
                  </a:lnTo>
                  <a:lnTo>
                    <a:pt x="304" y="308"/>
                  </a:lnTo>
                  <a:lnTo>
                    <a:pt x="341" y="286"/>
                  </a:lnTo>
                  <a:lnTo>
                    <a:pt x="377" y="260"/>
                  </a:lnTo>
                  <a:lnTo>
                    <a:pt x="411" y="232"/>
                  </a:lnTo>
                  <a:lnTo>
                    <a:pt x="440" y="200"/>
                  </a:lnTo>
                  <a:lnTo>
                    <a:pt x="466" y="164"/>
                  </a:lnTo>
                  <a:lnTo>
                    <a:pt x="490" y="128"/>
                  </a:lnTo>
                  <a:lnTo>
                    <a:pt x="510" y="87"/>
                  </a:lnTo>
                  <a:lnTo>
                    <a:pt x="526" y="45"/>
                  </a:lnTo>
                  <a:lnTo>
                    <a:pt x="532" y="23"/>
                  </a:lnTo>
                  <a:lnTo>
                    <a:pt x="537" y="0"/>
                  </a:lnTo>
                  <a:lnTo>
                    <a:pt x="549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0" name="Freeform 19"/>
            <p:cNvSpPr>
              <a:spLocks/>
            </p:cNvSpPr>
            <p:nvPr/>
          </p:nvSpPr>
          <p:spPr bwMode="auto">
            <a:xfrm>
              <a:off x="7645839" y="437329"/>
              <a:ext cx="9853" cy="197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1" name="Freeform 20"/>
            <p:cNvSpPr>
              <a:spLocks/>
            </p:cNvSpPr>
            <p:nvPr/>
          </p:nvSpPr>
          <p:spPr bwMode="auto">
            <a:xfrm>
              <a:off x="6925687" y="289586"/>
              <a:ext cx="291643" cy="437538"/>
            </a:xfrm>
            <a:custGeom>
              <a:avLst/>
              <a:gdLst/>
              <a:ahLst/>
              <a:cxnLst>
                <a:cxn ang="0">
                  <a:pos x="365" y="550"/>
                </a:cxn>
                <a:cxn ang="0">
                  <a:pos x="342" y="544"/>
                </a:cxn>
                <a:cxn ang="0">
                  <a:pos x="320" y="538"/>
                </a:cxn>
                <a:cxn ang="0">
                  <a:pos x="277" y="520"/>
                </a:cxn>
                <a:cxn ang="0">
                  <a:pos x="234" y="500"/>
                </a:cxn>
                <a:cxn ang="0">
                  <a:pos x="197" y="476"/>
                </a:cxn>
                <a:cxn ang="0">
                  <a:pos x="163" y="448"/>
                </a:cxn>
                <a:cxn ang="0">
                  <a:pos x="131" y="419"/>
                </a:cxn>
                <a:cxn ang="0">
                  <a:pos x="100" y="386"/>
                </a:cxn>
                <a:cxn ang="0">
                  <a:pos x="75" y="350"/>
                </a:cxn>
                <a:cxn ang="0">
                  <a:pos x="52" y="311"/>
                </a:cxn>
                <a:cxn ang="0">
                  <a:pos x="33" y="270"/>
                </a:cxn>
                <a:cxn ang="0">
                  <a:pos x="19" y="229"/>
                </a:cxn>
                <a:cxn ang="0">
                  <a:pos x="8" y="185"/>
                </a:cxn>
                <a:cxn ang="0">
                  <a:pos x="3" y="141"/>
                </a:cxn>
                <a:cxn ang="0">
                  <a:pos x="0" y="117"/>
                </a:cxn>
                <a:cxn ang="0">
                  <a:pos x="0" y="94"/>
                </a:cxn>
                <a:cxn ang="0">
                  <a:pos x="3" y="46"/>
                </a:cxn>
                <a:cxn ang="0">
                  <a:pos x="11" y="0"/>
                </a:cxn>
                <a:cxn ang="0">
                  <a:pos x="21" y="2"/>
                </a:cxn>
                <a:cxn ang="0">
                  <a:pos x="13" y="49"/>
                </a:cxn>
                <a:cxn ang="0">
                  <a:pos x="11" y="94"/>
                </a:cxn>
                <a:cxn ang="0">
                  <a:pos x="11" y="117"/>
                </a:cxn>
                <a:cxn ang="0">
                  <a:pos x="13" y="138"/>
                </a:cxn>
                <a:cxn ang="0">
                  <a:pos x="19" y="182"/>
                </a:cxn>
                <a:cxn ang="0">
                  <a:pos x="29" y="225"/>
                </a:cxn>
                <a:cxn ang="0">
                  <a:pos x="44" y="265"/>
                </a:cxn>
                <a:cxn ang="0">
                  <a:pos x="61" y="305"/>
                </a:cxn>
                <a:cxn ang="0">
                  <a:pos x="84" y="343"/>
                </a:cxn>
                <a:cxn ang="0">
                  <a:pos x="109" y="378"/>
                </a:cxn>
                <a:cxn ang="0">
                  <a:pos x="139" y="410"/>
                </a:cxn>
                <a:cxn ang="0">
                  <a:pos x="171" y="440"/>
                </a:cxn>
                <a:cxn ang="0">
                  <a:pos x="205" y="467"/>
                </a:cxn>
                <a:cxn ang="0">
                  <a:pos x="241" y="491"/>
                </a:cxn>
                <a:cxn ang="0">
                  <a:pos x="282" y="510"/>
                </a:cxn>
                <a:cxn ang="0">
                  <a:pos x="324" y="527"/>
                </a:cxn>
                <a:cxn ang="0">
                  <a:pos x="346" y="534"/>
                </a:cxn>
                <a:cxn ang="0">
                  <a:pos x="369" y="539"/>
                </a:cxn>
                <a:cxn ang="0">
                  <a:pos x="365" y="550"/>
                </a:cxn>
              </a:cxnLst>
              <a:rect l="0" t="0" r="r" b="b"/>
              <a:pathLst>
                <a:path w="369" h="550">
                  <a:moveTo>
                    <a:pt x="365" y="550"/>
                  </a:moveTo>
                  <a:lnTo>
                    <a:pt x="342" y="544"/>
                  </a:lnTo>
                  <a:lnTo>
                    <a:pt x="320" y="538"/>
                  </a:lnTo>
                  <a:lnTo>
                    <a:pt x="277" y="520"/>
                  </a:lnTo>
                  <a:lnTo>
                    <a:pt x="234" y="500"/>
                  </a:lnTo>
                  <a:lnTo>
                    <a:pt x="197" y="476"/>
                  </a:lnTo>
                  <a:lnTo>
                    <a:pt x="163" y="448"/>
                  </a:lnTo>
                  <a:lnTo>
                    <a:pt x="131" y="419"/>
                  </a:lnTo>
                  <a:lnTo>
                    <a:pt x="100" y="386"/>
                  </a:lnTo>
                  <a:lnTo>
                    <a:pt x="75" y="350"/>
                  </a:lnTo>
                  <a:lnTo>
                    <a:pt x="52" y="311"/>
                  </a:lnTo>
                  <a:lnTo>
                    <a:pt x="33" y="270"/>
                  </a:lnTo>
                  <a:lnTo>
                    <a:pt x="19" y="229"/>
                  </a:lnTo>
                  <a:lnTo>
                    <a:pt x="8" y="185"/>
                  </a:lnTo>
                  <a:lnTo>
                    <a:pt x="3" y="141"/>
                  </a:lnTo>
                  <a:lnTo>
                    <a:pt x="0" y="117"/>
                  </a:lnTo>
                  <a:lnTo>
                    <a:pt x="0" y="94"/>
                  </a:lnTo>
                  <a:lnTo>
                    <a:pt x="3" y="46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13" y="49"/>
                  </a:lnTo>
                  <a:lnTo>
                    <a:pt x="11" y="94"/>
                  </a:lnTo>
                  <a:lnTo>
                    <a:pt x="11" y="117"/>
                  </a:lnTo>
                  <a:lnTo>
                    <a:pt x="13" y="138"/>
                  </a:lnTo>
                  <a:lnTo>
                    <a:pt x="19" y="182"/>
                  </a:lnTo>
                  <a:lnTo>
                    <a:pt x="29" y="225"/>
                  </a:lnTo>
                  <a:lnTo>
                    <a:pt x="44" y="265"/>
                  </a:lnTo>
                  <a:lnTo>
                    <a:pt x="61" y="305"/>
                  </a:lnTo>
                  <a:lnTo>
                    <a:pt x="84" y="343"/>
                  </a:lnTo>
                  <a:lnTo>
                    <a:pt x="109" y="378"/>
                  </a:lnTo>
                  <a:lnTo>
                    <a:pt x="139" y="410"/>
                  </a:lnTo>
                  <a:lnTo>
                    <a:pt x="171" y="440"/>
                  </a:lnTo>
                  <a:lnTo>
                    <a:pt x="205" y="467"/>
                  </a:lnTo>
                  <a:lnTo>
                    <a:pt x="241" y="491"/>
                  </a:lnTo>
                  <a:lnTo>
                    <a:pt x="282" y="510"/>
                  </a:lnTo>
                  <a:lnTo>
                    <a:pt x="324" y="527"/>
                  </a:lnTo>
                  <a:lnTo>
                    <a:pt x="346" y="534"/>
                  </a:lnTo>
                  <a:lnTo>
                    <a:pt x="369" y="539"/>
                  </a:lnTo>
                  <a:lnTo>
                    <a:pt x="365" y="55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2" name="Freeform 21"/>
            <p:cNvSpPr>
              <a:spLocks/>
            </p:cNvSpPr>
            <p:nvPr/>
          </p:nvSpPr>
          <p:spPr bwMode="auto">
            <a:xfrm>
              <a:off x="7212609" y="718453"/>
              <a:ext cx="3941" cy="985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3" name="Freeform 22"/>
            <p:cNvSpPr>
              <a:spLocks/>
            </p:cNvSpPr>
            <p:nvPr/>
          </p:nvSpPr>
          <p:spPr bwMode="auto">
            <a:xfrm>
              <a:off x="6933632" y="287542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869937" y="2981699"/>
              <a:ext cx="1123220" cy="1265311"/>
            </a:xfrm>
            <a:custGeom>
              <a:avLst/>
              <a:gdLst/>
              <a:ahLst/>
              <a:cxnLst>
                <a:cxn ang="0">
                  <a:pos x="70" y="33"/>
                </a:cxn>
                <a:cxn ang="0">
                  <a:pos x="214" y="7"/>
                </a:cxn>
                <a:cxn ang="0">
                  <a:pos x="359" y="0"/>
                </a:cxn>
                <a:cxn ang="0">
                  <a:pos x="506" y="16"/>
                </a:cxn>
                <a:cxn ang="0">
                  <a:pos x="648" y="52"/>
                </a:cxn>
                <a:cxn ang="0">
                  <a:pos x="788" y="108"/>
                </a:cxn>
                <a:cxn ang="0">
                  <a:pos x="917" y="181"/>
                </a:cxn>
                <a:cxn ang="0">
                  <a:pos x="1011" y="249"/>
                </a:cxn>
                <a:cxn ang="0">
                  <a:pos x="1096" y="324"/>
                </a:cxn>
                <a:cxn ang="0">
                  <a:pos x="1148" y="380"/>
                </a:cxn>
                <a:cxn ang="0">
                  <a:pos x="1196" y="438"/>
                </a:cxn>
                <a:cxn ang="0">
                  <a:pos x="1242" y="502"/>
                </a:cxn>
                <a:cxn ang="0">
                  <a:pos x="1282" y="569"/>
                </a:cxn>
                <a:cxn ang="0">
                  <a:pos x="1348" y="711"/>
                </a:cxn>
                <a:cxn ang="0">
                  <a:pos x="1384" y="829"/>
                </a:cxn>
                <a:cxn ang="0">
                  <a:pos x="1400" y="910"/>
                </a:cxn>
                <a:cxn ang="0">
                  <a:pos x="1413" y="1036"/>
                </a:cxn>
                <a:cxn ang="0">
                  <a:pos x="1412" y="1168"/>
                </a:cxn>
                <a:cxn ang="0">
                  <a:pos x="1402" y="1259"/>
                </a:cxn>
                <a:cxn ang="0">
                  <a:pos x="1385" y="1352"/>
                </a:cxn>
                <a:cxn ang="0">
                  <a:pos x="1345" y="1497"/>
                </a:cxn>
                <a:cxn ang="0">
                  <a:pos x="1298" y="1592"/>
                </a:cxn>
                <a:cxn ang="0">
                  <a:pos x="1362" y="1399"/>
                </a:cxn>
                <a:cxn ang="0">
                  <a:pos x="1382" y="1304"/>
                </a:cxn>
                <a:cxn ang="0">
                  <a:pos x="1396" y="1213"/>
                </a:cxn>
                <a:cxn ang="0">
                  <a:pos x="1402" y="1123"/>
                </a:cxn>
                <a:cxn ang="0">
                  <a:pos x="1394" y="952"/>
                </a:cxn>
                <a:cxn ang="0">
                  <a:pos x="1380" y="870"/>
                </a:cxn>
                <a:cxn ang="0">
                  <a:pos x="1361" y="791"/>
                </a:cxn>
                <a:cxn ang="0">
                  <a:pos x="1306" y="643"/>
                </a:cxn>
                <a:cxn ang="0">
                  <a:pos x="1252" y="541"/>
                </a:cxn>
                <a:cxn ang="0">
                  <a:pos x="1209" y="477"/>
                </a:cxn>
                <a:cxn ang="0">
                  <a:pos x="1163" y="417"/>
                </a:cxn>
                <a:cxn ang="0">
                  <a:pos x="1113" y="360"/>
                </a:cxn>
                <a:cxn ang="0">
                  <a:pos x="1032" y="282"/>
                </a:cxn>
                <a:cxn ang="0">
                  <a:pos x="973" y="235"/>
                </a:cxn>
                <a:cxn ang="0">
                  <a:pos x="848" y="153"/>
                </a:cxn>
                <a:cxn ang="0">
                  <a:pos x="715" y="88"/>
                </a:cxn>
                <a:cxn ang="0">
                  <a:pos x="575" y="44"/>
                </a:cxn>
                <a:cxn ang="0">
                  <a:pos x="431" y="17"/>
                </a:cxn>
                <a:cxn ang="0">
                  <a:pos x="286" y="12"/>
                </a:cxn>
                <a:cxn ang="0">
                  <a:pos x="144" y="29"/>
                </a:cxn>
                <a:cxn ang="0">
                  <a:pos x="2" y="68"/>
                </a:cxn>
              </a:cxnLst>
              <a:rect l="0" t="0" r="r" b="b"/>
              <a:pathLst>
                <a:path w="1414" h="1597">
                  <a:moveTo>
                    <a:pt x="0" y="56"/>
                  </a:moveTo>
                  <a:lnTo>
                    <a:pt x="70" y="33"/>
                  </a:lnTo>
                  <a:lnTo>
                    <a:pt x="142" y="17"/>
                  </a:lnTo>
                  <a:lnTo>
                    <a:pt x="214" y="7"/>
                  </a:lnTo>
                  <a:lnTo>
                    <a:pt x="286" y="0"/>
                  </a:lnTo>
                  <a:lnTo>
                    <a:pt x="359" y="0"/>
                  </a:lnTo>
                  <a:lnTo>
                    <a:pt x="433" y="5"/>
                  </a:lnTo>
                  <a:lnTo>
                    <a:pt x="506" y="16"/>
                  </a:lnTo>
                  <a:lnTo>
                    <a:pt x="578" y="32"/>
                  </a:lnTo>
                  <a:lnTo>
                    <a:pt x="648" y="52"/>
                  </a:lnTo>
                  <a:lnTo>
                    <a:pt x="720" y="77"/>
                  </a:lnTo>
                  <a:lnTo>
                    <a:pt x="788" y="108"/>
                  </a:lnTo>
                  <a:lnTo>
                    <a:pt x="854" y="143"/>
                  </a:lnTo>
                  <a:lnTo>
                    <a:pt x="917" y="181"/>
                  </a:lnTo>
                  <a:lnTo>
                    <a:pt x="981" y="225"/>
                  </a:lnTo>
                  <a:lnTo>
                    <a:pt x="1011" y="249"/>
                  </a:lnTo>
                  <a:lnTo>
                    <a:pt x="1040" y="273"/>
                  </a:lnTo>
                  <a:lnTo>
                    <a:pt x="1096" y="324"/>
                  </a:lnTo>
                  <a:lnTo>
                    <a:pt x="1123" y="352"/>
                  </a:lnTo>
                  <a:lnTo>
                    <a:pt x="1148" y="380"/>
                  </a:lnTo>
                  <a:lnTo>
                    <a:pt x="1172" y="409"/>
                  </a:lnTo>
                  <a:lnTo>
                    <a:pt x="1196" y="438"/>
                  </a:lnTo>
                  <a:lnTo>
                    <a:pt x="1218" y="469"/>
                  </a:lnTo>
                  <a:lnTo>
                    <a:pt x="1242" y="502"/>
                  </a:lnTo>
                  <a:lnTo>
                    <a:pt x="1262" y="536"/>
                  </a:lnTo>
                  <a:lnTo>
                    <a:pt x="1282" y="569"/>
                  </a:lnTo>
                  <a:lnTo>
                    <a:pt x="1317" y="638"/>
                  </a:lnTo>
                  <a:lnTo>
                    <a:pt x="1348" y="711"/>
                  </a:lnTo>
                  <a:lnTo>
                    <a:pt x="1373" y="789"/>
                  </a:lnTo>
                  <a:lnTo>
                    <a:pt x="1384" y="829"/>
                  </a:lnTo>
                  <a:lnTo>
                    <a:pt x="1392" y="867"/>
                  </a:lnTo>
                  <a:lnTo>
                    <a:pt x="1400" y="910"/>
                  </a:lnTo>
                  <a:lnTo>
                    <a:pt x="1406" y="951"/>
                  </a:lnTo>
                  <a:lnTo>
                    <a:pt x="1413" y="1036"/>
                  </a:lnTo>
                  <a:lnTo>
                    <a:pt x="1414" y="1123"/>
                  </a:lnTo>
                  <a:lnTo>
                    <a:pt x="1412" y="1168"/>
                  </a:lnTo>
                  <a:lnTo>
                    <a:pt x="1408" y="1213"/>
                  </a:lnTo>
                  <a:lnTo>
                    <a:pt x="1402" y="1259"/>
                  </a:lnTo>
                  <a:lnTo>
                    <a:pt x="1394" y="1305"/>
                  </a:lnTo>
                  <a:lnTo>
                    <a:pt x="1385" y="1352"/>
                  </a:lnTo>
                  <a:lnTo>
                    <a:pt x="1374" y="1401"/>
                  </a:lnTo>
                  <a:lnTo>
                    <a:pt x="1345" y="1497"/>
                  </a:lnTo>
                  <a:lnTo>
                    <a:pt x="1309" y="1597"/>
                  </a:lnTo>
                  <a:lnTo>
                    <a:pt x="1298" y="1592"/>
                  </a:lnTo>
                  <a:lnTo>
                    <a:pt x="1333" y="1494"/>
                  </a:lnTo>
                  <a:lnTo>
                    <a:pt x="1362" y="1399"/>
                  </a:lnTo>
                  <a:lnTo>
                    <a:pt x="1373" y="1351"/>
                  </a:lnTo>
                  <a:lnTo>
                    <a:pt x="1382" y="1304"/>
                  </a:lnTo>
                  <a:lnTo>
                    <a:pt x="1390" y="1257"/>
                  </a:lnTo>
                  <a:lnTo>
                    <a:pt x="1396" y="1213"/>
                  </a:lnTo>
                  <a:lnTo>
                    <a:pt x="1400" y="1168"/>
                  </a:lnTo>
                  <a:lnTo>
                    <a:pt x="1402" y="1123"/>
                  </a:lnTo>
                  <a:lnTo>
                    <a:pt x="1401" y="1036"/>
                  </a:lnTo>
                  <a:lnTo>
                    <a:pt x="1394" y="952"/>
                  </a:lnTo>
                  <a:lnTo>
                    <a:pt x="1388" y="911"/>
                  </a:lnTo>
                  <a:lnTo>
                    <a:pt x="1380" y="870"/>
                  </a:lnTo>
                  <a:lnTo>
                    <a:pt x="1372" y="831"/>
                  </a:lnTo>
                  <a:lnTo>
                    <a:pt x="1361" y="791"/>
                  </a:lnTo>
                  <a:lnTo>
                    <a:pt x="1337" y="717"/>
                  </a:lnTo>
                  <a:lnTo>
                    <a:pt x="1306" y="643"/>
                  </a:lnTo>
                  <a:lnTo>
                    <a:pt x="1272" y="574"/>
                  </a:lnTo>
                  <a:lnTo>
                    <a:pt x="1252" y="541"/>
                  </a:lnTo>
                  <a:lnTo>
                    <a:pt x="1232" y="508"/>
                  </a:lnTo>
                  <a:lnTo>
                    <a:pt x="1209" y="477"/>
                  </a:lnTo>
                  <a:lnTo>
                    <a:pt x="1187" y="446"/>
                  </a:lnTo>
                  <a:lnTo>
                    <a:pt x="1163" y="417"/>
                  </a:lnTo>
                  <a:lnTo>
                    <a:pt x="1139" y="388"/>
                  </a:lnTo>
                  <a:lnTo>
                    <a:pt x="1113" y="360"/>
                  </a:lnTo>
                  <a:lnTo>
                    <a:pt x="1088" y="333"/>
                  </a:lnTo>
                  <a:lnTo>
                    <a:pt x="1032" y="282"/>
                  </a:lnTo>
                  <a:lnTo>
                    <a:pt x="1003" y="258"/>
                  </a:lnTo>
                  <a:lnTo>
                    <a:pt x="973" y="235"/>
                  </a:lnTo>
                  <a:lnTo>
                    <a:pt x="912" y="192"/>
                  </a:lnTo>
                  <a:lnTo>
                    <a:pt x="848" y="153"/>
                  </a:lnTo>
                  <a:lnTo>
                    <a:pt x="783" y="119"/>
                  </a:lnTo>
                  <a:lnTo>
                    <a:pt x="715" y="88"/>
                  </a:lnTo>
                  <a:lnTo>
                    <a:pt x="646" y="64"/>
                  </a:lnTo>
                  <a:lnTo>
                    <a:pt x="575" y="44"/>
                  </a:lnTo>
                  <a:lnTo>
                    <a:pt x="503" y="28"/>
                  </a:lnTo>
                  <a:lnTo>
                    <a:pt x="431" y="17"/>
                  </a:lnTo>
                  <a:lnTo>
                    <a:pt x="359" y="12"/>
                  </a:lnTo>
                  <a:lnTo>
                    <a:pt x="286" y="12"/>
                  </a:lnTo>
                  <a:lnTo>
                    <a:pt x="216" y="19"/>
                  </a:lnTo>
                  <a:lnTo>
                    <a:pt x="144" y="29"/>
                  </a:lnTo>
                  <a:lnTo>
                    <a:pt x="73" y="45"/>
                  </a:lnTo>
                  <a:lnTo>
                    <a:pt x="2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5" name="Freeform 24"/>
            <p:cNvSpPr>
              <a:spLocks/>
            </p:cNvSpPr>
            <p:nvPr/>
          </p:nvSpPr>
          <p:spPr bwMode="auto">
            <a:xfrm>
              <a:off x="3308124" y="4239272"/>
              <a:ext cx="3608098" cy="3297298"/>
            </a:xfrm>
            <a:custGeom>
              <a:avLst/>
              <a:gdLst/>
              <a:ahLst/>
              <a:cxnLst>
                <a:cxn ang="0">
                  <a:pos x="4426" y="298"/>
                </a:cxn>
                <a:cxn ang="0">
                  <a:pos x="4244" y="706"/>
                </a:cxn>
                <a:cxn ang="0">
                  <a:pos x="4081" y="1041"/>
                </a:cxn>
                <a:cxn ang="0">
                  <a:pos x="3885" y="1411"/>
                </a:cxn>
                <a:cxn ang="0">
                  <a:pos x="3656" y="1804"/>
                </a:cxn>
                <a:cxn ang="0">
                  <a:pos x="3463" y="2108"/>
                </a:cxn>
                <a:cxn ang="0">
                  <a:pos x="3253" y="2409"/>
                </a:cxn>
                <a:cxn ang="0">
                  <a:pos x="3104" y="2606"/>
                </a:cxn>
                <a:cxn ang="0">
                  <a:pos x="2948" y="2798"/>
                </a:cxn>
                <a:cxn ang="0">
                  <a:pos x="2783" y="2986"/>
                </a:cxn>
                <a:cxn ang="0">
                  <a:pos x="2611" y="3165"/>
                </a:cxn>
                <a:cxn ang="0">
                  <a:pos x="2432" y="3335"/>
                </a:cxn>
                <a:cxn ang="0">
                  <a:pos x="2246" y="3493"/>
                </a:cxn>
                <a:cxn ang="0">
                  <a:pos x="2053" y="3638"/>
                </a:cxn>
                <a:cxn ang="0">
                  <a:pos x="1852" y="3769"/>
                </a:cxn>
                <a:cxn ang="0">
                  <a:pos x="1644" y="3883"/>
                </a:cxn>
                <a:cxn ang="0">
                  <a:pos x="1429" y="3979"/>
                </a:cxn>
                <a:cxn ang="0">
                  <a:pos x="1208" y="4056"/>
                </a:cxn>
                <a:cxn ang="0">
                  <a:pos x="979" y="4112"/>
                </a:cxn>
                <a:cxn ang="0">
                  <a:pos x="745" y="4146"/>
                </a:cxn>
                <a:cxn ang="0">
                  <a:pos x="502" y="4154"/>
                </a:cxn>
                <a:cxn ang="0">
                  <a:pos x="255" y="4136"/>
                </a:cxn>
                <a:cxn ang="0">
                  <a:pos x="0" y="4090"/>
                </a:cxn>
                <a:cxn ang="0">
                  <a:pos x="131" y="4106"/>
                </a:cxn>
                <a:cxn ang="0">
                  <a:pos x="380" y="4138"/>
                </a:cxn>
                <a:cxn ang="0">
                  <a:pos x="624" y="4142"/>
                </a:cxn>
                <a:cxn ang="0">
                  <a:pos x="861" y="4122"/>
                </a:cxn>
                <a:cxn ang="0">
                  <a:pos x="1090" y="4076"/>
                </a:cxn>
                <a:cxn ang="0">
                  <a:pos x="1315" y="4010"/>
                </a:cxn>
                <a:cxn ang="0">
                  <a:pos x="1532" y="3923"/>
                </a:cxn>
                <a:cxn ang="0">
                  <a:pos x="1741" y="3818"/>
                </a:cxn>
                <a:cxn ang="0">
                  <a:pos x="1945" y="3696"/>
                </a:cxn>
                <a:cxn ang="0">
                  <a:pos x="2142" y="3557"/>
                </a:cxn>
                <a:cxn ang="0">
                  <a:pos x="2332" y="3405"/>
                </a:cxn>
                <a:cxn ang="0">
                  <a:pos x="2515" y="3241"/>
                </a:cxn>
                <a:cxn ang="0">
                  <a:pos x="2689" y="3068"/>
                </a:cxn>
                <a:cxn ang="0">
                  <a:pos x="2857" y="2884"/>
                </a:cxn>
                <a:cxn ang="0">
                  <a:pos x="3017" y="2695"/>
                </a:cxn>
                <a:cxn ang="0">
                  <a:pos x="3170" y="2500"/>
                </a:cxn>
                <a:cxn ang="0">
                  <a:pos x="3386" y="2200"/>
                </a:cxn>
                <a:cxn ang="0">
                  <a:pos x="3519" y="2000"/>
                </a:cxn>
                <a:cxn ang="0">
                  <a:pos x="3764" y="1601"/>
                </a:cxn>
                <a:cxn ang="0">
                  <a:pos x="3976" y="1217"/>
                </a:cxn>
                <a:cxn ang="0">
                  <a:pos x="4156" y="863"/>
                </a:cxn>
                <a:cxn ang="0">
                  <a:pos x="4302" y="550"/>
                </a:cxn>
                <a:cxn ang="0">
                  <a:pos x="4535" y="0"/>
                </a:cxn>
              </a:cxnLst>
              <a:rect l="0" t="0" r="r" b="b"/>
              <a:pathLst>
                <a:path w="4546" h="4154">
                  <a:moveTo>
                    <a:pt x="4546" y="5"/>
                  </a:moveTo>
                  <a:lnTo>
                    <a:pt x="4426" y="298"/>
                  </a:lnTo>
                  <a:lnTo>
                    <a:pt x="4313" y="555"/>
                  </a:lnTo>
                  <a:lnTo>
                    <a:pt x="4244" y="706"/>
                  </a:lnTo>
                  <a:lnTo>
                    <a:pt x="4166" y="868"/>
                  </a:lnTo>
                  <a:lnTo>
                    <a:pt x="4081" y="1041"/>
                  </a:lnTo>
                  <a:lnTo>
                    <a:pt x="3987" y="1222"/>
                  </a:lnTo>
                  <a:lnTo>
                    <a:pt x="3885" y="1411"/>
                  </a:lnTo>
                  <a:lnTo>
                    <a:pt x="3775" y="1606"/>
                  </a:lnTo>
                  <a:lnTo>
                    <a:pt x="3656" y="1804"/>
                  </a:lnTo>
                  <a:lnTo>
                    <a:pt x="3530" y="2005"/>
                  </a:lnTo>
                  <a:lnTo>
                    <a:pt x="3463" y="2108"/>
                  </a:lnTo>
                  <a:lnTo>
                    <a:pt x="3395" y="2208"/>
                  </a:lnTo>
                  <a:lnTo>
                    <a:pt x="3253" y="2409"/>
                  </a:lnTo>
                  <a:lnTo>
                    <a:pt x="3180" y="2508"/>
                  </a:lnTo>
                  <a:lnTo>
                    <a:pt x="3104" y="2606"/>
                  </a:lnTo>
                  <a:lnTo>
                    <a:pt x="3026" y="2703"/>
                  </a:lnTo>
                  <a:lnTo>
                    <a:pt x="2948" y="2798"/>
                  </a:lnTo>
                  <a:lnTo>
                    <a:pt x="2867" y="2892"/>
                  </a:lnTo>
                  <a:lnTo>
                    <a:pt x="2783" y="2986"/>
                  </a:lnTo>
                  <a:lnTo>
                    <a:pt x="2697" y="3078"/>
                  </a:lnTo>
                  <a:lnTo>
                    <a:pt x="2611" y="3165"/>
                  </a:lnTo>
                  <a:lnTo>
                    <a:pt x="2523" y="3251"/>
                  </a:lnTo>
                  <a:lnTo>
                    <a:pt x="2432" y="3335"/>
                  </a:lnTo>
                  <a:lnTo>
                    <a:pt x="2340" y="3414"/>
                  </a:lnTo>
                  <a:lnTo>
                    <a:pt x="2246" y="3493"/>
                  </a:lnTo>
                  <a:lnTo>
                    <a:pt x="2150" y="3566"/>
                  </a:lnTo>
                  <a:lnTo>
                    <a:pt x="2053" y="3638"/>
                  </a:lnTo>
                  <a:lnTo>
                    <a:pt x="1953" y="3705"/>
                  </a:lnTo>
                  <a:lnTo>
                    <a:pt x="1852" y="3769"/>
                  </a:lnTo>
                  <a:lnTo>
                    <a:pt x="1748" y="3827"/>
                  </a:lnTo>
                  <a:lnTo>
                    <a:pt x="1644" y="3883"/>
                  </a:lnTo>
                  <a:lnTo>
                    <a:pt x="1537" y="3934"/>
                  </a:lnTo>
                  <a:lnTo>
                    <a:pt x="1429" y="3979"/>
                  </a:lnTo>
                  <a:lnTo>
                    <a:pt x="1320" y="4020"/>
                  </a:lnTo>
                  <a:lnTo>
                    <a:pt x="1208" y="4056"/>
                  </a:lnTo>
                  <a:lnTo>
                    <a:pt x="1094" y="4087"/>
                  </a:lnTo>
                  <a:lnTo>
                    <a:pt x="979" y="4112"/>
                  </a:lnTo>
                  <a:lnTo>
                    <a:pt x="863" y="4132"/>
                  </a:lnTo>
                  <a:lnTo>
                    <a:pt x="745" y="4146"/>
                  </a:lnTo>
                  <a:lnTo>
                    <a:pt x="624" y="4152"/>
                  </a:lnTo>
                  <a:lnTo>
                    <a:pt x="502" y="4154"/>
                  </a:lnTo>
                  <a:lnTo>
                    <a:pt x="380" y="4148"/>
                  </a:lnTo>
                  <a:lnTo>
                    <a:pt x="255" y="4136"/>
                  </a:lnTo>
                  <a:lnTo>
                    <a:pt x="128" y="4116"/>
                  </a:lnTo>
                  <a:lnTo>
                    <a:pt x="0" y="4090"/>
                  </a:lnTo>
                  <a:lnTo>
                    <a:pt x="3" y="4079"/>
                  </a:lnTo>
                  <a:lnTo>
                    <a:pt x="131" y="4106"/>
                  </a:lnTo>
                  <a:lnTo>
                    <a:pt x="257" y="4126"/>
                  </a:lnTo>
                  <a:lnTo>
                    <a:pt x="380" y="4138"/>
                  </a:lnTo>
                  <a:lnTo>
                    <a:pt x="502" y="4143"/>
                  </a:lnTo>
                  <a:lnTo>
                    <a:pt x="624" y="4142"/>
                  </a:lnTo>
                  <a:lnTo>
                    <a:pt x="742" y="4135"/>
                  </a:lnTo>
                  <a:lnTo>
                    <a:pt x="861" y="4122"/>
                  </a:lnTo>
                  <a:lnTo>
                    <a:pt x="975" y="4102"/>
                  </a:lnTo>
                  <a:lnTo>
                    <a:pt x="1090" y="4076"/>
                  </a:lnTo>
                  <a:lnTo>
                    <a:pt x="1203" y="4046"/>
                  </a:lnTo>
                  <a:lnTo>
                    <a:pt x="1315" y="4010"/>
                  </a:lnTo>
                  <a:lnTo>
                    <a:pt x="1424" y="3969"/>
                  </a:lnTo>
                  <a:lnTo>
                    <a:pt x="1532" y="3923"/>
                  </a:lnTo>
                  <a:lnTo>
                    <a:pt x="1639" y="3873"/>
                  </a:lnTo>
                  <a:lnTo>
                    <a:pt x="1741" y="3818"/>
                  </a:lnTo>
                  <a:lnTo>
                    <a:pt x="1844" y="3759"/>
                  </a:lnTo>
                  <a:lnTo>
                    <a:pt x="1945" y="3696"/>
                  </a:lnTo>
                  <a:lnTo>
                    <a:pt x="2045" y="3629"/>
                  </a:lnTo>
                  <a:lnTo>
                    <a:pt x="2142" y="3557"/>
                  </a:lnTo>
                  <a:lnTo>
                    <a:pt x="2238" y="3484"/>
                  </a:lnTo>
                  <a:lnTo>
                    <a:pt x="2332" y="3405"/>
                  </a:lnTo>
                  <a:lnTo>
                    <a:pt x="2424" y="3325"/>
                  </a:lnTo>
                  <a:lnTo>
                    <a:pt x="2515" y="3241"/>
                  </a:lnTo>
                  <a:lnTo>
                    <a:pt x="2603" y="3156"/>
                  </a:lnTo>
                  <a:lnTo>
                    <a:pt x="2689" y="3068"/>
                  </a:lnTo>
                  <a:lnTo>
                    <a:pt x="2773" y="2978"/>
                  </a:lnTo>
                  <a:lnTo>
                    <a:pt x="2857" y="2884"/>
                  </a:lnTo>
                  <a:lnTo>
                    <a:pt x="2938" y="2790"/>
                  </a:lnTo>
                  <a:lnTo>
                    <a:pt x="3017" y="2695"/>
                  </a:lnTo>
                  <a:lnTo>
                    <a:pt x="3094" y="2598"/>
                  </a:lnTo>
                  <a:lnTo>
                    <a:pt x="3170" y="2500"/>
                  </a:lnTo>
                  <a:lnTo>
                    <a:pt x="3243" y="2401"/>
                  </a:lnTo>
                  <a:lnTo>
                    <a:pt x="3386" y="2200"/>
                  </a:lnTo>
                  <a:lnTo>
                    <a:pt x="3454" y="2100"/>
                  </a:lnTo>
                  <a:lnTo>
                    <a:pt x="3519" y="2000"/>
                  </a:lnTo>
                  <a:lnTo>
                    <a:pt x="3646" y="1799"/>
                  </a:lnTo>
                  <a:lnTo>
                    <a:pt x="3764" y="1601"/>
                  </a:lnTo>
                  <a:lnTo>
                    <a:pt x="3875" y="1406"/>
                  </a:lnTo>
                  <a:lnTo>
                    <a:pt x="3976" y="1217"/>
                  </a:lnTo>
                  <a:lnTo>
                    <a:pt x="4071" y="1036"/>
                  </a:lnTo>
                  <a:lnTo>
                    <a:pt x="4156" y="863"/>
                  </a:lnTo>
                  <a:lnTo>
                    <a:pt x="4233" y="700"/>
                  </a:lnTo>
                  <a:lnTo>
                    <a:pt x="4302" y="550"/>
                  </a:lnTo>
                  <a:lnTo>
                    <a:pt x="4416" y="293"/>
                  </a:lnTo>
                  <a:lnTo>
                    <a:pt x="4535" y="0"/>
                  </a:lnTo>
                  <a:lnTo>
                    <a:pt x="4546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6" name="Freeform 25"/>
            <p:cNvSpPr>
              <a:spLocks/>
            </p:cNvSpPr>
            <p:nvPr/>
          </p:nvSpPr>
          <p:spPr bwMode="auto">
            <a:xfrm>
              <a:off x="6908662" y="4241224"/>
              <a:ext cx="9852" cy="3942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0" y="0"/>
                </a:cxn>
                <a:cxn ang="0">
                  <a:pos x="11" y="5"/>
                </a:cxn>
              </a:cxnLst>
              <a:rect l="0" t="0" r="r" b="b"/>
              <a:pathLst>
                <a:path w="11" h="5">
                  <a:moveTo>
                    <a:pt x="11" y="5"/>
                  </a:moveTo>
                  <a:lnTo>
                    <a:pt x="0" y="0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7" name="Freeform 26"/>
            <p:cNvSpPr>
              <a:spLocks/>
            </p:cNvSpPr>
            <p:nvPr/>
          </p:nvSpPr>
          <p:spPr bwMode="auto">
            <a:xfrm>
              <a:off x="956575" y="3099644"/>
              <a:ext cx="2350880" cy="4387201"/>
            </a:xfrm>
            <a:custGeom>
              <a:avLst/>
              <a:gdLst/>
              <a:ahLst/>
              <a:cxnLst>
                <a:cxn ang="0">
                  <a:pos x="2849" y="5501"/>
                </a:cxn>
                <a:cxn ang="0">
                  <a:pos x="2636" y="5425"/>
                </a:cxn>
                <a:cxn ang="0">
                  <a:pos x="2433" y="5328"/>
                </a:cxn>
                <a:cxn ang="0">
                  <a:pos x="2241" y="5209"/>
                </a:cxn>
                <a:cxn ang="0">
                  <a:pos x="2059" y="5072"/>
                </a:cxn>
                <a:cxn ang="0">
                  <a:pos x="1887" y="4919"/>
                </a:cxn>
                <a:cxn ang="0">
                  <a:pos x="1725" y="4750"/>
                </a:cxn>
                <a:cxn ang="0">
                  <a:pos x="1569" y="4566"/>
                </a:cxn>
                <a:cxn ang="0">
                  <a:pos x="1425" y="4370"/>
                </a:cxn>
                <a:cxn ang="0">
                  <a:pos x="1289" y="4164"/>
                </a:cxn>
                <a:cxn ang="0">
                  <a:pos x="1161" y="3948"/>
                </a:cxn>
                <a:cxn ang="0">
                  <a:pos x="1043" y="3723"/>
                </a:cxn>
                <a:cxn ang="0">
                  <a:pos x="878" y="3376"/>
                </a:cxn>
                <a:cxn ang="0">
                  <a:pos x="731" y="3021"/>
                </a:cxn>
                <a:cxn ang="0">
                  <a:pos x="642" y="2781"/>
                </a:cxn>
                <a:cxn ang="0">
                  <a:pos x="522" y="2423"/>
                </a:cxn>
                <a:cxn ang="0">
                  <a:pos x="385" y="1955"/>
                </a:cxn>
                <a:cxn ang="0">
                  <a:pos x="272" y="1509"/>
                </a:cxn>
                <a:cxn ang="0">
                  <a:pos x="181" y="1095"/>
                </a:cxn>
                <a:cxn ang="0">
                  <a:pos x="112" y="730"/>
                </a:cxn>
                <a:cxn ang="0">
                  <a:pos x="41" y="299"/>
                </a:cxn>
                <a:cxn ang="0">
                  <a:pos x="0" y="3"/>
                </a:cxn>
                <a:cxn ang="0">
                  <a:pos x="24" y="103"/>
                </a:cxn>
                <a:cxn ang="0">
                  <a:pos x="95" y="566"/>
                </a:cxn>
                <a:cxn ang="0">
                  <a:pos x="154" y="903"/>
                </a:cxn>
                <a:cxn ang="0">
                  <a:pos x="234" y="1293"/>
                </a:cxn>
                <a:cxn ang="0">
                  <a:pos x="336" y="1724"/>
                </a:cxn>
                <a:cxn ang="0">
                  <a:pos x="461" y="2183"/>
                </a:cxn>
                <a:cxn ang="0">
                  <a:pos x="611" y="2657"/>
                </a:cxn>
                <a:cxn ang="0">
                  <a:pos x="697" y="2896"/>
                </a:cxn>
                <a:cxn ang="0">
                  <a:pos x="788" y="3134"/>
                </a:cxn>
                <a:cxn ang="0">
                  <a:pos x="996" y="3603"/>
                </a:cxn>
                <a:cxn ang="0">
                  <a:pos x="1111" y="3829"/>
                </a:cxn>
                <a:cxn ang="0">
                  <a:pos x="1233" y="4050"/>
                </a:cxn>
                <a:cxn ang="0">
                  <a:pos x="1365" y="4261"/>
                </a:cxn>
                <a:cxn ang="0">
                  <a:pos x="1505" y="4461"/>
                </a:cxn>
                <a:cxn ang="0">
                  <a:pos x="1654" y="4651"/>
                </a:cxn>
                <a:cxn ang="0">
                  <a:pos x="1813" y="4827"/>
                </a:cxn>
                <a:cxn ang="0">
                  <a:pos x="1980" y="4989"/>
                </a:cxn>
                <a:cxn ang="0">
                  <a:pos x="2156" y="5135"/>
                </a:cxn>
                <a:cxn ang="0">
                  <a:pos x="2343" y="5261"/>
                </a:cxn>
                <a:cxn ang="0">
                  <a:pos x="2539" y="5368"/>
                </a:cxn>
                <a:cxn ang="0">
                  <a:pos x="2746" y="5454"/>
                </a:cxn>
                <a:cxn ang="0">
                  <a:pos x="2962" y="5518"/>
                </a:cxn>
              </a:cxnLst>
              <a:rect l="0" t="0" r="r" b="b"/>
              <a:pathLst>
                <a:path w="2962" h="5529">
                  <a:moveTo>
                    <a:pt x="2958" y="5529"/>
                  </a:moveTo>
                  <a:lnTo>
                    <a:pt x="2849" y="5501"/>
                  </a:lnTo>
                  <a:lnTo>
                    <a:pt x="2741" y="5465"/>
                  </a:lnTo>
                  <a:lnTo>
                    <a:pt x="2636" y="5425"/>
                  </a:lnTo>
                  <a:lnTo>
                    <a:pt x="2533" y="5378"/>
                  </a:lnTo>
                  <a:lnTo>
                    <a:pt x="2433" y="5328"/>
                  </a:lnTo>
                  <a:lnTo>
                    <a:pt x="2336" y="5270"/>
                  </a:lnTo>
                  <a:lnTo>
                    <a:pt x="2241" y="5209"/>
                  </a:lnTo>
                  <a:lnTo>
                    <a:pt x="2148" y="5144"/>
                  </a:lnTo>
                  <a:lnTo>
                    <a:pt x="2059" y="5072"/>
                  </a:lnTo>
                  <a:lnTo>
                    <a:pt x="1972" y="4997"/>
                  </a:lnTo>
                  <a:lnTo>
                    <a:pt x="1887" y="4919"/>
                  </a:lnTo>
                  <a:lnTo>
                    <a:pt x="1805" y="4836"/>
                  </a:lnTo>
                  <a:lnTo>
                    <a:pt x="1725" y="4750"/>
                  </a:lnTo>
                  <a:lnTo>
                    <a:pt x="1646" y="4659"/>
                  </a:lnTo>
                  <a:lnTo>
                    <a:pt x="1569" y="4566"/>
                  </a:lnTo>
                  <a:lnTo>
                    <a:pt x="1496" y="4469"/>
                  </a:lnTo>
                  <a:lnTo>
                    <a:pt x="1425" y="4370"/>
                  </a:lnTo>
                  <a:lnTo>
                    <a:pt x="1356" y="4267"/>
                  </a:lnTo>
                  <a:lnTo>
                    <a:pt x="1289" y="4164"/>
                  </a:lnTo>
                  <a:lnTo>
                    <a:pt x="1224" y="4057"/>
                  </a:lnTo>
                  <a:lnTo>
                    <a:pt x="1161" y="3948"/>
                  </a:lnTo>
                  <a:lnTo>
                    <a:pt x="1101" y="3836"/>
                  </a:lnTo>
                  <a:lnTo>
                    <a:pt x="1043" y="3723"/>
                  </a:lnTo>
                  <a:lnTo>
                    <a:pt x="986" y="3608"/>
                  </a:lnTo>
                  <a:lnTo>
                    <a:pt x="878" y="3376"/>
                  </a:lnTo>
                  <a:lnTo>
                    <a:pt x="778" y="3139"/>
                  </a:lnTo>
                  <a:lnTo>
                    <a:pt x="731" y="3021"/>
                  </a:lnTo>
                  <a:lnTo>
                    <a:pt x="686" y="2901"/>
                  </a:lnTo>
                  <a:lnTo>
                    <a:pt x="642" y="2781"/>
                  </a:lnTo>
                  <a:lnTo>
                    <a:pt x="601" y="2661"/>
                  </a:lnTo>
                  <a:lnTo>
                    <a:pt x="522" y="2423"/>
                  </a:lnTo>
                  <a:lnTo>
                    <a:pt x="450" y="2187"/>
                  </a:lnTo>
                  <a:lnTo>
                    <a:pt x="385" y="1955"/>
                  </a:lnTo>
                  <a:lnTo>
                    <a:pt x="325" y="1728"/>
                  </a:lnTo>
                  <a:lnTo>
                    <a:pt x="272" y="1509"/>
                  </a:lnTo>
                  <a:lnTo>
                    <a:pt x="224" y="1296"/>
                  </a:lnTo>
                  <a:lnTo>
                    <a:pt x="181" y="1095"/>
                  </a:lnTo>
                  <a:lnTo>
                    <a:pt x="144" y="906"/>
                  </a:lnTo>
                  <a:lnTo>
                    <a:pt x="112" y="730"/>
                  </a:lnTo>
                  <a:lnTo>
                    <a:pt x="84" y="569"/>
                  </a:lnTo>
                  <a:lnTo>
                    <a:pt x="41" y="299"/>
                  </a:lnTo>
                  <a:lnTo>
                    <a:pt x="13" y="105"/>
                  </a:lnTo>
                  <a:lnTo>
                    <a:pt x="0" y="3"/>
                  </a:lnTo>
                  <a:lnTo>
                    <a:pt x="11" y="0"/>
                  </a:lnTo>
                  <a:lnTo>
                    <a:pt x="24" y="103"/>
                  </a:lnTo>
                  <a:lnTo>
                    <a:pt x="52" y="296"/>
                  </a:lnTo>
                  <a:lnTo>
                    <a:pt x="95" y="566"/>
                  </a:lnTo>
                  <a:lnTo>
                    <a:pt x="122" y="727"/>
                  </a:lnTo>
                  <a:lnTo>
                    <a:pt x="154" y="903"/>
                  </a:lnTo>
                  <a:lnTo>
                    <a:pt x="192" y="1092"/>
                  </a:lnTo>
                  <a:lnTo>
                    <a:pt x="234" y="1293"/>
                  </a:lnTo>
                  <a:lnTo>
                    <a:pt x="282" y="1505"/>
                  </a:lnTo>
                  <a:lnTo>
                    <a:pt x="336" y="1724"/>
                  </a:lnTo>
                  <a:lnTo>
                    <a:pt x="396" y="1951"/>
                  </a:lnTo>
                  <a:lnTo>
                    <a:pt x="461" y="2183"/>
                  </a:lnTo>
                  <a:lnTo>
                    <a:pt x="533" y="2419"/>
                  </a:lnTo>
                  <a:lnTo>
                    <a:pt x="611" y="2657"/>
                  </a:lnTo>
                  <a:lnTo>
                    <a:pt x="653" y="2776"/>
                  </a:lnTo>
                  <a:lnTo>
                    <a:pt x="697" y="2896"/>
                  </a:lnTo>
                  <a:lnTo>
                    <a:pt x="742" y="3016"/>
                  </a:lnTo>
                  <a:lnTo>
                    <a:pt x="788" y="3134"/>
                  </a:lnTo>
                  <a:lnTo>
                    <a:pt x="888" y="3371"/>
                  </a:lnTo>
                  <a:lnTo>
                    <a:pt x="996" y="3603"/>
                  </a:lnTo>
                  <a:lnTo>
                    <a:pt x="1053" y="3717"/>
                  </a:lnTo>
                  <a:lnTo>
                    <a:pt x="1111" y="3829"/>
                  </a:lnTo>
                  <a:lnTo>
                    <a:pt x="1171" y="3941"/>
                  </a:lnTo>
                  <a:lnTo>
                    <a:pt x="1233" y="4050"/>
                  </a:lnTo>
                  <a:lnTo>
                    <a:pt x="1299" y="4157"/>
                  </a:lnTo>
                  <a:lnTo>
                    <a:pt x="1365" y="4261"/>
                  </a:lnTo>
                  <a:lnTo>
                    <a:pt x="1434" y="4362"/>
                  </a:lnTo>
                  <a:lnTo>
                    <a:pt x="1505" y="4461"/>
                  </a:lnTo>
                  <a:lnTo>
                    <a:pt x="1578" y="4558"/>
                  </a:lnTo>
                  <a:lnTo>
                    <a:pt x="1654" y="4651"/>
                  </a:lnTo>
                  <a:lnTo>
                    <a:pt x="1733" y="4740"/>
                  </a:lnTo>
                  <a:lnTo>
                    <a:pt x="1813" y="4827"/>
                  </a:lnTo>
                  <a:lnTo>
                    <a:pt x="1895" y="4909"/>
                  </a:lnTo>
                  <a:lnTo>
                    <a:pt x="1980" y="4989"/>
                  </a:lnTo>
                  <a:lnTo>
                    <a:pt x="2067" y="5064"/>
                  </a:lnTo>
                  <a:lnTo>
                    <a:pt x="2156" y="5135"/>
                  </a:lnTo>
                  <a:lnTo>
                    <a:pt x="2249" y="5200"/>
                  </a:lnTo>
                  <a:lnTo>
                    <a:pt x="2343" y="5261"/>
                  </a:lnTo>
                  <a:lnTo>
                    <a:pt x="2440" y="5318"/>
                  </a:lnTo>
                  <a:lnTo>
                    <a:pt x="2539" y="5368"/>
                  </a:lnTo>
                  <a:lnTo>
                    <a:pt x="2641" y="5414"/>
                  </a:lnTo>
                  <a:lnTo>
                    <a:pt x="2746" y="5454"/>
                  </a:lnTo>
                  <a:lnTo>
                    <a:pt x="2853" y="5490"/>
                  </a:lnTo>
                  <a:lnTo>
                    <a:pt x="2962" y="5518"/>
                  </a:lnTo>
                  <a:lnTo>
                    <a:pt x="2958" y="5529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8" name="Freeform 27"/>
            <p:cNvSpPr>
              <a:spLocks/>
            </p:cNvSpPr>
            <p:nvPr/>
          </p:nvSpPr>
          <p:spPr bwMode="auto">
            <a:xfrm>
              <a:off x="3306353" y="7476784"/>
              <a:ext cx="1971" cy="788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99" name="Freeform 28"/>
            <p:cNvSpPr>
              <a:spLocks/>
            </p:cNvSpPr>
            <p:nvPr/>
          </p:nvSpPr>
          <p:spPr bwMode="auto">
            <a:xfrm>
              <a:off x="922390" y="1241745"/>
              <a:ext cx="1915386" cy="1860520"/>
            </a:xfrm>
            <a:custGeom>
              <a:avLst/>
              <a:gdLst/>
              <a:ahLst/>
              <a:cxnLst>
                <a:cxn ang="0">
                  <a:pos x="25" y="2243"/>
                </a:cxn>
                <a:cxn ang="0">
                  <a:pos x="4" y="1954"/>
                </a:cxn>
                <a:cxn ang="0">
                  <a:pos x="2" y="1774"/>
                </a:cxn>
                <a:cxn ang="0">
                  <a:pos x="12" y="1601"/>
                </a:cxn>
                <a:cxn ang="0">
                  <a:pos x="30" y="1438"/>
                </a:cxn>
                <a:cxn ang="0">
                  <a:pos x="58" y="1285"/>
                </a:cxn>
                <a:cxn ang="0">
                  <a:pos x="94" y="1141"/>
                </a:cxn>
                <a:cxn ang="0">
                  <a:pos x="138" y="1005"/>
                </a:cxn>
                <a:cxn ang="0">
                  <a:pos x="190" y="879"/>
                </a:cxn>
                <a:cxn ang="0">
                  <a:pos x="249" y="760"/>
                </a:cxn>
                <a:cxn ang="0">
                  <a:pos x="315" y="650"/>
                </a:cxn>
                <a:cxn ang="0">
                  <a:pos x="387" y="550"/>
                </a:cxn>
                <a:cxn ang="0">
                  <a:pos x="466" y="458"/>
                </a:cxn>
                <a:cxn ang="0">
                  <a:pos x="548" y="375"/>
                </a:cxn>
                <a:cxn ang="0">
                  <a:pos x="636" y="301"/>
                </a:cxn>
                <a:cxn ang="0">
                  <a:pos x="777" y="204"/>
                </a:cxn>
                <a:cxn ang="0">
                  <a:pos x="876" y="149"/>
                </a:cxn>
                <a:cxn ang="0">
                  <a:pos x="976" y="104"/>
                </a:cxn>
                <a:cxn ang="0">
                  <a:pos x="1081" y="66"/>
                </a:cxn>
                <a:cxn ang="0">
                  <a:pos x="1186" y="37"/>
                </a:cxn>
                <a:cxn ang="0">
                  <a:pos x="1350" y="9"/>
                </a:cxn>
                <a:cxn ang="0">
                  <a:pos x="1569" y="0"/>
                </a:cxn>
                <a:cxn ang="0">
                  <a:pos x="1678" y="7"/>
                </a:cxn>
                <a:cxn ang="0">
                  <a:pos x="1788" y="21"/>
                </a:cxn>
                <a:cxn ang="0">
                  <a:pos x="1898" y="44"/>
                </a:cxn>
                <a:cxn ang="0">
                  <a:pos x="2004" y="74"/>
                </a:cxn>
                <a:cxn ang="0">
                  <a:pos x="2163" y="133"/>
                </a:cxn>
                <a:cxn ang="0">
                  <a:pos x="2265" y="182"/>
                </a:cxn>
                <a:cxn ang="0">
                  <a:pos x="2364" y="240"/>
                </a:cxn>
                <a:cxn ang="0">
                  <a:pos x="2406" y="281"/>
                </a:cxn>
                <a:cxn ang="0">
                  <a:pos x="2309" y="221"/>
                </a:cxn>
                <a:cxn ang="0">
                  <a:pos x="2209" y="168"/>
                </a:cxn>
                <a:cxn ang="0">
                  <a:pos x="2105" y="122"/>
                </a:cxn>
                <a:cxn ang="0">
                  <a:pos x="1948" y="70"/>
                </a:cxn>
                <a:cxn ang="0">
                  <a:pos x="1840" y="44"/>
                </a:cxn>
                <a:cxn ang="0">
                  <a:pos x="1731" y="25"/>
                </a:cxn>
                <a:cxn ang="0">
                  <a:pos x="1622" y="15"/>
                </a:cxn>
                <a:cxn ang="0">
                  <a:pos x="1459" y="12"/>
                </a:cxn>
                <a:cxn ang="0">
                  <a:pos x="1242" y="39"/>
                </a:cxn>
                <a:cxn ang="0">
                  <a:pos x="1136" y="64"/>
                </a:cxn>
                <a:cxn ang="0">
                  <a:pos x="1033" y="94"/>
                </a:cxn>
                <a:cxn ang="0">
                  <a:pos x="931" y="137"/>
                </a:cxn>
                <a:cxn ang="0">
                  <a:pos x="832" y="186"/>
                </a:cxn>
                <a:cxn ang="0">
                  <a:pos x="736" y="244"/>
                </a:cxn>
                <a:cxn ang="0">
                  <a:pos x="600" y="346"/>
                </a:cxn>
                <a:cxn ang="0">
                  <a:pos x="515" y="425"/>
                </a:cxn>
                <a:cxn ang="0">
                  <a:pos x="434" y="513"/>
                </a:cxn>
                <a:cxn ang="0">
                  <a:pos x="359" y="607"/>
                </a:cxn>
                <a:cxn ang="0">
                  <a:pos x="290" y="712"/>
                </a:cxn>
                <a:cxn ang="0">
                  <a:pos x="230" y="824"/>
                </a:cxn>
                <a:cxn ang="0">
                  <a:pos x="174" y="946"/>
                </a:cxn>
                <a:cxn ang="0">
                  <a:pos x="126" y="1077"/>
                </a:cxn>
                <a:cxn ang="0">
                  <a:pos x="85" y="1216"/>
                </a:cxn>
                <a:cxn ang="0">
                  <a:pos x="53" y="1365"/>
                </a:cxn>
                <a:cxn ang="0">
                  <a:pos x="30" y="1521"/>
                </a:cxn>
                <a:cxn ang="0">
                  <a:pos x="17" y="1687"/>
                </a:cxn>
                <a:cxn ang="0">
                  <a:pos x="12" y="1863"/>
                </a:cxn>
                <a:cxn ang="0">
                  <a:pos x="25" y="2144"/>
                </a:cxn>
                <a:cxn ang="0">
                  <a:pos x="48" y="2341"/>
                </a:cxn>
              </a:cxnLst>
              <a:rect l="0" t="0" r="r" b="b"/>
              <a:pathLst>
                <a:path w="2412" h="2344">
                  <a:moveTo>
                    <a:pt x="37" y="2344"/>
                  </a:moveTo>
                  <a:lnTo>
                    <a:pt x="25" y="2243"/>
                  </a:lnTo>
                  <a:lnTo>
                    <a:pt x="14" y="2144"/>
                  </a:lnTo>
                  <a:lnTo>
                    <a:pt x="4" y="1954"/>
                  </a:lnTo>
                  <a:lnTo>
                    <a:pt x="0" y="1863"/>
                  </a:lnTo>
                  <a:lnTo>
                    <a:pt x="2" y="1774"/>
                  </a:lnTo>
                  <a:lnTo>
                    <a:pt x="6" y="1687"/>
                  </a:lnTo>
                  <a:lnTo>
                    <a:pt x="12" y="1601"/>
                  </a:lnTo>
                  <a:lnTo>
                    <a:pt x="20" y="1518"/>
                  </a:lnTo>
                  <a:lnTo>
                    <a:pt x="30" y="1438"/>
                  </a:lnTo>
                  <a:lnTo>
                    <a:pt x="42" y="1361"/>
                  </a:lnTo>
                  <a:lnTo>
                    <a:pt x="58" y="1285"/>
                  </a:lnTo>
                  <a:lnTo>
                    <a:pt x="74" y="1212"/>
                  </a:lnTo>
                  <a:lnTo>
                    <a:pt x="94" y="1141"/>
                  </a:lnTo>
                  <a:lnTo>
                    <a:pt x="116" y="1072"/>
                  </a:lnTo>
                  <a:lnTo>
                    <a:pt x="138" y="1005"/>
                  </a:lnTo>
                  <a:lnTo>
                    <a:pt x="163" y="940"/>
                  </a:lnTo>
                  <a:lnTo>
                    <a:pt x="190" y="879"/>
                  </a:lnTo>
                  <a:lnTo>
                    <a:pt x="219" y="819"/>
                  </a:lnTo>
                  <a:lnTo>
                    <a:pt x="249" y="760"/>
                  </a:lnTo>
                  <a:lnTo>
                    <a:pt x="281" y="704"/>
                  </a:lnTo>
                  <a:lnTo>
                    <a:pt x="315" y="650"/>
                  </a:lnTo>
                  <a:lnTo>
                    <a:pt x="350" y="599"/>
                  </a:lnTo>
                  <a:lnTo>
                    <a:pt x="387" y="550"/>
                  </a:lnTo>
                  <a:lnTo>
                    <a:pt x="426" y="503"/>
                  </a:lnTo>
                  <a:lnTo>
                    <a:pt x="466" y="458"/>
                  </a:lnTo>
                  <a:lnTo>
                    <a:pt x="507" y="415"/>
                  </a:lnTo>
                  <a:lnTo>
                    <a:pt x="548" y="375"/>
                  </a:lnTo>
                  <a:lnTo>
                    <a:pt x="592" y="337"/>
                  </a:lnTo>
                  <a:lnTo>
                    <a:pt x="636" y="301"/>
                  </a:lnTo>
                  <a:lnTo>
                    <a:pt x="728" y="234"/>
                  </a:lnTo>
                  <a:lnTo>
                    <a:pt x="777" y="204"/>
                  </a:lnTo>
                  <a:lnTo>
                    <a:pt x="827" y="176"/>
                  </a:lnTo>
                  <a:lnTo>
                    <a:pt x="876" y="149"/>
                  </a:lnTo>
                  <a:lnTo>
                    <a:pt x="925" y="126"/>
                  </a:lnTo>
                  <a:lnTo>
                    <a:pt x="976" y="104"/>
                  </a:lnTo>
                  <a:lnTo>
                    <a:pt x="1028" y="84"/>
                  </a:lnTo>
                  <a:lnTo>
                    <a:pt x="1081" y="66"/>
                  </a:lnTo>
                  <a:lnTo>
                    <a:pt x="1133" y="52"/>
                  </a:lnTo>
                  <a:lnTo>
                    <a:pt x="1186" y="37"/>
                  </a:lnTo>
                  <a:lnTo>
                    <a:pt x="1241" y="27"/>
                  </a:lnTo>
                  <a:lnTo>
                    <a:pt x="1350" y="9"/>
                  </a:lnTo>
                  <a:lnTo>
                    <a:pt x="1459" y="0"/>
                  </a:lnTo>
                  <a:lnTo>
                    <a:pt x="1569" y="0"/>
                  </a:lnTo>
                  <a:lnTo>
                    <a:pt x="1623" y="3"/>
                  </a:lnTo>
                  <a:lnTo>
                    <a:pt x="1678" y="7"/>
                  </a:lnTo>
                  <a:lnTo>
                    <a:pt x="1732" y="13"/>
                  </a:lnTo>
                  <a:lnTo>
                    <a:pt x="1788" y="21"/>
                  </a:lnTo>
                  <a:lnTo>
                    <a:pt x="1843" y="32"/>
                  </a:lnTo>
                  <a:lnTo>
                    <a:pt x="1898" y="44"/>
                  </a:lnTo>
                  <a:lnTo>
                    <a:pt x="1951" y="59"/>
                  </a:lnTo>
                  <a:lnTo>
                    <a:pt x="2004" y="74"/>
                  </a:lnTo>
                  <a:lnTo>
                    <a:pt x="2111" y="112"/>
                  </a:lnTo>
                  <a:lnTo>
                    <a:pt x="2163" y="133"/>
                  </a:lnTo>
                  <a:lnTo>
                    <a:pt x="2215" y="157"/>
                  </a:lnTo>
                  <a:lnTo>
                    <a:pt x="2265" y="182"/>
                  </a:lnTo>
                  <a:lnTo>
                    <a:pt x="2314" y="210"/>
                  </a:lnTo>
                  <a:lnTo>
                    <a:pt x="2364" y="240"/>
                  </a:lnTo>
                  <a:lnTo>
                    <a:pt x="2412" y="270"/>
                  </a:lnTo>
                  <a:lnTo>
                    <a:pt x="2406" y="281"/>
                  </a:lnTo>
                  <a:lnTo>
                    <a:pt x="2358" y="250"/>
                  </a:lnTo>
                  <a:lnTo>
                    <a:pt x="2309" y="221"/>
                  </a:lnTo>
                  <a:lnTo>
                    <a:pt x="2260" y="193"/>
                  </a:lnTo>
                  <a:lnTo>
                    <a:pt x="2209" y="168"/>
                  </a:lnTo>
                  <a:lnTo>
                    <a:pt x="2157" y="144"/>
                  </a:lnTo>
                  <a:lnTo>
                    <a:pt x="2105" y="122"/>
                  </a:lnTo>
                  <a:lnTo>
                    <a:pt x="2001" y="86"/>
                  </a:lnTo>
                  <a:lnTo>
                    <a:pt x="1948" y="70"/>
                  </a:lnTo>
                  <a:lnTo>
                    <a:pt x="1895" y="56"/>
                  </a:lnTo>
                  <a:lnTo>
                    <a:pt x="1840" y="44"/>
                  </a:lnTo>
                  <a:lnTo>
                    <a:pt x="1786" y="33"/>
                  </a:lnTo>
                  <a:lnTo>
                    <a:pt x="1731" y="25"/>
                  </a:lnTo>
                  <a:lnTo>
                    <a:pt x="1676" y="19"/>
                  </a:lnTo>
                  <a:lnTo>
                    <a:pt x="1622" y="15"/>
                  </a:lnTo>
                  <a:lnTo>
                    <a:pt x="1569" y="12"/>
                  </a:lnTo>
                  <a:lnTo>
                    <a:pt x="1459" y="12"/>
                  </a:lnTo>
                  <a:lnTo>
                    <a:pt x="1352" y="21"/>
                  </a:lnTo>
                  <a:lnTo>
                    <a:pt x="1242" y="39"/>
                  </a:lnTo>
                  <a:lnTo>
                    <a:pt x="1189" y="49"/>
                  </a:lnTo>
                  <a:lnTo>
                    <a:pt x="1136" y="64"/>
                  </a:lnTo>
                  <a:lnTo>
                    <a:pt x="1084" y="78"/>
                  </a:lnTo>
                  <a:lnTo>
                    <a:pt x="1033" y="94"/>
                  </a:lnTo>
                  <a:lnTo>
                    <a:pt x="981" y="114"/>
                  </a:lnTo>
                  <a:lnTo>
                    <a:pt x="931" y="137"/>
                  </a:lnTo>
                  <a:lnTo>
                    <a:pt x="881" y="160"/>
                  </a:lnTo>
                  <a:lnTo>
                    <a:pt x="832" y="186"/>
                  </a:lnTo>
                  <a:lnTo>
                    <a:pt x="783" y="214"/>
                  </a:lnTo>
                  <a:lnTo>
                    <a:pt x="736" y="244"/>
                  </a:lnTo>
                  <a:lnTo>
                    <a:pt x="644" y="310"/>
                  </a:lnTo>
                  <a:lnTo>
                    <a:pt x="600" y="346"/>
                  </a:lnTo>
                  <a:lnTo>
                    <a:pt x="556" y="385"/>
                  </a:lnTo>
                  <a:lnTo>
                    <a:pt x="515" y="425"/>
                  </a:lnTo>
                  <a:lnTo>
                    <a:pt x="474" y="467"/>
                  </a:lnTo>
                  <a:lnTo>
                    <a:pt x="434" y="513"/>
                  </a:lnTo>
                  <a:lnTo>
                    <a:pt x="397" y="558"/>
                  </a:lnTo>
                  <a:lnTo>
                    <a:pt x="359" y="607"/>
                  </a:lnTo>
                  <a:lnTo>
                    <a:pt x="325" y="658"/>
                  </a:lnTo>
                  <a:lnTo>
                    <a:pt x="290" y="712"/>
                  </a:lnTo>
                  <a:lnTo>
                    <a:pt x="258" y="767"/>
                  </a:lnTo>
                  <a:lnTo>
                    <a:pt x="230" y="824"/>
                  </a:lnTo>
                  <a:lnTo>
                    <a:pt x="201" y="884"/>
                  </a:lnTo>
                  <a:lnTo>
                    <a:pt x="174" y="946"/>
                  </a:lnTo>
                  <a:lnTo>
                    <a:pt x="149" y="1011"/>
                  </a:lnTo>
                  <a:lnTo>
                    <a:pt x="126" y="1077"/>
                  </a:lnTo>
                  <a:lnTo>
                    <a:pt x="105" y="1145"/>
                  </a:lnTo>
                  <a:lnTo>
                    <a:pt x="85" y="1216"/>
                  </a:lnTo>
                  <a:lnTo>
                    <a:pt x="69" y="1289"/>
                  </a:lnTo>
                  <a:lnTo>
                    <a:pt x="53" y="1365"/>
                  </a:lnTo>
                  <a:lnTo>
                    <a:pt x="41" y="1441"/>
                  </a:lnTo>
                  <a:lnTo>
                    <a:pt x="30" y="1521"/>
                  </a:lnTo>
                  <a:lnTo>
                    <a:pt x="22" y="1603"/>
                  </a:lnTo>
                  <a:lnTo>
                    <a:pt x="17" y="1687"/>
                  </a:lnTo>
                  <a:lnTo>
                    <a:pt x="13" y="1774"/>
                  </a:lnTo>
                  <a:lnTo>
                    <a:pt x="12" y="1863"/>
                  </a:lnTo>
                  <a:lnTo>
                    <a:pt x="14" y="1954"/>
                  </a:lnTo>
                  <a:lnTo>
                    <a:pt x="25" y="2144"/>
                  </a:lnTo>
                  <a:lnTo>
                    <a:pt x="36" y="2240"/>
                  </a:lnTo>
                  <a:lnTo>
                    <a:pt x="48" y="2341"/>
                  </a:lnTo>
                  <a:lnTo>
                    <a:pt x="37" y="2344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0" name="Freeform 29"/>
            <p:cNvSpPr>
              <a:spLocks/>
            </p:cNvSpPr>
            <p:nvPr/>
          </p:nvSpPr>
          <p:spPr bwMode="auto">
            <a:xfrm>
              <a:off x="951275" y="3099974"/>
              <a:ext cx="7882" cy="197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0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1" name="Freeform 30"/>
            <p:cNvSpPr>
              <a:spLocks/>
            </p:cNvSpPr>
            <p:nvPr/>
          </p:nvSpPr>
          <p:spPr bwMode="auto">
            <a:xfrm>
              <a:off x="2836421" y="1459653"/>
              <a:ext cx="577374" cy="10958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9" y="65"/>
                </a:cxn>
                <a:cxn ang="0">
                  <a:pos x="184" y="134"/>
                </a:cxn>
                <a:cxn ang="0">
                  <a:pos x="261" y="206"/>
                </a:cxn>
                <a:cxn ang="0">
                  <a:pos x="298" y="245"/>
                </a:cxn>
                <a:cxn ang="0">
                  <a:pos x="333" y="282"/>
                </a:cxn>
                <a:cxn ang="0">
                  <a:pos x="368" y="322"/>
                </a:cxn>
                <a:cxn ang="0">
                  <a:pos x="400" y="361"/>
                </a:cxn>
                <a:cxn ang="0">
                  <a:pos x="430" y="402"/>
                </a:cxn>
                <a:cxn ang="0">
                  <a:pos x="460" y="443"/>
                </a:cxn>
                <a:cxn ang="0">
                  <a:pos x="487" y="486"/>
                </a:cxn>
                <a:cxn ang="0">
                  <a:pos x="514" y="528"/>
                </a:cxn>
                <a:cxn ang="0">
                  <a:pos x="538" y="571"/>
                </a:cxn>
                <a:cxn ang="0">
                  <a:pos x="561" y="615"/>
                </a:cxn>
                <a:cxn ang="0">
                  <a:pos x="602" y="704"/>
                </a:cxn>
                <a:cxn ang="0">
                  <a:pos x="638" y="795"/>
                </a:cxn>
                <a:cxn ang="0">
                  <a:pos x="667" y="889"/>
                </a:cxn>
                <a:cxn ang="0">
                  <a:pos x="691" y="985"/>
                </a:cxn>
                <a:cxn ang="0">
                  <a:pos x="701" y="1033"/>
                </a:cxn>
                <a:cxn ang="0">
                  <a:pos x="709" y="1082"/>
                </a:cxn>
                <a:cxn ang="0">
                  <a:pos x="715" y="1132"/>
                </a:cxn>
                <a:cxn ang="0">
                  <a:pos x="721" y="1181"/>
                </a:cxn>
                <a:cxn ang="0">
                  <a:pos x="723" y="1230"/>
                </a:cxn>
                <a:cxn ang="0">
                  <a:pos x="726" y="1279"/>
                </a:cxn>
                <a:cxn ang="0">
                  <a:pos x="726" y="1379"/>
                </a:cxn>
                <a:cxn ang="0">
                  <a:pos x="714" y="1379"/>
                </a:cxn>
                <a:cxn ang="0">
                  <a:pos x="714" y="1279"/>
                </a:cxn>
                <a:cxn ang="0">
                  <a:pos x="711" y="1232"/>
                </a:cxn>
                <a:cxn ang="0">
                  <a:pos x="709" y="1182"/>
                </a:cxn>
                <a:cxn ang="0">
                  <a:pos x="703" y="1133"/>
                </a:cxn>
                <a:cxn ang="0">
                  <a:pos x="697" y="1084"/>
                </a:cxn>
                <a:cxn ang="0">
                  <a:pos x="689" y="1036"/>
                </a:cxn>
                <a:cxn ang="0">
                  <a:pos x="679" y="988"/>
                </a:cxn>
                <a:cxn ang="0">
                  <a:pos x="655" y="892"/>
                </a:cxn>
                <a:cxn ang="0">
                  <a:pos x="627" y="800"/>
                </a:cxn>
                <a:cxn ang="0">
                  <a:pos x="591" y="709"/>
                </a:cxn>
                <a:cxn ang="0">
                  <a:pos x="550" y="620"/>
                </a:cxn>
                <a:cxn ang="0">
                  <a:pos x="527" y="576"/>
                </a:cxn>
                <a:cxn ang="0">
                  <a:pos x="503" y="534"/>
                </a:cxn>
                <a:cxn ang="0">
                  <a:pos x="477" y="491"/>
                </a:cxn>
                <a:cxn ang="0">
                  <a:pos x="450" y="451"/>
                </a:cxn>
                <a:cxn ang="0">
                  <a:pos x="421" y="410"/>
                </a:cxn>
                <a:cxn ang="0">
                  <a:pos x="390" y="369"/>
                </a:cxn>
                <a:cxn ang="0">
                  <a:pos x="358" y="330"/>
                </a:cxn>
                <a:cxn ang="0">
                  <a:pos x="324" y="290"/>
                </a:cxn>
                <a:cxn ang="0">
                  <a:pos x="289" y="253"/>
                </a:cxn>
                <a:cxn ang="0">
                  <a:pos x="253" y="215"/>
                </a:cxn>
                <a:cxn ang="0">
                  <a:pos x="176" y="143"/>
                </a:cxn>
                <a:cxn ang="0">
                  <a:pos x="91" y="74"/>
                </a:cxn>
                <a:cxn ang="0">
                  <a:pos x="0" y="9"/>
                </a:cxn>
                <a:cxn ang="0">
                  <a:pos x="8" y="0"/>
                </a:cxn>
              </a:cxnLst>
              <a:rect l="0" t="0" r="r" b="b"/>
              <a:pathLst>
                <a:path w="726" h="1379">
                  <a:moveTo>
                    <a:pt x="8" y="0"/>
                  </a:moveTo>
                  <a:lnTo>
                    <a:pt x="99" y="65"/>
                  </a:lnTo>
                  <a:lnTo>
                    <a:pt x="184" y="134"/>
                  </a:lnTo>
                  <a:lnTo>
                    <a:pt x="261" y="206"/>
                  </a:lnTo>
                  <a:lnTo>
                    <a:pt x="298" y="245"/>
                  </a:lnTo>
                  <a:lnTo>
                    <a:pt x="333" y="282"/>
                  </a:lnTo>
                  <a:lnTo>
                    <a:pt x="368" y="322"/>
                  </a:lnTo>
                  <a:lnTo>
                    <a:pt x="400" y="361"/>
                  </a:lnTo>
                  <a:lnTo>
                    <a:pt x="430" y="402"/>
                  </a:lnTo>
                  <a:lnTo>
                    <a:pt x="460" y="443"/>
                  </a:lnTo>
                  <a:lnTo>
                    <a:pt x="487" y="486"/>
                  </a:lnTo>
                  <a:lnTo>
                    <a:pt x="514" y="528"/>
                  </a:lnTo>
                  <a:lnTo>
                    <a:pt x="538" y="571"/>
                  </a:lnTo>
                  <a:lnTo>
                    <a:pt x="561" y="615"/>
                  </a:lnTo>
                  <a:lnTo>
                    <a:pt x="602" y="704"/>
                  </a:lnTo>
                  <a:lnTo>
                    <a:pt x="638" y="795"/>
                  </a:lnTo>
                  <a:lnTo>
                    <a:pt x="667" y="889"/>
                  </a:lnTo>
                  <a:lnTo>
                    <a:pt x="691" y="985"/>
                  </a:lnTo>
                  <a:lnTo>
                    <a:pt x="701" y="1033"/>
                  </a:lnTo>
                  <a:lnTo>
                    <a:pt x="709" y="1082"/>
                  </a:lnTo>
                  <a:lnTo>
                    <a:pt x="715" y="1132"/>
                  </a:lnTo>
                  <a:lnTo>
                    <a:pt x="721" y="1181"/>
                  </a:lnTo>
                  <a:lnTo>
                    <a:pt x="723" y="1230"/>
                  </a:lnTo>
                  <a:lnTo>
                    <a:pt x="726" y="1279"/>
                  </a:lnTo>
                  <a:lnTo>
                    <a:pt x="726" y="1379"/>
                  </a:lnTo>
                  <a:lnTo>
                    <a:pt x="714" y="1379"/>
                  </a:lnTo>
                  <a:lnTo>
                    <a:pt x="714" y="1279"/>
                  </a:lnTo>
                  <a:lnTo>
                    <a:pt x="711" y="1232"/>
                  </a:lnTo>
                  <a:lnTo>
                    <a:pt x="709" y="1182"/>
                  </a:lnTo>
                  <a:lnTo>
                    <a:pt x="703" y="1133"/>
                  </a:lnTo>
                  <a:lnTo>
                    <a:pt x="697" y="1084"/>
                  </a:lnTo>
                  <a:lnTo>
                    <a:pt x="689" y="1036"/>
                  </a:lnTo>
                  <a:lnTo>
                    <a:pt x="679" y="988"/>
                  </a:lnTo>
                  <a:lnTo>
                    <a:pt x="655" y="892"/>
                  </a:lnTo>
                  <a:lnTo>
                    <a:pt x="627" y="800"/>
                  </a:lnTo>
                  <a:lnTo>
                    <a:pt x="591" y="709"/>
                  </a:lnTo>
                  <a:lnTo>
                    <a:pt x="550" y="620"/>
                  </a:lnTo>
                  <a:lnTo>
                    <a:pt x="527" y="576"/>
                  </a:lnTo>
                  <a:lnTo>
                    <a:pt x="503" y="534"/>
                  </a:lnTo>
                  <a:lnTo>
                    <a:pt x="477" y="491"/>
                  </a:lnTo>
                  <a:lnTo>
                    <a:pt x="450" y="451"/>
                  </a:lnTo>
                  <a:lnTo>
                    <a:pt x="421" y="410"/>
                  </a:lnTo>
                  <a:lnTo>
                    <a:pt x="390" y="369"/>
                  </a:lnTo>
                  <a:lnTo>
                    <a:pt x="358" y="330"/>
                  </a:lnTo>
                  <a:lnTo>
                    <a:pt x="324" y="290"/>
                  </a:lnTo>
                  <a:lnTo>
                    <a:pt x="289" y="253"/>
                  </a:lnTo>
                  <a:lnTo>
                    <a:pt x="253" y="215"/>
                  </a:lnTo>
                  <a:lnTo>
                    <a:pt x="176" y="143"/>
                  </a:lnTo>
                  <a:lnTo>
                    <a:pt x="91" y="74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2" name="Freeform 31"/>
            <p:cNvSpPr>
              <a:spLocks/>
            </p:cNvSpPr>
            <p:nvPr/>
          </p:nvSpPr>
          <p:spPr bwMode="auto">
            <a:xfrm>
              <a:off x="2839297" y="1455297"/>
              <a:ext cx="5912" cy="788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2"/>
                </a:cxn>
                <a:cxn ang="0">
                  <a:pos x="0" y="11"/>
                </a:cxn>
                <a:cxn ang="0">
                  <a:pos x="1" y="11"/>
                </a:cxn>
                <a:cxn ang="0">
                  <a:pos x="7" y="0"/>
                </a:cxn>
              </a:cxnLst>
              <a:rect l="0" t="0" r="r" b="b"/>
              <a:pathLst>
                <a:path w="8" h="11">
                  <a:moveTo>
                    <a:pt x="7" y="0"/>
                  </a:moveTo>
                  <a:lnTo>
                    <a:pt x="8" y="2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2927373" y="2550834"/>
              <a:ext cx="744872" cy="4347783"/>
            </a:xfrm>
            <a:custGeom>
              <a:avLst/>
              <a:gdLst/>
              <a:ahLst/>
              <a:cxnLst>
                <a:cxn ang="0">
                  <a:pos x="602" y="118"/>
                </a:cxn>
                <a:cxn ang="0">
                  <a:pos x="566" y="400"/>
                </a:cxn>
                <a:cxn ang="0">
                  <a:pos x="505" y="737"/>
                </a:cxn>
                <a:cxn ang="0">
                  <a:pos x="386" y="1324"/>
                </a:cxn>
                <a:cxn ang="0">
                  <a:pos x="211" y="2203"/>
                </a:cxn>
                <a:cxn ang="0">
                  <a:pos x="131" y="2661"/>
                </a:cxn>
                <a:cxn ang="0">
                  <a:pos x="81" y="3005"/>
                </a:cxn>
                <a:cxn ang="0">
                  <a:pos x="43" y="3342"/>
                </a:cxn>
                <a:cxn ang="0">
                  <a:pos x="26" y="3563"/>
                </a:cxn>
                <a:cxn ang="0">
                  <a:pos x="15" y="3777"/>
                </a:cxn>
                <a:cxn ang="0">
                  <a:pos x="12" y="3985"/>
                </a:cxn>
                <a:cxn ang="0">
                  <a:pos x="19" y="4185"/>
                </a:cxn>
                <a:cxn ang="0">
                  <a:pos x="36" y="4374"/>
                </a:cxn>
                <a:cxn ang="0">
                  <a:pos x="63" y="4553"/>
                </a:cxn>
                <a:cxn ang="0">
                  <a:pos x="103" y="4720"/>
                </a:cxn>
                <a:cxn ang="0">
                  <a:pos x="155" y="4872"/>
                </a:cxn>
                <a:cxn ang="0">
                  <a:pos x="220" y="5012"/>
                </a:cxn>
                <a:cxn ang="0">
                  <a:pos x="299" y="5135"/>
                </a:cxn>
                <a:cxn ang="0">
                  <a:pos x="393" y="5240"/>
                </a:cxn>
                <a:cxn ang="0">
                  <a:pos x="504" y="5326"/>
                </a:cxn>
                <a:cxn ang="0">
                  <a:pos x="632" y="5394"/>
                </a:cxn>
                <a:cxn ang="0">
                  <a:pos x="777" y="5441"/>
                </a:cxn>
                <a:cxn ang="0">
                  <a:pos x="939" y="5466"/>
                </a:cxn>
                <a:cxn ang="0">
                  <a:pos x="854" y="5469"/>
                </a:cxn>
                <a:cxn ang="0">
                  <a:pos x="698" y="5433"/>
                </a:cxn>
                <a:cxn ang="0">
                  <a:pos x="560" y="5374"/>
                </a:cxn>
                <a:cxn ang="0">
                  <a:pos x="438" y="5296"/>
                </a:cxn>
                <a:cxn ang="0">
                  <a:pos x="335" y="5197"/>
                </a:cxn>
                <a:cxn ang="0">
                  <a:pos x="248" y="5081"/>
                </a:cxn>
                <a:cxn ang="0">
                  <a:pos x="175" y="4949"/>
                </a:cxn>
                <a:cxn ang="0">
                  <a:pos x="115" y="4802"/>
                </a:cxn>
                <a:cxn ang="0">
                  <a:pos x="69" y="4641"/>
                </a:cxn>
                <a:cxn ang="0">
                  <a:pos x="36" y="4467"/>
                </a:cxn>
                <a:cxn ang="0">
                  <a:pos x="14" y="4282"/>
                </a:cxn>
                <a:cxn ang="0">
                  <a:pos x="3" y="4086"/>
                </a:cxn>
                <a:cxn ang="0">
                  <a:pos x="0" y="3883"/>
                </a:cxn>
                <a:cxn ang="0">
                  <a:pos x="7" y="3671"/>
                </a:cxn>
                <a:cxn ang="0">
                  <a:pos x="22" y="3454"/>
                </a:cxn>
                <a:cxn ang="0">
                  <a:pos x="55" y="3117"/>
                </a:cxn>
                <a:cxn ang="0">
                  <a:pos x="85" y="2889"/>
                </a:cxn>
                <a:cxn ang="0">
                  <a:pos x="157" y="2431"/>
                </a:cxn>
                <a:cxn ang="0">
                  <a:pos x="287" y="1753"/>
                </a:cxn>
                <a:cxn ang="0">
                  <a:pos x="457" y="922"/>
                </a:cxn>
                <a:cxn ang="0">
                  <a:pos x="526" y="561"/>
                </a:cxn>
                <a:cxn ang="0">
                  <a:pos x="576" y="249"/>
                </a:cxn>
                <a:cxn ang="0">
                  <a:pos x="597" y="0"/>
                </a:cxn>
              </a:cxnLst>
              <a:rect l="0" t="0" r="r" b="b"/>
              <a:pathLst>
                <a:path w="939" h="5478">
                  <a:moveTo>
                    <a:pt x="609" y="0"/>
                  </a:moveTo>
                  <a:lnTo>
                    <a:pt x="602" y="118"/>
                  </a:lnTo>
                  <a:lnTo>
                    <a:pt x="588" y="251"/>
                  </a:lnTo>
                  <a:lnTo>
                    <a:pt x="566" y="400"/>
                  </a:lnTo>
                  <a:lnTo>
                    <a:pt x="538" y="562"/>
                  </a:lnTo>
                  <a:lnTo>
                    <a:pt x="505" y="737"/>
                  </a:lnTo>
                  <a:lnTo>
                    <a:pt x="469" y="923"/>
                  </a:lnTo>
                  <a:lnTo>
                    <a:pt x="386" y="1324"/>
                  </a:lnTo>
                  <a:lnTo>
                    <a:pt x="299" y="1754"/>
                  </a:lnTo>
                  <a:lnTo>
                    <a:pt x="211" y="2203"/>
                  </a:lnTo>
                  <a:lnTo>
                    <a:pt x="169" y="2432"/>
                  </a:lnTo>
                  <a:lnTo>
                    <a:pt x="131" y="2661"/>
                  </a:lnTo>
                  <a:lnTo>
                    <a:pt x="97" y="2890"/>
                  </a:lnTo>
                  <a:lnTo>
                    <a:pt x="81" y="3005"/>
                  </a:lnTo>
                  <a:lnTo>
                    <a:pt x="67" y="3118"/>
                  </a:lnTo>
                  <a:lnTo>
                    <a:pt x="43" y="3342"/>
                  </a:lnTo>
                  <a:lnTo>
                    <a:pt x="34" y="3454"/>
                  </a:lnTo>
                  <a:lnTo>
                    <a:pt x="26" y="3563"/>
                  </a:lnTo>
                  <a:lnTo>
                    <a:pt x="19" y="3671"/>
                  </a:lnTo>
                  <a:lnTo>
                    <a:pt x="15" y="3777"/>
                  </a:lnTo>
                  <a:lnTo>
                    <a:pt x="12" y="3883"/>
                  </a:lnTo>
                  <a:lnTo>
                    <a:pt x="12" y="3985"/>
                  </a:lnTo>
                  <a:lnTo>
                    <a:pt x="15" y="4086"/>
                  </a:lnTo>
                  <a:lnTo>
                    <a:pt x="19" y="4185"/>
                  </a:lnTo>
                  <a:lnTo>
                    <a:pt x="26" y="4281"/>
                  </a:lnTo>
                  <a:lnTo>
                    <a:pt x="36" y="4374"/>
                  </a:lnTo>
                  <a:lnTo>
                    <a:pt x="48" y="4466"/>
                  </a:lnTo>
                  <a:lnTo>
                    <a:pt x="63" y="4553"/>
                  </a:lnTo>
                  <a:lnTo>
                    <a:pt x="81" y="4638"/>
                  </a:lnTo>
                  <a:lnTo>
                    <a:pt x="103" y="4720"/>
                  </a:lnTo>
                  <a:lnTo>
                    <a:pt x="127" y="4799"/>
                  </a:lnTo>
                  <a:lnTo>
                    <a:pt x="155" y="4872"/>
                  </a:lnTo>
                  <a:lnTo>
                    <a:pt x="185" y="4944"/>
                  </a:lnTo>
                  <a:lnTo>
                    <a:pt x="220" y="5012"/>
                  </a:lnTo>
                  <a:lnTo>
                    <a:pt x="259" y="5076"/>
                  </a:lnTo>
                  <a:lnTo>
                    <a:pt x="299" y="5135"/>
                  </a:lnTo>
                  <a:lnTo>
                    <a:pt x="344" y="5189"/>
                  </a:lnTo>
                  <a:lnTo>
                    <a:pt x="393" y="5240"/>
                  </a:lnTo>
                  <a:lnTo>
                    <a:pt x="446" y="5286"/>
                  </a:lnTo>
                  <a:lnTo>
                    <a:pt x="504" y="5326"/>
                  </a:lnTo>
                  <a:lnTo>
                    <a:pt x="565" y="5364"/>
                  </a:lnTo>
                  <a:lnTo>
                    <a:pt x="632" y="5394"/>
                  </a:lnTo>
                  <a:lnTo>
                    <a:pt x="701" y="5421"/>
                  </a:lnTo>
                  <a:lnTo>
                    <a:pt x="777" y="5441"/>
                  </a:lnTo>
                  <a:lnTo>
                    <a:pt x="855" y="5457"/>
                  </a:lnTo>
                  <a:lnTo>
                    <a:pt x="939" y="5466"/>
                  </a:lnTo>
                  <a:lnTo>
                    <a:pt x="938" y="5478"/>
                  </a:lnTo>
                  <a:lnTo>
                    <a:pt x="854" y="5469"/>
                  </a:lnTo>
                  <a:lnTo>
                    <a:pt x="774" y="5453"/>
                  </a:lnTo>
                  <a:lnTo>
                    <a:pt x="698" y="5433"/>
                  </a:lnTo>
                  <a:lnTo>
                    <a:pt x="626" y="5405"/>
                  </a:lnTo>
                  <a:lnTo>
                    <a:pt x="560" y="5374"/>
                  </a:lnTo>
                  <a:lnTo>
                    <a:pt x="498" y="5337"/>
                  </a:lnTo>
                  <a:lnTo>
                    <a:pt x="438" y="5296"/>
                  </a:lnTo>
                  <a:lnTo>
                    <a:pt x="385" y="5249"/>
                  </a:lnTo>
                  <a:lnTo>
                    <a:pt x="335" y="5197"/>
                  </a:lnTo>
                  <a:lnTo>
                    <a:pt x="289" y="5143"/>
                  </a:lnTo>
                  <a:lnTo>
                    <a:pt x="248" y="5081"/>
                  </a:lnTo>
                  <a:lnTo>
                    <a:pt x="209" y="5017"/>
                  </a:lnTo>
                  <a:lnTo>
                    <a:pt x="175" y="4949"/>
                  </a:lnTo>
                  <a:lnTo>
                    <a:pt x="144" y="4878"/>
                  </a:lnTo>
                  <a:lnTo>
                    <a:pt x="115" y="4802"/>
                  </a:lnTo>
                  <a:lnTo>
                    <a:pt x="91" y="4723"/>
                  </a:lnTo>
                  <a:lnTo>
                    <a:pt x="69" y="4641"/>
                  </a:lnTo>
                  <a:lnTo>
                    <a:pt x="51" y="4555"/>
                  </a:lnTo>
                  <a:lnTo>
                    <a:pt x="36" y="4467"/>
                  </a:lnTo>
                  <a:lnTo>
                    <a:pt x="24" y="4375"/>
                  </a:lnTo>
                  <a:lnTo>
                    <a:pt x="14" y="4282"/>
                  </a:lnTo>
                  <a:lnTo>
                    <a:pt x="7" y="4186"/>
                  </a:lnTo>
                  <a:lnTo>
                    <a:pt x="3" y="4086"/>
                  </a:lnTo>
                  <a:lnTo>
                    <a:pt x="0" y="3985"/>
                  </a:lnTo>
                  <a:lnTo>
                    <a:pt x="0" y="3883"/>
                  </a:lnTo>
                  <a:lnTo>
                    <a:pt x="3" y="3777"/>
                  </a:lnTo>
                  <a:lnTo>
                    <a:pt x="7" y="3671"/>
                  </a:lnTo>
                  <a:lnTo>
                    <a:pt x="14" y="3563"/>
                  </a:lnTo>
                  <a:lnTo>
                    <a:pt x="22" y="3454"/>
                  </a:lnTo>
                  <a:lnTo>
                    <a:pt x="31" y="3342"/>
                  </a:lnTo>
                  <a:lnTo>
                    <a:pt x="55" y="3117"/>
                  </a:lnTo>
                  <a:lnTo>
                    <a:pt x="69" y="3004"/>
                  </a:lnTo>
                  <a:lnTo>
                    <a:pt x="85" y="2889"/>
                  </a:lnTo>
                  <a:lnTo>
                    <a:pt x="119" y="2660"/>
                  </a:lnTo>
                  <a:lnTo>
                    <a:pt x="157" y="2431"/>
                  </a:lnTo>
                  <a:lnTo>
                    <a:pt x="199" y="2202"/>
                  </a:lnTo>
                  <a:lnTo>
                    <a:pt x="287" y="1753"/>
                  </a:lnTo>
                  <a:lnTo>
                    <a:pt x="374" y="1323"/>
                  </a:lnTo>
                  <a:lnTo>
                    <a:pt x="457" y="922"/>
                  </a:lnTo>
                  <a:lnTo>
                    <a:pt x="493" y="736"/>
                  </a:lnTo>
                  <a:lnTo>
                    <a:pt x="526" y="561"/>
                  </a:lnTo>
                  <a:lnTo>
                    <a:pt x="554" y="399"/>
                  </a:lnTo>
                  <a:lnTo>
                    <a:pt x="576" y="249"/>
                  </a:lnTo>
                  <a:lnTo>
                    <a:pt x="590" y="118"/>
                  </a:lnTo>
                  <a:lnTo>
                    <a:pt x="597" y="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4" name="Freeform 33"/>
            <p:cNvSpPr>
              <a:spLocks/>
            </p:cNvSpPr>
            <p:nvPr/>
          </p:nvSpPr>
          <p:spPr bwMode="auto">
            <a:xfrm>
              <a:off x="3405101" y="2550423"/>
              <a:ext cx="9852" cy="197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3673991" y="3634860"/>
              <a:ext cx="1673006" cy="3265764"/>
            </a:xfrm>
            <a:custGeom>
              <a:avLst/>
              <a:gdLst/>
              <a:ahLst/>
              <a:cxnLst>
                <a:cxn ang="0">
                  <a:pos x="67" y="4103"/>
                </a:cxn>
                <a:cxn ang="0">
                  <a:pos x="195" y="4094"/>
                </a:cxn>
                <a:cxn ang="0">
                  <a:pos x="316" y="4068"/>
                </a:cxn>
                <a:cxn ang="0">
                  <a:pos x="432" y="4026"/>
                </a:cxn>
                <a:cxn ang="0">
                  <a:pos x="542" y="3968"/>
                </a:cxn>
                <a:cxn ang="0">
                  <a:pos x="647" y="3898"/>
                </a:cxn>
                <a:cxn ang="0">
                  <a:pos x="749" y="3811"/>
                </a:cxn>
                <a:cxn ang="0">
                  <a:pos x="845" y="3713"/>
                </a:cxn>
                <a:cxn ang="0">
                  <a:pos x="934" y="3602"/>
                </a:cxn>
                <a:cxn ang="0">
                  <a:pos x="1020" y="3482"/>
                </a:cxn>
                <a:cxn ang="0">
                  <a:pos x="1102" y="3350"/>
                </a:cxn>
                <a:cxn ang="0">
                  <a:pos x="1218" y="3140"/>
                </a:cxn>
                <a:cxn ang="0">
                  <a:pos x="1356" y="2832"/>
                </a:cxn>
                <a:cxn ang="0">
                  <a:pos x="1451" y="2586"/>
                </a:cxn>
                <a:cxn ang="0">
                  <a:pos x="1537" y="2332"/>
                </a:cxn>
                <a:cxn ang="0">
                  <a:pos x="1641" y="1985"/>
                </a:cxn>
                <a:cxn ang="0">
                  <a:pos x="1777" y="1461"/>
                </a:cxn>
                <a:cxn ang="0">
                  <a:pos x="1925" y="796"/>
                </a:cxn>
                <a:cxn ang="0">
                  <a:pos x="2045" y="229"/>
                </a:cxn>
                <a:cxn ang="0">
                  <a:pos x="2109" y="4"/>
                </a:cxn>
                <a:cxn ang="0">
                  <a:pos x="1998" y="500"/>
                </a:cxn>
                <a:cxn ang="0">
                  <a:pos x="1865" y="1124"/>
                </a:cxn>
                <a:cxn ang="0">
                  <a:pos x="1700" y="1813"/>
                </a:cxn>
                <a:cxn ang="0">
                  <a:pos x="1601" y="2164"/>
                </a:cxn>
                <a:cxn ang="0">
                  <a:pos x="1491" y="2507"/>
                </a:cxn>
                <a:cxn ang="0">
                  <a:pos x="1431" y="2675"/>
                </a:cxn>
                <a:cxn ang="0">
                  <a:pos x="1299" y="2995"/>
                </a:cxn>
                <a:cxn ang="0">
                  <a:pos x="1151" y="3290"/>
                </a:cxn>
                <a:cxn ang="0">
                  <a:pos x="1071" y="3425"/>
                </a:cxn>
                <a:cxn ang="0">
                  <a:pos x="987" y="3552"/>
                </a:cxn>
                <a:cxn ang="0">
                  <a:pos x="898" y="3669"/>
                </a:cxn>
                <a:cxn ang="0">
                  <a:pos x="805" y="3773"/>
                </a:cxn>
                <a:cxn ang="0">
                  <a:pos x="706" y="3866"/>
                </a:cxn>
                <a:cxn ang="0">
                  <a:pos x="604" y="3944"/>
                </a:cxn>
                <a:cxn ang="0">
                  <a:pos x="493" y="4010"/>
                </a:cxn>
                <a:cxn ang="0">
                  <a:pos x="380" y="4060"/>
                </a:cxn>
                <a:cxn ang="0">
                  <a:pos x="259" y="4095"/>
                </a:cxn>
                <a:cxn ang="0">
                  <a:pos x="132" y="4112"/>
                </a:cxn>
                <a:cxn ang="0">
                  <a:pos x="0" y="4112"/>
                </a:cxn>
              </a:cxnLst>
              <a:rect l="0" t="0" r="r" b="b"/>
              <a:pathLst>
                <a:path w="2109" h="4115">
                  <a:moveTo>
                    <a:pt x="0" y="4100"/>
                  </a:moveTo>
                  <a:lnTo>
                    <a:pt x="67" y="4103"/>
                  </a:lnTo>
                  <a:lnTo>
                    <a:pt x="132" y="4100"/>
                  </a:lnTo>
                  <a:lnTo>
                    <a:pt x="195" y="4094"/>
                  </a:lnTo>
                  <a:lnTo>
                    <a:pt x="257" y="4083"/>
                  </a:lnTo>
                  <a:lnTo>
                    <a:pt x="316" y="4068"/>
                  </a:lnTo>
                  <a:lnTo>
                    <a:pt x="374" y="4050"/>
                  </a:lnTo>
                  <a:lnTo>
                    <a:pt x="432" y="4026"/>
                  </a:lnTo>
                  <a:lnTo>
                    <a:pt x="488" y="3999"/>
                  </a:lnTo>
                  <a:lnTo>
                    <a:pt x="542" y="3968"/>
                  </a:lnTo>
                  <a:lnTo>
                    <a:pt x="596" y="3935"/>
                  </a:lnTo>
                  <a:lnTo>
                    <a:pt x="647" y="3898"/>
                  </a:lnTo>
                  <a:lnTo>
                    <a:pt x="698" y="3857"/>
                  </a:lnTo>
                  <a:lnTo>
                    <a:pt x="749" y="3811"/>
                  </a:lnTo>
                  <a:lnTo>
                    <a:pt x="797" y="3763"/>
                  </a:lnTo>
                  <a:lnTo>
                    <a:pt x="845" y="3713"/>
                  </a:lnTo>
                  <a:lnTo>
                    <a:pt x="890" y="3659"/>
                  </a:lnTo>
                  <a:lnTo>
                    <a:pt x="934" y="3602"/>
                  </a:lnTo>
                  <a:lnTo>
                    <a:pt x="978" y="3544"/>
                  </a:lnTo>
                  <a:lnTo>
                    <a:pt x="1020" y="3482"/>
                  </a:lnTo>
                  <a:lnTo>
                    <a:pt x="1062" y="3417"/>
                  </a:lnTo>
                  <a:lnTo>
                    <a:pt x="1102" y="3350"/>
                  </a:lnTo>
                  <a:lnTo>
                    <a:pt x="1142" y="3284"/>
                  </a:lnTo>
                  <a:lnTo>
                    <a:pt x="1218" y="3140"/>
                  </a:lnTo>
                  <a:lnTo>
                    <a:pt x="1288" y="2989"/>
                  </a:lnTo>
                  <a:lnTo>
                    <a:pt x="1356" y="2832"/>
                  </a:lnTo>
                  <a:lnTo>
                    <a:pt x="1420" y="2670"/>
                  </a:lnTo>
                  <a:lnTo>
                    <a:pt x="1451" y="2586"/>
                  </a:lnTo>
                  <a:lnTo>
                    <a:pt x="1480" y="2502"/>
                  </a:lnTo>
                  <a:lnTo>
                    <a:pt x="1537" y="2332"/>
                  </a:lnTo>
                  <a:lnTo>
                    <a:pt x="1590" y="2158"/>
                  </a:lnTo>
                  <a:lnTo>
                    <a:pt x="1641" y="1985"/>
                  </a:lnTo>
                  <a:lnTo>
                    <a:pt x="1689" y="1809"/>
                  </a:lnTo>
                  <a:lnTo>
                    <a:pt x="1777" y="1461"/>
                  </a:lnTo>
                  <a:lnTo>
                    <a:pt x="1854" y="1120"/>
                  </a:lnTo>
                  <a:lnTo>
                    <a:pt x="1925" y="796"/>
                  </a:lnTo>
                  <a:lnTo>
                    <a:pt x="1987" y="496"/>
                  </a:lnTo>
                  <a:lnTo>
                    <a:pt x="2045" y="229"/>
                  </a:lnTo>
                  <a:lnTo>
                    <a:pt x="2098" y="0"/>
                  </a:lnTo>
                  <a:lnTo>
                    <a:pt x="2109" y="4"/>
                  </a:lnTo>
                  <a:lnTo>
                    <a:pt x="2055" y="233"/>
                  </a:lnTo>
                  <a:lnTo>
                    <a:pt x="1998" y="500"/>
                  </a:lnTo>
                  <a:lnTo>
                    <a:pt x="1935" y="800"/>
                  </a:lnTo>
                  <a:lnTo>
                    <a:pt x="1865" y="1124"/>
                  </a:lnTo>
                  <a:lnTo>
                    <a:pt x="1788" y="1465"/>
                  </a:lnTo>
                  <a:lnTo>
                    <a:pt x="1700" y="1813"/>
                  </a:lnTo>
                  <a:lnTo>
                    <a:pt x="1652" y="1989"/>
                  </a:lnTo>
                  <a:lnTo>
                    <a:pt x="1601" y="2164"/>
                  </a:lnTo>
                  <a:lnTo>
                    <a:pt x="1548" y="2337"/>
                  </a:lnTo>
                  <a:lnTo>
                    <a:pt x="1491" y="2507"/>
                  </a:lnTo>
                  <a:lnTo>
                    <a:pt x="1461" y="2591"/>
                  </a:lnTo>
                  <a:lnTo>
                    <a:pt x="1431" y="2675"/>
                  </a:lnTo>
                  <a:lnTo>
                    <a:pt x="1367" y="2838"/>
                  </a:lnTo>
                  <a:lnTo>
                    <a:pt x="1299" y="2995"/>
                  </a:lnTo>
                  <a:lnTo>
                    <a:pt x="1228" y="3145"/>
                  </a:lnTo>
                  <a:lnTo>
                    <a:pt x="1151" y="3290"/>
                  </a:lnTo>
                  <a:lnTo>
                    <a:pt x="1111" y="3358"/>
                  </a:lnTo>
                  <a:lnTo>
                    <a:pt x="1071" y="3425"/>
                  </a:lnTo>
                  <a:lnTo>
                    <a:pt x="1030" y="3490"/>
                  </a:lnTo>
                  <a:lnTo>
                    <a:pt x="987" y="3552"/>
                  </a:lnTo>
                  <a:lnTo>
                    <a:pt x="943" y="3610"/>
                  </a:lnTo>
                  <a:lnTo>
                    <a:pt x="898" y="3669"/>
                  </a:lnTo>
                  <a:lnTo>
                    <a:pt x="853" y="3722"/>
                  </a:lnTo>
                  <a:lnTo>
                    <a:pt x="805" y="3773"/>
                  </a:lnTo>
                  <a:lnTo>
                    <a:pt x="757" y="3821"/>
                  </a:lnTo>
                  <a:lnTo>
                    <a:pt x="706" y="3866"/>
                  </a:lnTo>
                  <a:lnTo>
                    <a:pt x="655" y="3907"/>
                  </a:lnTo>
                  <a:lnTo>
                    <a:pt x="604" y="3944"/>
                  </a:lnTo>
                  <a:lnTo>
                    <a:pt x="548" y="3979"/>
                  </a:lnTo>
                  <a:lnTo>
                    <a:pt x="493" y="4010"/>
                  </a:lnTo>
                  <a:lnTo>
                    <a:pt x="437" y="4036"/>
                  </a:lnTo>
                  <a:lnTo>
                    <a:pt x="380" y="4060"/>
                  </a:lnTo>
                  <a:lnTo>
                    <a:pt x="319" y="4080"/>
                  </a:lnTo>
                  <a:lnTo>
                    <a:pt x="259" y="4095"/>
                  </a:lnTo>
                  <a:lnTo>
                    <a:pt x="196" y="4106"/>
                  </a:lnTo>
                  <a:lnTo>
                    <a:pt x="132" y="4112"/>
                  </a:lnTo>
                  <a:lnTo>
                    <a:pt x="67" y="4115"/>
                  </a:lnTo>
                  <a:lnTo>
                    <a:pt x="0" y="4112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3673474" y="6890897"/>
              <a:ext cx="1970" cy="985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" y="12"/>
                </a:cxn>
                <a:cxn ang="0">
                  <a:pos x="1" y="0"/>
                </a:cxn>
                <a:cxn ang="0">
                  <a:pos x="0" y="12"/>
                </a:cxn>
              </a:cxnLst>
              <a:rect l="0" t="0" r="r" b="b"/>
              <a:pathLst>
                <a:path w="1" h="12">
                  <a:moveTo>
                    <a:pt x="0" y="12"/>
                  </a:moveTo>
                  <a:lnTo>
                    <a:pt x="1" y="12"/>
                  </a:lnTo>
                  <a:lnTo>
                    <a:pt x="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7" name="Freeform 36"/>
            <p:cNvSpPr>
              <a:spLocks/>
            </p:cNvSpPr>
            <p:nvPr/>
          </p:nvSpPr>
          <p:spPr bwMode="auto">
            <a:xfrm>
              <a:off x="5340124" y="3021256"/>
              <a:ext cx="537963" cy="616888"/>
            </a:xfrm>
            <a:custGeom>
              <a:avLst/>
              <a:gdLst/>
              <a:ahLst/>
              <a:cxnLst>
                <a:cxn ang="0">
                  <a:pos x="0" y="773"/>
                </a:cxn>
                <a:cxn ang="0">
                  <a:pos x="9" y="737"/>
                </a:cxn>
                <a:cxn ang="0">
                  <a:pos x="19" y="701"/>
                </a:cxn>
                <a:cxn ang="0">
                  <a:pos x="41" y="633"/>
                </a:cxn>
                <a:cxn ang="0">
                  <a:pos x="68" y="567"/>
                </a:cxn>
                <a:cxn ang="0">
                  <a:pos x="96" y="506"/>
                </a:cxn>
                <a:cxn ang="0">
                  <a:pos x="112" y="477"/>
                </a:cxn>
                <a:cxn ang="0">
                  <a:pos x="128" y="446"/>
                </a:cxn>
                <a:cxn ang="0">
                  <a:pos x="162" y="390"/>
                </a:cxn>
                <a:cxn ang="0">
                  <a:pos x="180" y="364"/>
                </a:cxn>
                <a:cxn ang="0">
                  <a:pos x="200" y="338"/>
                </a:cxn>
                <a:cxn ang="0">
                  <a:pos x="241" y="289"/>
                </a:cxn>
                <a:cxn ang="0">
                  <a:pos x="262" y="265"/>
                </a:cxn>
                <a:cxn ang="0">
                  <a:pos x="285" y="242"/>
                </a:cxn>
                <a:cxn ang="0">
                  <a:pos x="332" y="200"/>
                </a:cxn>
                <a:cxn ang="0">
                  <a:pos x="356" y="179"/>
                </a:cxn>
                <a:cxn ang="0">
                  <a:pos x="381" y="160"/>
                </a:cxn>
                <a:cxn ang="0">
                  <a:pos x="433" y="123"/>
                </a:cxn>
                <a:cxn ang="0">
                  <a:pos x="489" y="87"/>
                </a:cxn>
                <a:cxn ang="0">
                  <a:pos x="547" y="55"/>
                </a:cxn>
                <a:cxn ang="0">
                  <a:pos x="578" y="40"/>
                </a:cxn>
                <a:cxn ang="0">
                  <a:pos x="609" y="27"/>
                </a:cxn>
                <a:cxn ang="0">
                  <a:pos x="672" y="0"/>
                </a:cxn>
                <a:cxn ang="0">
                  <a:pos x="678" y="11"/>
                </a:cxn>
                <a:cxn ang="0">
                  <a:pos x="614" y="37"/>
                </a:cxn>
                <a:cxn ang="0">
                  <a:pos x="583" y="51"/>
                </a:cxn>
                <a:cxn ang="0">
                  <a:pos x="553" y="65"/>
                </a:cxn>
                <a:cxn ang="0">
                  <a:pos x="494" y="97"/>
                </a:cxn>
                <a:cxn ang="0">
                  <a:pos x="439" y="132"/>
                </a:cxn>
                <a:cxn ang="0">
                  <a:pos x="389" y="169"/>
                </a:cxn>
                <a:cxn ang="0">
                  <a:pos x="363" y="188"/>
                </a:cxn>
                <a:cxn ang="0">
                  <a:pos x="340" y="209"/>
                </a:cxn>
                <a:cxn ang="0">
                  <a:pos x="293" y="252"/>
                </a:cxn>
                <a:cxn ang="0">
                  <a:pos x="270" y="274"/>
                </a:cxn>
                <a:cxn ang="0">
                  <a:pos x="249" y="298"/>
                </a:cxn>
                <a:cxn ang="0">
                  <a:pos x="209" y="346"/>
                </a:cxn>
                <a:cxn ang="0">
                  <a:pos x="189" y="372"/>
                </a:cxn>
                <a:cxn ang="0">
                  <a:pos x="172" y="398"/>
                </a:cxn>
                <a:cxn ang="0">
                  <a:pos x="137" y="454"/>
                </a:cxn>
                <a:cxn ang="0">
                  <a:pos x="121" y="484"/>
                </a:cxn>
                <a:cxn ang="0">
                  <a:pos x="106" y="511"/>
                </a:cxn>
                <a:cxn ang="0">
                  <a:pos x="78" y="573"/>
                </a:cxn>
                <a:cxn ang="0">
                  <a:pos x="52" y="638"/>
                </a:cxn>
                <a:cxn ang="0">
                  <a:pos x="29" y="706"/>
                </a:cxn>
                <a:cxn ang="0">
                  <a:pos x="20" y="741"/>
                </a:cxn>
                <a:cxn ang="0">
                  <a:pos x="11" y="777"/>
                </a:cxn>
                <a:cxn ang="0">
                  <a:pos x="0" y="773"/>
                </a:cxn>
              </a:cxnLst>
              <a:rect l="0" t="0" r="r" b="b"/>
              <a:pathLst>
                <a:path w="678" h="777">
                  <a:moveTo>
                    <a:pt x="0" y="773"/>
                  </a:moveTo>
                  <a:lnTo>
                    <a:pt x="9" y="737"/>
                  </a:lnTo>
                  <a:lnTo>
                    <a:pt x="19" y="701"/>
                  </a:lnTo>
                  <a:lnTo>
                    <a:pt x="41" y="633"/>
                  </a:lnTo>
                  <a:lnTo>
                    <a:pt x="68" y="567"/>
                  </a:lnTo>
                  <a:lnTo>
                    <a:pt x="96" y="506"/>
                  </a:lnTo>
                  <a:lnTo>
                    <a:pt x="112" y="477"/>
                  </a:lnTo>
                  <a:lnTo>
                    <a:pt x="128" y="446"/>
                  </a:lnTo>
                  <a:lnTo>
                    <a:pt x="162" y="390"/>
                  </a:lnTo>
                  <a:lnTo>
                    <a:pt x="180" y="364"/>
                  </a:lnTo>
                  <a:lnTo>
                    <a:pt x="200" y="338"/>
                  </a:lnTo>
                  <a:lnTo>
                    <a:pt x="241" y="289"/>
                  </a:lnTo>
                  <a:lnTo>
                    <a:pt x="262" y="265"/>
                  </a:lnTo>
                  <a:lnTo>
                    <a:pt x="285" y="242"/>
                  </a:lnTo>
                  <a:lnTo>
                    <a:pt x="332" y="200"/>
                  </a:lnTo>
                  <a:lnTo>
                    <a:pt x="356" y="179"/>
                  </a:lnTo>
                  <a:lnTo>
                    <a:pt x="381" y="160"/>
                  </a:lnTo>
                  <a:lnTo>
                    <a:pt x="433" y="123"/>
                  </a:lnTo>
                  <a:lnTo>
                    <a:pt x="489" y="87"/>
                  </a:lnTo>
                  <a:lnTo>
                    <a:pt x="547" y="55"/>
                  </a:lnTo>
                  <a:lnTo>
                    <a:pt x="578" y="40"/>
                  </a:lnTo>
                  <a:lnTo>
                    <a:pt x="609" y="27"/>
                  </a:lnTo>
                  <a:lnTo>
                    <a:pt x="672" y="0"/>
                  </a:lnTo>
                  <a:lnTo>
                    <a:pt x="678" y="11"/>
                  </a:lnTo>
                  <a:lnTo>
                    <a:pt x="614" y="37"/>
                  </a:lnTo>
                  <a:lnTo>
                    <a:pt x="583" y="51"/>
                  </a:lnTo>
                  <a:lnTo>
                    <a:pt x="553" y="65"/>
                  </a:lnTo>
                  <a:lnTo>
                    <a:pt x="494" y="97"/>
                  </a:lnTo>
                  <a:lnTo>
                    <a:pt x="439" y="132"/>
                  </a:lnTo>
                  <a:lnTo>
                    <a:pt x="389" y="169"/>
                  </a:lnTo>
                  <a:lnTo>
                    <a:pt x="363" y="188"/>
                  </a:lnTo>
                  <a:lnTo>
                    <a:pt x="340" y="209"/>
                  </a:lnTo>
                  <a:lnTo>
                    <a:pt x="293" y="252"/>
                  </a:lnTo>
                  <a:lnTo>
                    <a:pt x="270" y="274"/>
                  </a:lnTo>
                  <a:lnTo>
                    <a:pt x="249" y="298"/>
                  </a:lnTo>
                  <a:lnTo>
                    <a:pt x="209" y="346"/>
                  </a:lnTo>
                  <a:lnTo>
                    <a:pt x="189" y="372"/>
                  </a:lnTo>
                  <a:lnTo>
                    <a:pt x="172" y="398"/>
                  </a:lnTo>
                  <a:lnTo>
                    <a:pt x="137" y="454"/>
                  </a:lnTo>
                  <a:lnTo>
                    <a:pt x="121" y="484"/>
                  </a:lnTo>
                  <a:lnTo>
                    <a:pt x="106" y="511"/>
                  </a:lnTo>
                  <a:lnTo>
                    <a:pt x="78" y="573"/>
                  </a:lnTo>
                  <a:lnTo>
                    <a:pt x="52" y="638"/>
                  </a:lnTo>
                  <a:lnTo>
                    <a:pt x="29" y="706"/>
                  </a:lnTo>
                  <a:lnTo>
                    <a:pt x="20" y="741"/>
                  </a:lnTo>
                  <a:lnTo>
                    <a:pt x="11" y="777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8" name="Freeform 37"/>
            <p:cNvSpPr>
              <a:spLocks/>
            </p:cNvSpPr>
            <p:nvPr/>
          </p:nvSpPr>
          <p:spPr bwMode="auto">
            <a:xfrm>
              <a:off x="5336849" y="3637430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5872616" y="3026154"/>
              <a:ext cx="5911" cy="9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12"/>
                </a:cxn>
                <a:cxn ang="0">
                  <a:pos x="6" y="11"/>
                </a:cxn>
                <a:cxn ang="0">
                  <a:pos x="0" y="0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2" y="0"/>
                  </a:lnTo>
                  <a:lnTo>
                    <a:pt x="4" y="12"/>
                  </a:lnTo>
                  <a:lnTo>
                    <a:pt x="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pic>
        <p:nvPicPr>
          <p:cNvPr id="42" name="41 Imagen" descr="LOGO VERBIO_3D_448 x 142_TIF.t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940152" y="332656"/>
            <a:ext cx="2724244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117A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" y="2643191"/>
            <a:ext cx="4500563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2286008" y="3"/>
            <a:ext cx="11588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2800350" y="1049340"/>
            <a:ext cx="2090738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1 Marcador de título"/>
          <p:cNvSpPr>
            <a:spLocks noGrp="1"/>
          </p:cNvSpPr>
          <p:nvPr>
            <p:ph type="title"/>
          </p:nvPr>
        </p:nvSpPr>
        <p:spPr bwMode="auto">
          <a:xfrm>
            <a:off x="1057283" y="2357439"/>
            <a:ext cx="6086475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57283" y="4357688"/>
            <a:ext cx="2022475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2227C36-4574-4CF8-A5BF-73B21AFEDB1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  <p:pic>
        <p:nvPicPr>
          <p:cNvPr id="1031" name="Picture 39"/>
          <p:cNvPicPr>
            <a:picLocks noChangeAspect="1" noChangeArrowheads="1"/>
          </p:cNvPicPr>
          <p:nvPr userDrawn="1"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1004896" y="2143124"/>
            <a:ext cx="52387" cy="2916239"/>
          </a:xfrm>
          <a:prstGeom prst="rect">
            <a:avLst/>
          </a:prstGeom>
          <a:solidFill>
            <a:srgbClr val="0019A6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42 Grupo"/>
          <p:cNvGrpSpPr>
            <a:grpSpLocks/>
          </p:cNvGrpSpPr>
          <p:nvPr userDrawn="1"/>
        </p:nvGrpSpPr>
        <p:grpSpPr bwMode="auto">
          <a:xfrm rot="-3696640">
            <a:off x="2896402" y="865986"/>
            <a:ext cx="5427663" cy="6073775"/>
            <a:chOff x="927101" y="1588"/>
            <a:chExt cx="6737350" cy="7540625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6105333" y="1309382"/>
              <a:ext cx="794137" cy="532140"/>
            </a:xfrm>
            <a:custGeom>
              <a:avLst/>
              <a:gdLst/>
              <a:ahLst/>
              <a:cxnLst>
                <a:cxn ang="0">
                  <a:pos x="0" y="667"/>
                </a:cxn>
                <a:cxn ang="0">
                  <a:pos x="11" y="626"/>
                </a:cxn>
                <a:cxn ang="0">
                  <a:pos x="23" y="583"/>
                </a:cxn>
                <a:cxn ang="0">
                  <a:pos x="36" y="543"/>
                </a:cxn>
                <a:cxn ang="0">
                  <a:pos x="52" y="505"/>
                </a:cxn>
                <a:cxn ang="0">
                  <a:pos x="69" y="466"/>
                </a:cxn>
                <a:cxn ang="0">
                  <a:pos x="89" y="430"/>
                </a:cxn>
                <a:cxn ang="0">
                  <a:pos x="111" y="393"/>
                </a:cxn>
                <a:cxn ang="0">
                  <a:pos x="133" y="359"/>
                </a:cxn>
                <a:cxn ang="0">
                  <a:pos x="157" y="326"/>
                </a:cxn>
                <a:cxn ang="0">
                  <a:pos x="184" y="295"/>
                </a:cxn>
                <a:cxn ang="0">
                  <a:pos x="211" y="265"/>
                </a:cxn>
                <a:cxn ang="0">
                  <a:pos x="239" y="236"/>
                </a:cxn>
                <a:cxn ang="0">
                  <a:pos x="300" y="184"/>
                </a:cxn>
                <a:cxn ang="0">
                  <a:pos x="332" y="158"/>
                </a:cxn>
                <a:cxn ang="0">
                  <a:pos x="366" y="134"/>
                </a:cxn>
                <a:cxn ang="0">
                  <a:pos x="401" y="113"/>
                </a:cxn>
                <a:cxn ang="0">
                  <a:pos x="436" y="94"/>
                </a:cxn>
                <a:cxn ang="0">
                  <a:pos x="472" y="77"/>
                </a:cxn>
                <a:cxn ang="0">
                  <a:pos x="509" y="60"/>
                </a:cxn>
                <a:cxn ang="0">
                  <a:pos x="546" y="46"/>
                </a:cxn>
                <a:cxn ang="0">
                  <a:pos x="586" y="33"/>
                </a:cxn>
                <a:cxn ang="0">
                  <a:pos x="626" y="24"/>
                </a:cxn>
                <a:cxn ang="0">
                  <a:pos x="667" y="14"/>
                </a:cxn>
                <a:cxn ang="0">
                  <a:pos x="707" y="8"/>
                </a:cxn>
                <a:cxn ang="0">
                  <a:pos x="747" y="2"/>
                </a:cxn>
                <a:cxn ang="0">
                  <a:pos x="831" y="0"/>
                </a:cxn>
                <a:cxn ang="0">
                  <a:pos x="873" y="1"/>
                </a:cxn>
                <a:cxn ang="0">
                  <a:pos x="915" y="4"/>
                </a:cxn>
                <a:cxn ang="0">
                  <a:pos x="956" y="10"/>
                </a:cxn>
                <a:cxn ang="0">
                  <a:pos x="1000" y="18"/>
                </a:cxn>
                <a:cxn ang="0">
                  <a:pos x="998" y="30"/>
                </a:cxn>
                <a:cxn ang="0">
                  <a:pos x="955" y="22"/>
                </a:cxn>
                <a:cxn ang="0">
                  <a:pos x="914" y="16"/>
                </a:cxn>
                <a:cxn ang="0">
                  <a:pos x="871" y="13"/>
                </a:cxn>
                <a:cxn ang="0">
                  <a:pos x="831" y="12"/>
                </a:cxn>
                <a:cxn ang="0">
                  <a:pos x="747" y="14"/>
                </a:cxn>
                <a:cxn ang="0">
                  <a:pos x="709" y="20"/>
                </a:cxn>
                <a:cxn ang="0">
                  <a:pos x="669" y="26"/>
                </a:cxn>
                <a:cxn ang="0">
                  <a:pos x="629" y="36"/>
                </a:cxn>
                <a:cxn ang="0">
                  <a:pos x="589" y="45"/>
                </a:cxn>
                <a:cxn ang="0">
                  <a:pos x="550" y="57"/>
                </a:cxn>
                <a:cxn ang="0">
                  <a:pos x="514" y="70"/>
                </a:cxn>
                <a:cxn ang="0">
                  <a:pos x="477" y="88"/>
                </a:cxn>
                <a:cxn ang="0">
                  <a:pos x="441" y="105"/>
                </a:cxn>
                <a:cxn ang="0">
                  <a:pos x="406" y="124"/>
                </a:cxn>
                <a:cxn ang="0">
                  <a:pos x="372" y="145"/>
                </a:cxn>
                <a:cxn ang="0">
                  <a:pos x="340" y="168"/>
                </a:cxn>
                <a:cxn ang="0">
                  <a:pos x="308" y="193"/>
                </a:cxn>
                <a:cxn ang="0">
                  <a:pos x="247" y="245"/>
                </a:cxn>
                <a:cxn ang="0">
                  <a:pos x="219" y="274"/>
                </a:cxn>
                <a:cxn ang="0">
                  <a:pos x="192" y="305"/>
                </a:cxn>
                <a:cxn ang="0">
                  <a:pos x="167" y="334"/>
                </a:cxn>
                <a:cxn ang="0">
                  <a:pos x="143" y="367"/>
                </a:cxn>
                <a:cxn ang="0">
                  <a:pos x="120" y="401"/>
                </a:cxn>
                <a:cxn ang="0">
                  <a:pos x="99" y="437"/>
                </a:cxn>
                <a:cxn ang="0">
                  <a:pos x="80" y="471"/>
                </a:cxn>
                <a:cxn ang="0">
                  <a:pos x="63" y="510"/>
                </a:cxn>
                <a:cxn ang="0">
                  <a:pos x="47" y="549"/>
                </a:cxn>
                <a:cxn ang="0">
                  <a:pos x="33" y="588"/>
                </a:cxn>
                <a:cxn ang="0">
                  <a:pos x="21" y="630"/>
                </a:cxn>
                <a:cxn ang="0">
                  <a:pos x="11" y="671"/>
                </a:cxn>
                <a:cxn ang="0">
                  <a:pos x="0" y="667"/>
                </a:cxn>
              </a:cxnLst>
              <a:rect l="0" t="0" r="r" b="b"/>
              <a:pathLst>
                <a:path w="1000" h="671">
                  <a:moveTo>
                    <a:pt x="0" y="667"/>
                  </a:moveTo>
                  <a:lnTo>
                    <a:pt x="11" y="626"/>
                  </a:lnTo>
                  <a:lnTo>
                    <a:pt x="23" y="583"/>
                  </a:lnTo>
                  <a:lnTo>
                    <a:pt x="36" y="543"/>
                  </a:lnTo>
                  <a:lnTo>
                    <a:pt x="52" y="505"/>
                  </a:lnTo>
                  <a:lnTo>
                    <a:pt x="69" y="466"/>
                  </a:lnTo>
                  <a:lnTo>
                    <a:pt x="89" y="430"/>
                  </a:lnTo>
                  <a:lnTo>
                    <a:pt x="111" y="393"/>
                  </a:lnTo>
                  <a:lnTo>
                    <a:pt x="133" y="359"/>
                  </a:lnTo>
                  <a:lnTo>
                    <a:pt x="157" y="326"/>
                  </a:lnTo>
                  <a:lnTo>
                    <a:pt x="184" y="295"/>
                  </a:lnTo>
                  <a:lnTo>
                    <a:pt x="211" y="265"/>
                  </a:lnTo>
                  <a:lnTo>
                    <a:pt x="239" y="236"/>
                  </a:lnTo>
                  <a:lnTo>
                    <a:pt x="300" y="184"/>
                  </a:lnTo>
                  <a:lnTo>
                    <a:pt x="332" y="158"/>
                  </a:lnTo>
                  <a:lnTo>
                    <a:pt x="366" y="134"/>
                  </a:lnTo>
                  <a:lnTo>
                    <a:pt x="401" y="113"/>
                  </a:lnTo>
                  <a:lnTo>
                    <a:pt x="436" y="94"/>
                  </a:lnTo>
                  <a:lnTo>
                    <a:pt x="472" y="77"/>
                  </a:lnTo>
                  <a:lnTo>
                    <a:pt x="509" y="60"/>
                  </a:lnTo>
                  <a:lnTo>
                    <a:pt x="546" y="46"/>
                  </a:lnTo>
                  <a:lnTo>
                    <a:pt x="586" y="33"/>
                  </a:lnTo>
                  <a:lnTo>
                    <a:pt x="626" y="24"/>
                  </a:lnTo>
                  <a:lnTo>
                    <a:pt x="667" y="14"/>
                  </a:lnTo>
                  <a:lnTo>
                    <a:pt x="707" y="8"/>
                  </a:lnTo>
                  <a:lnTo>
                    <a:pt x="747" y="2"/>
                  </a:lnTo>
                  <a:lnTo>
                    <a:pt x="831" y="0"/>
                  </a:lnTo>
                  <a:lnTo>
                    <a:pt x="873" y="1"/>
                  </a:lnTo>
                  <a:lnTo>
                    <a:pt x="915" y="4"/>
                  </a:lnTo>
                  <a:lnTo>
                    <a:pt x="956" y="10"/>
                  </a:lnTo>
                  <a:lnTo>
                    <a:pt x="1000" y="18"/>
                  </a:lnTo>
                  <a:lnTo>
                    <a:pt x="998" y="30"/>
                  </a:lnTo>
                  <a:lnTo>
                    <a:pt x="955" y="22"/>
                  </a:lnTo>
                  <a:lnTo>
                    <a:pt x="914" y="16"/>
                  </a:lnTo>
                  <a:lnTo>
                    <a:pt x="871" y="13"/>
                  </a:lnTo>
                  <a:lnTo>
                    <a:pt x="831" y="12"/>
                  </a:lnTo>
                  <a:lnTo>
                    <a:pt x="747" y="14"/>
                  </a:lnTo>
                  <a:lnTo>
                    <a:pt x="709" y="20"/>
                  </a:lnTo>
                  <a:lnTo>
                    <a:pt x="669" y="26"/>
                  </a:lnTo>
                  <a:lnTo>
                    <a:pt x="629" y="36"/>
                  </a:lnTo>
                  <a:lnTo>
                    <a:pt x="589" y="45"/>
                  </a:lnTo>
                  <a:lnTo>
                    <a:pt x="550" y="57"/>
                  </a:lnTo>
                  <a:lnTo>
                    <a:pt x="514" y="70"/>
                  </a:lnTo>
                  <a:lnTo>
                    <a:pt x="477" y="88"/>
                  </a:lnTo>
                  <a:lnTo>
                    <a:pt x="441" y="105"/>
                  </a:lnTo>
                  <a:lnTo>
                    <a:pt x="406" y="124"/>
                  </a:lnTo>
                  <a:lnTo>
                    <a:pt x="372" y="145"/>
                  </a:lnTo>
                  <a:lnTo>
                    <a:pt x="340" y="168"/>
                  </a:lnTo>
                  <a:lnTo>
                    <a:pt x="308" y="193"/>
                  </a:lnTo>
                  <a:lnTo>
                    <a:pt x="247" y="245"/>
                  </a:lnTo>
                  <a:lnTo>
                    <a:pt x="219" y="274"/>
                  </a:lnTo>
                  <a:lnTo>
                    <a:pt x="192" y="305"/>
                  </a:lnTo>
                  <a:lnTo>
                    <a:pt x="167" y="334"/>
                  </a:lnTo>
                  <a:lnTo>
                    <a:pt x="143" y="367"/>
                  </a:lnTo>
                  <a:lnTo>
                    <a:pt x="120" y="401"/>
                  </a:lnTo>
                  <a:lnTo>
                    <a:pt x="99" y="437"/>
                  </a:lnTo>
                  <a:lnTo>
                    <a:pt x="80" y="471"/>
                  </a:lnTo>
                  <a:lnTo>
                    <a:pt x="63" y="510"/>
                  </a:lnTo>
                  <a:lnTo>
                    <a:pt x="47" y="549"/>
                  </a:lnTo>
                  <a:lnTo>
                    <a:pt x="33" y="588"/>
                  </a:lnTo>
                  <a:lnTo>
                    <a:pt x="21" y="630"/>
                  </a:lnTo>
                  <a:lnTo>
                    <a:pt x="11" y="671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6895172" y="1322783"/>
              <a:ext cx="532052" cy="7922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5" y="10"/>
                </a:cxn>
                <a:cxn ang="0">
                  <a:pos x="86" y="22"/>
                </a:cxn>
                <a:cxn ang="0">
                  <a:pos x="128" y="36"/>
                </a:cxn>
                <a:cxn ang="0">
                  <a:pos x="166" y="51"/>
                </a:cxn>
                <a:cxn ang="0">
                  <a:pos x="204" y="70"/>
                </a:cxn>
                <a:cxn ang="0">
                  <a:pos x="239" y="88"/>
                </a:cxn>
                <a:cxn ang="0">
                  <a:pos x="275" y="110"/>
                </a:cxn>
                <a:cxn ang="0">
                  <a:pos x="311" y="134"/>
                </a:cxn>
                <a:cxn ang="0">
                  <a:pos x="343" y="158"/>
                </a:cxn>
                <a:cxn ang="0">
                  <a:pos x="375" y="183"/>
                </a:cxn>
                <a:cxn ang="0">
                  <a:pos x="405" y="210"/>
                </a:cxn>
                <a:cxn ang="0">
                  <a:pos x="434" y="239"/>
                </a:cxn>
                <a:cxn ang="0">
                  <a:pos x="487" y="299"/>
                </a:cxn>
                <a:cxn ang="0">
                  <a:pos x="511" y="331"/>
                </a:cxn>
                <a:cxn ang="0">
                  <a:pos x="535" y="365"/>
                </a:cxn>
                <a:cxn ang="0">
                  <a:pos x="556" y="400"/>
                </a:cxn>
                <a:cxn ang="0">
                  <a:pos x="576" y="435"/>
                </a:cxn>
                <a:cxn ang="0">
                  <a:pos x="594" y="471"/>
                </a:cxn>
                <a:cxn ang="0">
                  <a:pos x="610" y="508"/>
                </a:cxn>
                <a:cxn ang="0">
                  <a:pos x="624" y="547"/>
                </a:cxn>
                <a:cxn ang="0">
                  <a:pos x="636" y="586"/>
                </a:cxn>
                <a:cxn ang="0">
                  <a:pos x="647" y="625"/>
                </a:cxn>
                <a:cxn ang="0">
                  <a:pos x="655" y="665"/>
                </a:cxn>
                <a:cxn ang="0">
                  <a:pos x="662" y="706"/>
                </a:cxn>
                <a:cxn ang="0">
                  <a:pos x="667" y="748"/>
                </a:cxn>
                <a:cxn ang="0">
                  <a:pos x="671" y="830"/>
                </a:cxn>
                <a:cxn ang="0">
                  <a:pos x="670" y="871"/>
                </a:cxn>
                <a:cxn ang="0">
                  <a:pos x="666" y="914"/>
                </a:cxn>
                <a:cxn ang="0">
                  <a:pos x="660" y="957"/>
                </a:cxn>
                <a:cxn ang="0">
                  <a:pos x="652" y="999"/>
                </a:cxn>
                <a:cxn ang="0">
                  <a:pos x="640" y="998"/>
                </a:cxn>
                <a:cxn ang="0">
                  <a:pos x="648" y="955"/>
                </a:cxn>
                <a:cxn ang="0">
                  <a:pos x="654" y="914"/>
                </a:cxn>
                <a:cxn ang="0">
                  <a:pos x="658" y="871"/>
                </a:cxn>
                <a:cxn ang="0">
                  <a:pos x="659" y="830"/>
                </a:cxn>
                <a:cxn ang="0">
                  <a:pos x="655" y="749"/>
                </a:cxn>
                <a:cxn ang="0">
                  <a:pos x="650" y="708"/>
                </a:cxn>
                <a:cxn ang="0">
                  <a:pos x="643" y="668"/>
                </a:cxn>
                <a:cxn ang="0">
                  <a:pos x="635" y="628"/>
                </a:cxn>
                <a:cxn ang="0">
                  <a:pos x="624" y="589"/>
                </a:cxn>
                <a:cxn ang="0">
                  <a:pos x="614" y="552"/>
                </a:cxn>
                <a:cxn ang="0">
                  <a:pos x="599" y="513"/>
                </a:cxn>
                <a:cxn ang="0">
                  <a:pos x="583" y="476"/>
                </a:cxn>
                <a:cxn ang="0">
                  <a:pos x="566" y="440"/>
                </a:cxn>
                <a:cxn ang="0">
                  <a:pos x="546" y="405"/>
                </a:cxn>
                <a:cxn ang="0">
                  <a:pos x="524" y="371"/>
                </a:cxn>
                <a:cxn ang="0">
                  <a:pos x="502" y="339"/>
                </a:cxn>
                <a:cxn ang="0">
                  <a:pos x="478" y="307"/>
                </a:cxn>
                <a:cxn ang="0">
                  <a:pos x="425" y="247"/>
                </a:cxn>
                <a:cxn ang="0">
                  <a:pos x="397" y="219"/>
                </a:cxn>
                <a:cxn ang="0">
                  <a:pos x="367" y="192"/>
                </a:cxn>
                <a:cxn ang="0">
                  <a:pos x="335" y="167"/>
                </a:cxn>
                <a:cxn ang="0">
                  <a:pos x="303" y="143"/>
                </a:cxn>
                <a:cxn ang="0">
                  <a:pos x="270" y="120"/>
                </a:cxn>
                <a:cxn ang="0">
                  <a:pos x="234" y="99"/>
                </a:cxn>
                <a:cxn ang="0">
                  <a:pos x="198" y="80"/>
                </a:cxn>
                <a:cxn ang="0">
                  <a:pos x="161" y="62"/>
                </a:cxn>
                <a:cxn ang="0">
                  <a:pos x="122" y="47"/>
                </a:cxn>
                <a:cxn ang="0">
                  <a:pos x="84" y="34"/>
                </a:cxn>
                <a:cxn ang="0">
                  <a:pos x="42" y="22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671" h="999">
                  <a:moveTo>
                    <a:pt x="2" y="0"/>
                  </a:moveTo>
                  <a:lnTo>
                    <a:pt x="45" y="10"/>
                  </a:lnTo>
                  <a:lnTo>
                    <a:pt x="86" y="22"/>
                  </a:lnTo>
                  <a:lnTo>
                    <a:pt x="128" y="36"/>
                  </a:lnTo>
                  <a:lnTo>
                    <a:pt x="166" y="51"/>
                  </a:lnTo>
                  <a:lnTo>
                    <a:pt x="204" y="70"/>
                  </a:lnTo>
                  <a:lnTo>
                    <a:pt x="239" y="88"/>
                  </a:lnTo>
                  <a:lnTo>
                    <a:pt x="275" y="110"/>
                  </a:lnTo>
                  <a:lnTo>
                    <a:pt x="311" y="134"/>
                  </a:lnTo>
                  <a:lnTo>
                    <a:pt x="343" y="158"/>
                  </a:lnTo>
                  <a:lnTo>
                    <a:pt x="375" y="183"/>
                  </a:lnTo>
                  <a:lnTo>
                    <a:pt x="405" y="210"/>
                  </a:lnTo>
                  <a:lnTo>
                    <a:pt x="434" y="239"/>
                  </a:lnTo>
                  <a:lnTo>
                    <a:pt x="487" y="299"/>
                  </a:lnTo>
                  <a:lnTo>
                    <a:pt x="511" y="331"/>
                  </a:lnTo>
                  <a:lnTo>
                    <a:pt x="535" y="365"/>
                  </a:lnTo>
                  <a:lnTo>
                    <a:pt x="556" y="400"/>
                  </a:lnTo>
                  <a:lnTo>
                    <a:pt x="576" y="435"/>
                  </a:lnTo>
                  <a:lnTo>
                    <a:pt x="594" y="471"/>
                  </a:lnTo>
                  <a:lnTo>
                    <a:pt x="610" y="508"/>
                  </a:lnTo>
                  <a:lnTo>
                    <a:pt x="624" y="547"/>
                  </a:lnTo>
                  <a:lnTo>
                    <a:pt x="636" y="586"/>
                  </a:lnTo>
                  <a:lnTo>
                    <a:pt x="647" y="625"/>
                  </a:lnTo>
                  <a:lnTo>
                    <a:pt x="655" y="665"/>
                  </a:lnTo>
                  <a:lnTo>
                    <a:pt x="662" y="706"/>
                  </a:lnTo>
                  <a:lnTo>
                    <a:pt x="667" y="748"/>
                  </a:lnTo>
                  <a:lnTo>
                    <a:pt x="671" y="830"/>
                  </a:lnTo>
                  <a:lnTo>
                    <a:pt x="670" y="871"/>
                  </a:lnTo>
                  <a:lnTo>
                    <a:pt x="666" y="914"/>
                  </a:lnTo>
                  <a:lnTo>
                    <a:pt x="660" y="957"/>
                  </a:lnTo>
                  <a:lnTo>
                    <a:pt x="652" y="999"/>
                  </a:lnTo>
                  <a:lnTo>
                    <a:pt x="640" y="998"/>
                  </a:lnTo>
                  <a:lnTo>
                    <a:pt x="648" y="955"/>
                  </a:lnTo>
                  <a:lnTo>
                    <a:pt x="654" y="914"/>
                  </a:lnTo>
                  <a:lnTo>
                    <a:pt x="658" y="871"/>
                  </a:lnTo>
                  <a:lnTo>
                    <a:pt x="659" y="830"/>
                  </a:lnTo>
                  <a:lnTo>
                    <a:pt x="655" y="749"/>
                  </a:lnTo>
                  <a:lnTo>
                    <a:pt x="650" y="708"/>
                  </a:lnTo>
                  <a:lnTo>
                    <a:pt x="643" y="668"/>
                  </a:lnTo>
                  <a:lnTo>
                    <a:pt x="635" y="628"/>
                  </a:lnTo>
                  <a:lnTo>
                    <a:pt x="624" y="589"/>
                  </a:lnTo>
                  <a:lnTo>
                    <a:pt x="614" y="552"/>
                  </a:lnTo>
                  <a:lnTo>
                    <a:pt x="599" y="513"/>
                  </a:lnTo>
                  <a:lnTo>
                    <a:pt x="583" y="476"/>
                  </a:lnTo>
                  <a:lnTo>
                    <a:pt x="566" y="440"/>
                  </a:lnTo>
                  <a:lnTo>
                    <a:pt x="546" y="405"/>
                  </a:lnTo>
                  <a:lnTo>
                    <a:pt x="524" y="371"/>
                  </a:lnTo>
                  <a:lnTo>
                    <a:pt x="502" y="339"/>
                  </a:lnTo>
                  <a:lnTo>
                    <a:pt x="478" y="307"/>
                  </a:lnTo>
                  <a:lnTo>
                    <a:pt x="425" y="247"/>
                  </a:lnTo>
                  <a:lnTo>
                    <a:pt x="397" y="219"/>
                  </a:lnTo>
                  <a:lnTo>
                    <a:pt x="367" y="192"/>
                  </a:lnTo>
                  <a:lnTo>
                    <a:pt x="335" y="167"/>
                  </a:lnTo>
                  <a:lnTo>
                    <a:pt x="303" y="143"/>
                  </a:lnTo>
                  <a:lnTo>
                    <a:pt x="270" y="120"/>
                  </a:lnTo>
                  <a:lnTo>
                    <a:pt x="234" y="99"/>
                  </a:lnTo>
                  <a:lnTo>
                    <a:pt x="198" y="80"/>
                  </a:lnTo>
                  <a:lnTo>
                    <a:pt x="161" y="62"/>
                  </a:lnTo>
                  <a:lnTo>
                    <a:pt x="122" y="47"/>
                  </a:lnTo>
                  <a:lnTo>
                    <a:pt x="84" y="34"/>
                  </a:lnTo>
                  <a:lnTo>
                    <a:pt x="42" y="22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6900889" y="1324210"/>
              <a:ext cx="1970" cy="788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6620744" y="2114956"/>
              <a:ext cx="794137" cy="530169"/>
            </a:xfrm>
            <a:custGeom>
              <a:avLst/>
              <a:gdLst/>
              <a:ahLst/>
              <a:cxnLst>
                <a:cxn ang="0">
                  <a:pos x="1000" y="3"/>
                </a:cxn>
                <a:cxn ang="0">
                  <a:pos x="990" y="44"/>
                </a:cxn>
                <a:cxn ang="0">
                  <a:pos x="978" y="85"/>
                </a:cxn>
                <a:cxn ang="0">
                  <a:pos x="964" y="127"/>
                </a:cxn>
                <a:cxn ang="0">
                  <a:pos x="948" y="165"/>
                </a:cxn>
                <a:cxn ang="0">
                  <a:pos x="931" y="202"/>
                </a:cxn>
                <a:cxn ang="0">
                  <a:pos x="911" y="240"/>
                </a:cxn>
                <a:cxn ang="0">
                  <a:pos x="891" y="274"/>
                </a:cxn>
                <a:cxn ang="0">
                  <a:pos x="867" y="310"/>
                </a:cxn>
                <a:cxn ang="0">
                  <a:pos x="842" y="342"/>
                </a:cxn>
                <a:cxn ang="0">
                  <a:pos x="817" y="374"/>
                </a:cxn>
                <a:cxn ang="0">
                  <a:pos x="790" y="405"/>
                </a:cxn>
                <a:cxn ang="0">
                  <a:pos x="762" y="434"/>
                </a:cxn>
                <a:cxn ang="0">
                  <a:pos x="701" y="487"/>
                </a:cxn>
                <a:cxn ang="0">
                  <a:pos x="669" y="511"/>
                </a:cxn>
                <a:cxn ang="0">
                  <a:pos x="635" y="534"/>
                </a:cxn>
                <a:cxn ang="0">
                  <a:pos x="601" y="555"/>
                </a:cxn>
                <a:cxn ang="0">
                  <a:pos x="565" y="575"/>
                </a:cxn>
                <a:cxn ang="0">
                  <a:pos x="529" y="593"/>
                </a:cxn>
                <a:cxn ang="0">
                  <a:pos x="492" y="609"/>
                </a:cxn>
                <a:cxn ang="0">
                  <a:pos x="454" y="623"/>
                </a:cxn>
                <a:cxn ang="0">
                  <a:pos x="416" y="635"/>
                </a:cxn>
                <a:cxn ang="0">
                  <a:pos x="374" y="646"/>
                </a:cxn>
                <a:cxn ang="0">
                  <a:pos x="336" y="655"/>
                </a:cxn>
                <a:cxn ang="0">
                  <a:pos x="294" y="662"/>
                </a:cxn>
                <a:cxn ang="0">
                  <a:pos x="255" y="666"/>
                </a:cxn>
                <a:cxn ang="0">
                  <a:pos x="169" y="670"/>
                </a:cxn>
                <a:cxn ang="0">
                  <a:pos x="128" y="669"/>
                </a:cxn>
                <a:cxn ang="0">
                  <a:pos x="85" y="665"/>
                </a:cxn>
                <a:cxn ang="0">
                  <a:pos x="43" y="659"/>
                </a:cxn>
                <a:cxn ang="0">
                  <a:pos x="0" y="651"/>
                </a:cxn>
                <a:cxn ang="0">
                  <a:pos x="3" y="641"/>
                </a:cxn>
                <a:cxn ang="0">
                  <a:pos x="45" y="649"/>
                </a:cxn>
                <a:cxn ang="0">
                  <a:pos x="85" y="654"/>
                </a:cxn>
                <a:cxn ang="0">
                  <a:pos x="128" y="658"/>
                </a:cxn>
                <a:cxn ang="0">
                  <a:pos x="169" y="659"/>
                </a:cxn>
                <a:cxn ang="0">
                  <a:pos x="252" y="655"/>
                </a:cxn>
                <a:cxn ang="0">
                  <a:pos x="292" y="651"/>
                </a:cxn>
                <a:cxn ang="0">
                  <a:pos x="332" y="645"/>
                </a:cxn>
                <a:cxn ang="0">
                  <a:pos x="370" y="635"/>
                </a:cxn>
                <a:cxn ang="0">
                  <a:pos x="410" y="625"/>
                </a:cxn>
                <a:cxn ang="0">
                  <a:pos x="449" y="613"/>
                </a:cxn>
                <a:cxn ang="0">
                  <a:pos x="486" y="598"/>
                </a:cxn>
                <a:cxn ang="0">
                  <a:pos x="524" y="582"/>
                </a:cxn>
                <a:cxn ang="0">
                  <a:pos x="558" y="566"/>
                </a:cxn>
                <a:cxn ang="0">
                  <a:pos x="593" y="546"/>
                </a:cxn>
                <a:cxn ang="0">
                  <a:pos x="627" y="525"/>
                </a:cxn>
                <a:cxn ang="0">
                  <a:pos x="661" y="502"/>
                </a:cxn>
                <a:cxn ang="0">
                  <a:pos x="693" y="478"/>
                </a:cxn>
                <a:cxn ang="0">
                  <a:pos x="754" y="425"/>
                </a:cxn>
                <a:cxn ang="0">
                  <a:pos x="781" y="397"/>
                </a:cxn>
                <a:cxn ang="0">
                  <a:pos x="807" y="366"/>
                </a:cxn>
                <a:cxn ang="0">
                  <a:pos x="833" y="334"/>
                </a:cxn>
                <a:cxn ang="0">
                  <a:pos x="858" y="302"/>
                </a:cxn>
                <a:cxn ang="0">
                  <a:pos x="880" y="269"/>
                </a:cxn>
                <a:cxn ang="0">
                  <a:pos x="900" y="234"/>
                </a:cxn>
                <a:cxn ang="0">
                  <a:pos x="920" y="197"/>
                </a:cxn>
                <a:cxn ang="0">
                  <a:pos x="938" y="160"/>
                </a:cxn>
                <a:cxn ang="0">
                  <a:pos x="954" y="121"/>
                </a:cxn>
                <a:cxn ang="0">
                  <a:pos x="966" y="83"/>
                </a:cxn>
                <a:cxn ang="0">
                  <a:pos x="978" y="41"/>
                </a:cxn>
                <a:cxn ang="0">
                  <a:pos x="988" y="0"/>
                </a:cxn>
                <a:cxn ang="0">
                  <a:pos x="1000" y="3"/>
                </a:cxn>
              </a:cxnLst>
              <a:rect l="0" t="0" r="r" b="b"/>
              <a:pathLst>
                <a:path w="1000" h="670">
                  <a:moveTo>
                    <a:pt x="1000" y="3"/>
                  </a:moveTo>
                  <a:lnTo>
                    <a:pt x="990" y="44"/>
                  </a:lnTo>
                  <a:lnTo>
                    <a:pt x="978" y="85"/>
                  </a:lnTo>
                  <a:lnTo>
                    <a:pt x="964" y="127"/>
                  </a:lnTo>
                  <a:lnTo>
                    <a:pt x="948" y="165"/>
                  </a:lnTo>
                  <a:lnTo>
                    <a:pt x="931" y="202"/>
                  </a:lnTo>
                  <a:lnTo>
                    <a:pt x="911" y="240"/>
                  </a:lnTo>
                  <a:lnTo>
                    <a:pt x="891" y="274"/>
                  </a:lnTo>
                  <a:lnTo>
                    <a:pt x="867" y="310"/>
                  </a:lnTo>
                  <a:lnTo>
                    <a:pt x="842" y="342"/>
                  </a:lnTo>
                  <a:lnTo>
                    <a:pt x="817" y="374"/>
                  </a:lnTo>
                  <a:lnTo>
                    <a:pt x="790" y="405"/>
                  </a:lnTo>
                  <a:lnTo>
                    <a:pt x="762" y="434"/>
                  </a:lnTo>
                  <a:lnTo>
                    <a:pt x="701" y="487"/>
                  </a:lnTo>
                  <a:lnTo>
                    <a:pt x="669" y="511"/>
                  </a:lnTo>
                  <a:lnTo>
                    <a:pt x="635" y="534"/>
                  </a:lnTo>
                  <a:lnTo>
                    <a:pt x="601" y="555"/>
                  </a:lnTo>
                  <a:lnTo>
                    <a:pt x="565" y="575"/>
                  </a:lnTo>
                  <a:lnTo>
                    <a:pt x="529" y="593"/>
                  </a:lnTo>
                  <a:lnTo>
                    <a:pt x="492" y="609"/>
                  </a:lnTo>
                  <a:lnTo>
                    <a:pt x="454" y="623"/>
                  </a:lnTo>
                  <a:lnTo>
                    <a:pt x="416" y="635"/>
                  </a:lnTo>
                  <a:lnTo>
                    <a:pt x="374" y="646"/>
                  </a:lnTo>
                  <a:lnTo>
                    <a:pt x="336" y="655"/>
                  </a:lnTo>
                  <a:lnTo>
                    <a:pt x="294" y="662"/>
                  </a:lnTo>
                  <a:lnTo>
                    <a:pt x="255" y="666"/>
                  </a:lnTo>
                  <a:lnTo>
                    <a:pt x="169" y="670"/>
                  </a:lnTo>
                  <a:lnTo>
                    <a:pt x="128" y="669"/>
                  </a:lnTo>
                  <a:lnTo>
                    <a:pt x="85" y="665"/>
                  </a:lnTo>
                  <a:lnTo>
                    <a:pt x="43" y="659"/>
                  </a:lnTo>
                  <a:lnTo>
                    <a:pt x="0" y="651"/>
                  </a:lnTo>
                  <a:lnTo>
                    <a:pt x="3" y="641"/>
                  </a:lnTo>
                  <a:lnTo>
                    <a:pt x="45" y="649"/>
                  </a:lnTo>
                  <a:lnTo>
                    <a:pt x="85" y="654"/>
                  </a:lnTo>
                  <a:lnTo>
                    <a:pt x="128" y="658"/>
                  </a:lnTo>
                  <a:lnTo>
                    <a:pt x="169" y="659"/>
                  </a:lnTo>
                  <a:lnTo>
                    <a:pt x="252" y="655"/>
                  </a:lnTo>
                  <a:lnTo>
                    <a:pt x="292" y="651"/>
                  </a:lnTo>
                  <a:lnTo>
                    <a:pt x="332" y="645"/>
                  </a:lnTo>
                  <a:lnTo>
                    <a:pt x="370" y="635"/>
                  </a:lnTo>
                  <a:lnTo>
                    <a:pt x="410" y="625"/>
                  </a:lnTo>
                  <a:lnTo>
                    <a:pt x="449" y="613"/>
                  </a:lnTo>
                  <a:lnTo>
                    <a:pt x="486" y="598"/>
                  </a:lnTo>
                  <a:lnTo>
                    <a:pt x="524" y="582"/>
                  </a:lnTo>
                  <a:lnTo>
                    <a:pt x="558" y="566"/>
                  </a:lnTo>
                  <a:lnTo>
                    <a:pt x="593" y="546"/>
                  </a:lnTo>
                  <a:lnTo>
                    <a:pt x="627" y="525"/>
                  </a:lnTo>
                  <a:lnTo>
                    <a:pt x="661" y="502"/>
                  </a:lnTo>
                  <a:lnTo>
                    <a:pt x="693" y="478"/>
                  </a:lnTo>
                  <a:lnTo>
                    <a:pt x="754" y="425"/>
                  </a:lnTo>
                  <a:lnTo>
                    <a:pt x="781" y="397"/>
                  </a:lnTo>
                  <a:lnTo>
                    <a:pt x="807" y="366"/>
                  </a:lnTo>
                  <a:lnTo>
                    <a:pt x="833" y="334"/>
                  </a:lnTo>
                  <a:lnTo>
                    <a:pt x="858" y="302"/>
                  </a:lnTo>
                  <a:lnTo>
                    <a:pt x="880" y="269"/>
                  </a:lnTo>
                  <a:lnTo>
                    <a:pt x="900" y="234"/>
                  </a:lnTo>
                  <a:lnTo>
                    <a:pt x="920" y="197"/>
                  </a:lnTo>
                  <a:lnTo>
                    <a:pt x="938" y="160"/>
                  </a:lnTo>
                  <a:lnTo>
                    <a:pt x="954" y="121"/>
                  </a:lnTo>
                  <a:lnTo>
                    <a:pt x="966" y="83"/>
                  </a:lnTo>
                  <a:lnTo>
                    <a:pt x="978" y="41"/>
                  </a:lnTo>
                  <a:lnTo>
                    <a:pt x="988" y="0"/>
                  </a:lnTo>
                  <a:lnTo>
                    <a:pt x="100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7406926" y="2114395"/>
              <a:ext cx="9852" cy="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2"/>
            <p:cNvSpPr>
              <a:spLocks/>
            </p:cNvSpPr>
            <p:nvPr/>
          </p:nvSpPr>
          <p:spPr bwMode="auto">
            <a:xfrm>
              <a:off x="6086383" y="1840623"/>
              <a:ext cx="532052" cy="792298"/>
            </a:xfrm>
            <a:custGeom>
              <a:avLst/>
              <a:gdLst/>
              <a:ahLst/>
              <a:cxnLst>
                <a:cxn ang="0">
                  <a:pos x="667" y="1000"/>
                </a:cxn>
                <a:cxn ang="0">
                  <a:pos x="624" y="991"/>
                </a:cxn>
                <a:cxn ang="0">
                  <a:pos x="584" y="979"/>
                </a:cxn>
                <a:cxn ang="0">
                  <a:pos x="544" y="964"/>
                </a:cxn>
                <a:cxn ang="0">
                  <a:pos x="504" y="948"/>
                </a:cxn>
                <a:cxn ang="0">
                  <a:pos x="467" y="931"/>
                </a:cxn>
                <a:cxn ang="0">
                  <a:pos x="430" y="912"/>
                </a:cxn>
                <a:cxn ang="0">
                  <a:pos x="394" y="891"/>
                </a:cxn>
                <a:cxn ang="0">
                  <a:pos x="360" y="868"/>
                </a:cxn>
                <a:cxn ang="0">
                  <a:pos x="327" y="844"/>
                </a:cxn>
                <a:cxn ang="0">
                  <a:pos x="295" y="816"/>
                </a:cxn>
                <a:cxn ang="0">
                  <a:pos x="266" y="791"/>
                </a:cxn>
                <a:cxn ang="0">
                  <a:pos x="237" y="763"/>
                </a:cxn>
                <a:cxn ang="0">
                  <a:pos x="183" y="701"/>
                </a:cxn>
                <a:cxn ang="0">
                  <a:pos x="158" y="669"/>
                </a:cxn>
                <a:cxn ang="0">
                  <a:pos x="135" y="635"/>
                </a:cxn>
                <a:cxn ang="0">
                  <a:pos x="114" y="602"/>
                </a:cxn>
                <a:cxn ang="0">
                  <a:pos x="95" y="566"/>
                </a:cxn>
                <a:cxn ang="0">
                  <a:pos x="77" y="529"/>
                </a:cxn>
                <a:cxn ang="0">
                  <a:pos x="61" y="492"/>
                </a:cxn>
                <a:cxn ang="0">
                  <a:pos x="47" y="454"/>
                </a:cxn>
                <a:cxn ang="0">
                  <a:pos x="34" y="416"/>
                </a:cxn>
                <a:cxn ang="0">
                  <a:pos x="23" y="377"/>
                </a:cxn>
                <a:cxn ang="0">
                  <a:pos x="16" y="336"/>
                </a:cxn>
                <a:cxn ang="0">
                  <a:pos x="9" y="296"/>
                </a:cxn>
                <a:cxn ang="0">
                  <a:pos x="4" y="253"/>
                </a:cxn>
                <a:cxn ang="0">
                  <a:pos x="0" y="171"/>
                </a:cxn>
                <a:cxn ang="0">
                  <a:pos x="1" y="127"/>
                </a:cxn>
                <a:cxn ang="0">
                  <a:pos x="5" y="85"/>
                </a:cxn>
                <a:cxn ang="0">
                  <a:pos x="10" y="43"/>
                </a:cxn>
                <a:cxn ang="0">
                  <a:pos x="18" y="0"/>
                </a:cxn>
                <a:cxn ang="0">
                  <a:pos x="29" y="4"/>
                </a:cxn>
                <a:cxn ang="0">
                  <a:pos x="21" y="45"/>
                </a:cxn>
                <a:cxn ang="0">
                  <a:pos x="16" y="88"/>
                </a:cxn>
                <a:cxn ang="0">
                  <a:pos x="12" y="129"/>
                </a:cxn>
                <a:cxn ang="0">
                  <a:pos x="10" y="171"/>
                </a:cxn>
                <a:cxn ang="0">
                  <a:pos x="14" y="253"/>
                </a:cxn>
                <a:cxn ang="0">
                  <a:pos x="19" y="293"/>
                </a:cxn>
                <a:cxn ang="0">
                  <a:pos x="26" y="333"/>
                </a:cxn>
                <a:cxn ang="0">
                  <a:pos x="34" y="373"/>
                </a:cxn>
                <a:cxn ang="0">
                  <a:pos x="45" y="412"/>
                </a:cxn>
                <a:cxn ang="0">
                  <a:pos x="58" y="450"/>
                </a:cxn>
                <a:cxn ang="0">
                  <a:pos x="71" y="486"/>
                </a:cxn>
                <a:cxn ang="0">
                  <a:pos x="87" y="523"/>
                </a:cxn>
                <a:cxn ang="0">
                  <a:pos x="105" y="559"/>
                </a:cxn>
                <a:cxn ang="0">
                  <a:pos x="123" y="595"/>
                </a:cxn>
                <a:cxn ang="0">
                  <a:pos x="145" y="629"/>
                </a:cxn>
                <a:cxn ang="0">
                  <a:pos x="167" y="661"/>
                </a:cxn>
                <a:cxn ang="0">
                  <a:pos x="191" y="693"/>
                </a:cxn>
                <a:cxn ang="0">
                  <a:pos x="245" y="754"/>
                </a:cxn>
                <a:cxn ang="0">
                  <a:pos x="274" y="782"/>
                </a:cxn>
                <a:cxn ang="0">
                  <a:pos x="303" y="808"/>
                </a:cxn>
                <a:cxn ang="0">
                  <a:pos x="335" y="835"/>
                </a:cxn>
                <a:cxn ang="0">
                  <a:pos x="368" y="859"/>
                </a:cxn>
                <a:cxn ang="0">
                  <a:pos x="400" y="882"/>
                </a:cxn>
                <a:cxn ang="0">
                  <a:pos x="436" y="903"/>
                </a:cxn>
                <a:cxn ang="0">
                  <a:pos x="472" y="920"/>
                </a:cxn>
                <a:cxn ang="0">
                  <a:pos x="510" y="938"/>
                </a:cxn>
                <a:cxn ang="0">
                  <a:pos x="550" y="954"/>
                </a:cxn>
                <a:cxn ang="0">
                  <a:pos x="588" y="968"/>
                </a:cxn>
                <a:cxn ang="0">
                  <a:pos x="628" y="980"/>
                </a:cxn>
                <a:cxn ang="0">
                  <a:pos x="671" y="990"/>
                </a:cxn>
                <a:cxn ang="0">
                  <a:pos x="667" y="1000"/>
                </a:cxn>
              </a:cxnLst>
              <a:rect l="0" t="0" r="r" b="b"/>
              <a:pathLst>
                <a:path w="671" h="1000">
                  <a:moveTo>
                    <a:pt x="667" y="1000"/>
                  </a:moveTo>
                  <a:lnTo>
                    <a:pt x="624" y="991"/>
                  </a:lnTo>
                  <a:lnTo>
                    <a:pt x="584" y="979"/>
                  </a:lnTo>
                  <a:lnTo>
                    <a:pt x="544" y="964"/>
                  </a:lnTo>
                  <a:lnTo>
                    <a:pt x="504" y="948"/>
                  </a:lnTo>
                  <a:lnTo>
                    <a:pt x="467" y="931"/>
                  </a:lnTo>
                  <a:lnTo>
                    <a:pt x="430" y="912"/>
                  </a:lnTo>
                  <a:lnTo>
                    <a:pt x="394" y="891"/>
                  </a:lnTo>
                  <a:lnTo>
                    <a:pt x="360" y="868"/>
                  </a:lnTo>
                  <a:lnTo>
                    <a:pt x="327" y="844"/>
                  </a:lnTo>
                  <a:lnTo>
                    <a:pt x="295" y="816"/>
                  </a:lnTo>
                  <a:lnTo>
                    <a:pt x="266" y="791"/>
                  </a:lnTo>
                  <a:lnTo>
                    <a:pt x="237" y="763"/>
                  </a:lnTo>
                  <a:lnTo>
                    <a:pt x="183" y="701"/>
                  </a:lnTo>
                  <a:lnTo>
                    <a:pt x="158" y="669"/>
                  </a:lnTo>
                  <a:lnTo>
                    <a:pt x="135" y="635"/>
                  </a:lnTo>
                  <a:lnTo>
                    <a:pt x="114" y="602"/>
                  </a:lnTo>
                  <a:lnTo>
                    <a:pt x="95" y="566"/>
                  </a:lnTo>
                  <a:lnTo>
                    <a:pt x="77" y="529"/>
                  </a:lnTo>
                  <a:lnTo>
                    <a:pt x="61" y="492"/>
                  </a:lnTo>
                  <a:lnTo>
                    <a:pt x="47" y="454"/>
                  </a:lnTo>
                  <a:lnTo>
                    <a:pt x="34" y="416"/>
                  </a:lnTo>
                  <a:lnTo>
                    <a:pt x="23" y="377"/>
                  </a:lnTo>
                  <a:lnTo>
                    <a:pt x="16" y="336"/>
                  </a:lnTo>
                  <a:lnTo>
                    <a:pt x="9" y="296"/>
                  </a:lnTo>
                  <a:lnTo>
                    <a:pt x="4" y="253"/>
                  </a:lnTo>
                  <a:lnTo>
                    <a:pt x="0" y="171"/>
                  </a:lnTo>
                  <a:lnTo>
                    <a:pt x="1" y="127"/>
                  </a:lnTo>
                  <a:lnTo>
                    <a:pt x="5" y="85"/>
                  </a:lnTo>
                  <a:lnTo>
                    <a:pt x="10" y="43"/>
                  </a:lnTo>
                  <a:lnTo>
                    <a:pt x="18" y="0"/>
                  </a:lnTo>
                  <a:lnTo>
                    <a:pt x="29" y="4"/>
                  </a:lnTo>
                  <a:lnTo>
                    <a:pt x="21" y="45"/>
                  </a:lnTo>
                  <a:lnTo>
                    <a:pt x="16" y="88"/>
                  </a:lnTo>
                  <a:lnTo>
                    <a:pt x="12" y="129"/>
                  </a:lnTo>
                  <a:lnTo>
                    <a:pt x="10" y="171"/>
                  </a:lnTo>
                  <a:lnTo>
                    <a:pt x="14" y="253"/>
                  </a:lnTo>
                  <a:lnTo>
                    <a:pt x="19" y="293"/>
                  </a:lnTo>
                  <a:lnTo>
                    <a:pt x="26" y="333"/>
                  </a:lnTo>
                  <a:lnTo>
                    <a:pt x="34" y="373"/>
                  </a:lnTo>
                  <a:lnTo>
                    <a:pt x="45" y="412"/>
                  </a:lnTo>
                  <a:lnTo>
                    <a:pt x="58" y="450"/>
                  </a:lnTo>
                  <a:lnTo>
                    <a:pt x="71" y="486"/>
                  </a:lnTo>
                  <a:lnTo>
                    <a:pt x="87" y="523"/>
                  </a:lnTo>
                  <a:lnTo>
                    <a:pt x="105" y="559"/>
                  </a:lnTo>
                  <a:lnTo>
                    <a:pt x="123" y="595"/>
                  </a:lnTo>
                  <a:lnTo>
                    <a:pt x="145" y="629"/>
                  </a:lnTo>
                  <a:lnTo>
                    <a:pt x="167" y="661"/>
                  </a:lnTo>
                  <a:lnTo>
                    <a:pt x="191" y="693"/>
                  </a:lnTo>
                  <a:lnTo>
                    <a:pt x="245" y="754"/>
                  </a:lnTo>
                  <a:lnTo>
                    <a:pt x="274" y="782"/>
                  </a:lnTo>
                  <a:lnTo>
                    <a:pt x="303" y="808"/>
                  </a:lnTo>
                  <a:lnTo>
                    <a:pt x="335" y="835"/>
                  </a:lnTo>
                  <a:lnTo>
                    <a:pt x="368" y="859"/>
                  </a:lnTo>
                  <a:lnTo>
                    <a:pt x="400" y="882"/>
                  </a:lnTo>
                  <a:lnTo>
                    <a:pt x="436" y="903"/>
                  </a:lnTo>
                  <a:lnTo>
                    <a:pt x="472" y="920"/>
                  </a:lnTo>
                  <a:lnTo>
                    <a:pt x="510" y="938"/>
                  </a:lnTo>
                  <a:lnTo>
                    <a:pt x="550" y="954"/>
                  </a:lnTo>
                  <a:lnTo>
                    <a:pt x="588" y="968"/>
                  </a:lnTo>
                  <a:lnTo>
                    <a:pt x="628" y="980"/>
                  </a:lnTo>
                  <a:lnTo>
                    <a:pt x="671" y="990"/>
                  </a:lnTo>
                  <a:lnTo>
                    <a:pt x="667" y="10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>
              <a:off x="6615032" y="2623000"/>
              <a:ext cx="3941" cy="7884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0" y="10"/>
                </a:cxn>
                <a:cxn ang="0">
                  <a:pos x="4" y="0"/>
                </a:cxn>
                <a:cxn ang="0">
                  <a:pos x="1" y="10"/>
                </a:cxn>
              </a:cxnLst>
              <a:rect l="0" t="0" r="r" b="b"/>
              <a:pathLst>
                <a:path w="4" h="10">
                  <a:moveTo>
                    <a:pt x="1" y="10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6100087" y="1842455"/>
              <a:ext cx="7882" cy="19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5"/>
            <p:cNvSpPr>
              <a:spLocks/>
            </p:cNvSpPr>
            <p:nvPr/>
          </p:nvSpPr>
          <p:spPr bwMode="auto">
            <a:xfrm>
              <a:off x="6939546" y="-4093"/>
              <a:ext cx="435494" cy="293663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" y="344"/>
                </a:cxn>
                <a:cxn ang="0">
                  <a:pos x="12" y="320"/>
                </a:cxn>
                <a:cxn ang="0">
                  <a:pos x="28" y="277"/>
                </a:cxn>
                <a:cxn ang="0">
                  <a:pos x="48" y="236"/>
                </a:cxn>
                <a:cxn ang="0">
                  <a:pos x="72" y="197"/>
                </a:cxn>
                <a:cxn ang="0">
                  <a:pos x="100" y="163"/>
                </a:cxn>
                <a:cxn ang="0">
                  <a:pos x="130" y="131"/>
                </a:cxn>
                <a:cxn ang="0">
                  <a:pos x="163" y="102"/>
                </a:cxn>
                <a:cxn ang="0">
                  <a:pos x="199" y="75"/>
                </a:cxn>
                <a:cxn ang="0">
                  <a:pos x="238" y="52"/>
                </a:cxn>
                <a:cxn ang="0">
                  <a:pos x="278" y="34"/>
                </a:cxn>
                <a:cxn ang="0">
                  <a:pos x="321" y="20"/>
                </a:cxn>
                <a:cxn ang="0">
                  <a:pos x="365" y="10"/>
                </a:cxn>
                <a:cxn ang="0">
                  <a:pos x="410" y="3"/>
                </a:cxn>
                <a:cxn ang="0">
                  <a:pos x="433" y="2"/>
                </a:cxn>
                <a:cxn ang="0">
                  <a:pos x="455" y="0"/>
                </a:cxn>
                <a:cxn ang="0">
                  <a:pos x="500" y="3"/>
                </a:cxn>
                <a:cxn ang="0">
                  <a:pos x="547" y="11"/>
                </a:cxn>
                <a:cxn ang="0">
                  <a:pos x="546" y="23"/>
                </a:cxn>
                <a:cxn ang="0">
                  <a:pos x="499" y="15"/>
                </a:cxn>
                <a:cxn ang="0">
                  <a:pos x="455" y="12"/>
                </a:cxn>
                <a:cxn ang="0">
                  <a:pos x="433" y="14"/>
                </a:cxn>
                <a:cxn ang="0">
                  <a:pos x="411" y="15"/>
                </a:cxn>
                <a:cxn ang="0">
                  <a:pos x="366" y="22"/>
                </a:cxn>
                <a:cxn ang="0">
                  <a:pos x="323" y="32"/>
                </a:cxn>
                <a:cxn ang="0">
                  <a:pos x="283" y="44"/>
                </a:cxn>
                <a:cxn ang="0">
                  <a:pos x="243" y="63"/>
                </a:cxn>
                <a:cxn ang="0">
                  <a:pos x="205" y="86"/>
                </a:cxn>
                <a:cxn ang="0">
                  <a:pos x="171" y="111"/>
                </a:cxn>
                <a:cxn ang="0">
                  <a:pos x="138" y="140"/>
                </a:cxn>
                <a:cxn ang="0">
                  <a:pos x="108" y="172"/>
                </a:cxn>
                <a:cxn ang="0">
                  <a:pos x="81" y="205"/>
                </a:cxn>
                <a:cxn ang="0">
                  <a:pos x="57" y="244"/>
                </a:cxn>
                <a:cxn ang="0">
                  <a:pos x="38" y="283"/>
                </a:cxn>
                <a:cxn ang="0">
                  <a:pos x="22" y="325"/>
                </a:cxn>
                <a:cxn ang="0">
                  <a:pos x="16" y="348"/>
                </a:cxn>
                <a:cxn ang="0">
                  <a:pos x="10" y="371"/>
                </a:cxn>
                <a:cxn ang="0">
                  <a:pos x="0" y="367"/>
                </a:cxn>
              </a:cxnLst>
              <a:rect l="0" t="0" r="r" b="b"/>
              <a:pathLst>
                <a:path w="547" h="371">
                  <a:moveTo>
                    <a:pt x="0" y="367"/>
                  </a:moveTo>
                  <a:lnTo>
                    <a:pt x="5" y="344"/>
                  </a:lnTo>
                  <a:lnTo>
                    <a:pt x="12" y="320"/>
                  </a:lnTo>
                  <a:lnTo>
                    <a:pt x="28" y="277"/>
                  </a:lnTo>
                  <a:lnTo>
                    <a:pt x="48" y="236"/>
                  </a:lnTo>
                  <a:lnTo>
                    <a:pt x="72" y="197"/>
                  </a:lnTo>
                  <a:lnTo>
                    <a:pt x="100" y="163"/>
                  </a:lnTo>
                  <a:lnTo>
                    <a:pt x="130" y="131"/>
                  </a:lnTo>
                  <a:lnTo>
                    <a:pt x="163" y="102"/>
                  </a:lnTo>
                  <a:lnTo>
                    <a:pt x="199" y="75"/>
                  </a:lnTo>
                  <a:lnTo>
                    <a:pt x="238" y="52"/>
                  </a:lnTo>
                  <a:lnTo>
                    <a:pt x="278" y="34"/>
                  </a:lnTo>
                  <a:lnTo>
                    <a:pt x="321" y="20"/>
                  </a:lnTo>
                  <a:lnTo>
                    <a:pt x="365" y="10"/>
                  </a:lnTo>
                  <a:lnTo>
                    <a:pt x="410" y="3"/>
                  </a:lnTo>
                  <a:lnTo>
                    <a:pt x="433" y="2"/>
                  </a:lnTo>
                  <a:lnTo>
                    <a:pt x="455" y="0"/>
                  </a:lnTo>
                  <a:lnTo>
                    <a:pt x="500" y="3"/>
                  </a:lnTo>
                  <a:lnTo>
                    <a:pt x="547" y="11"/>
                  </a:lnTo>
                  <a:lnTo>
                    <a:pt x="546" y="23"/>
                  </a:lnTo>
                  <a:lnTo>
                    <a:pt x="499" y="15"/>
                  </a:lnTo>
                  <a:lnTo>
                    <a:pt x="455" y="12"/>
                  </a:lnTo>
                  <a:lnTo>
                    <a:pt x="433" y="14"/>
                  </a:lnTo>
                  <a:lnTo>
                    <a:pt x="411" y="15"/>
                  </a:lnTo>
                  <a:lnTo>
                    <a:pt x="366" y="22"/>
                  </a:lnTo>
                  <a:lnTo>
                    <a:pt x="323" y="32"/>
                  </a:lnTo>
                  <a:lnTo>
                    <a:pt x="283" y="44"/>
                  </a:lnTo>
                  <a:lnTo>
                    <a:pt x="243" y="63"/>
                  </a:lnTo>
                  <a:lnTo>
                    <a:pt x="205" y="86"/>
                  </a:lnTo>
                  <a:lnTo>
                    <a:pt x="171" y="111"/>
                  </a:lnTo>
                  <a:lnTo>
                    <a:pt x="138" y="140"/>
                  </a:lnTo>
                  <a:lnTo>
                    <a:pt x="108" y="172"/>
                  </a:lnTo>
                  <a:lnTo>
                    <a:pt x="81" y="205"/>
                  </a:lnTo>
                  <a:lnTo>
                    <a:pt x="57" y="244"/>
                  </a:lnTo>
                  <a:lnTo>
                    <a:pt x="38" y="283"/>
                  </a:lnTo>
                  <a:lnTo>
                    <a:pt x="22" y="325"/>
                  </a:lnTo>
                  <a:lnTo>
                    <a:pt x="16" y="348"/>
                  </a:lnTo>
                  <a:lnTo>
                    <a:pt x="10" y="371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7365877" y="6701"/>
              <a:ext cx="291643" cy="4355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5"/>
                </a:cxn>
                <a:cxn ang="0">
                  <a:pos x="49" y="12"/>
                </a:cxn>
                <a:cxn ang="0">
                  <a:pos x="92" y="28"/>
                </a:cxn>
                <a:cxn ang="0">
                  <a:pos x="132" y="48"/>
                </a:cxn>
                <a:cxn ang="0">
                  <a:pos x="172" y="73"/>
                </a:cxn>
                <a:cxn ang="0">
                  <a:pos x="206" y="101"/>
                </a:cxn>
                <a:cxn ang="0">
                  <a:pos x="238" y="131"/>
                </a:cxn>
                <a:cxn ang="0">
                  <a:pos x="267" y="164"/>
                </a:cxn>
                <a:cxn ang="0">
                  <a:pos x="294" y="201"/>
                </a:cxn>
                <a:cxn ang="0">
                  <a:pos x="317" y="238"/>
                </a:cxn>
                <a:cxn ang="0">
                  <a:pos x="335" y="278"/>
                </a:cxn>
                <a:cxn ang="0">
                  <a:pos x="350" y="322"/>
                </a:cxn>
                <a:cxn ang="0">
                  <a:pos x="361" y="365"/>
                </a:cxn>
                <a:cxn ang="0">
                  <a:pos x="366" y="410"/>
                </a:cxn>
                <a:cxn ang="0">
                  <a:pos x="367" y="433"/>
                </a:cxn>
                <a:cxn ang="0">
                  <a:pos x="369" y="455"/>
                </a:cxn>
                <a:cxn ang="0">
                  <a:pos x="366" y="502"/>
                </a:cxn>
                <a:cxn ang="0">
                  <a:pos x="358" y="547"/>
                </a:cxn>
                <a:cxn ang="0">
                  <a:pos x="346" y="546"/>
                </a:cxn>
                <a:cxn ang="0">
                  <a:pos x="354" y="502"/>
                </a:cxn>
                <a:cxn ang="0">
                  <a:pos x="357" y="455"/>
                </a:cxn>
                <a:cxn ang="0">
                  <a:pos x="355" y="433"/>
                </a:cxn>
                <a:cxn ang="0">
                  <a:pos x="354" y="412"/>
                </a:cxn>
                <a:cxn ang="0">
                  <a:pos x="349" y="368"/>
                </a:cxn>
                <a:cxn ang="0">
                  <a:pos x="338" y="325"/>
                </a:cxn>
                <a:cxn ang="0">
                  <a:pos x="325" y="284"/>
                </a:cxn>
                <a:cxn ang="0">
                  <a:pos x="306" y="244"/>
                </a:cxn>
                <a:cxn ang="0">
                  <a:pos x="283" y="206"/>
                </a:cxn>
                <a:cxn ang="0">
                  <a:pos x="258" y="172"/>
                </a:cxn>
                <a:cxn ang="0">
                  <a:pos x="230" y="140"/>
                </a:cxn>
                <a:cxn ang="0">
                  <a:pos x="198" y="111"/>
                </a:cxn>
                <a:cxn ang="0">
                  <a:pos x="164" y="83"/>
                </a:cxn>
                <a:cxn ang="0">
                  <a:pos x="126" y="59"/>
                </a:cxn>
                <a:cxn ang="0">
                  <a:pos x="86" y="39"/>
                </a:cxn>
                <a:cxn ang="0">
                  <a:pos x="44" y="23"/>
                </a:cxn>
                <a:cxn ang="0">
                  <a:pos x="22" y="17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369" h="547">
                  <a:moveTo>
                    <a:pt x="2" y="0"/>
                  </a:moveTo>
                  <a:lnTo>
                    <a:pt x="25" y="5"/>
                  </a:lnTo>
                  <a:lnTo>
                    <a:pt x="49" y="12"/>
                  </a:lnTo>
                  <a:lnTo>
                    <a:pt x="92" y="28"/>
                  </a:lnTo>
                  <a:lnTo>
                    <a:pt x="132" y="48"/>
                  </a:lnTo>
                  <a:lnTo>
                    <a:pt x="172" y="73"/>
                  </a:lnTo>
                  <a:lnTo>
                    <a:pt x="206" y="101"/>
                  </a:lnTo>
                  <a:lnTo>
                    <a:pt x="238" y="131"/>
                  </a:lnTo>
                  <a:lnTo>
                    <a:pt x="267" y="164"/>
                  </a:lnTo>
                  <a:lnTo>
                    <a:pt x="294" y="201"/>
                  </a:lnTo>
                  <a:lnTo>
                    <a:pt x="317" y="238"/>
                  </a:lnTo>
                  <a:lnTo>
                    <a:pt x="335" y="278"/>
                  </a:lnTo>
                  <a:lnTo>
                    <a:pt x="350" y="322"/>
                  </a:lnTo>
                  <a:lnTo>
                    <a:pt x="361" y="365"/>
                  </a:lnTo>
                  <a:lnTo>
                    <a:pt x="366" y="410"/>
                  </a:lnTo>
                  <a:lnTo>
                    <a:pt x="367" y="433"/>
                  </a:lnTo>
                  <a:lnTo>
                    <a:pt x="369" y="455"/>
                  </a:lnTo>
                  <a:lnTo>
                    <a:pt x="366" y="502"/>
                  </a:lnTo>
                  <a:lnTo>
                    <a:pt x="358" y="547"/>
                  </a:lnTo>
                  <a:lnTo>
                    <a:pt x="346" y="546"/>
                  </a:lnTo>
                  <a:lnTo>
                    <a:pt x="354" y="502"/>
                  </a:lnTo>
                  <a:lnTo>
                    <a:pt x="357" y="455"/>
                  </a:lnTo>
                  <a:lnTo>
                    <a:pt x="355" y="433"/>
                  </a:lnTo>
                  <a:lnTo>
                    <a:pt x="354" y="412"/>
                  </a:lnTo>
                  <a:lnTo>
                    <a:pt x="349" y="368"/>
                  </a:lnTo>
                  <a:lnTo>
                    <a:pt x="338" y="325"/>
                  </a:lnTo>
                  <a:lnTo>
                    <a:pt x="325" y="284"/>
                  </a:lnTo>
                  <a:lnTo>
                    <a:pt x="306" y="244"/>
                  </a:lnTo>
                  <a:lnTo>
                    <a:pt x="283" y="206"/>
                  </a:lnTo>
                  <a:lnTo>
                    <a:pt x="258" y="172"/>
                  </a:lnTo>
                  <a:lnTo>
                    <a:pt x="230" y="140"/>
                  </a:lnTo>
                  <a:lnTo>
                    <a:pt x="198" y="111"/>
                  </a:lnTo>
                  <a:lnTo>
                    <a:pt x="164" y="83"/>
                  </a:lnTo>
                  <a:lnTo>
                    <a:pt x="126" y="59"/>
                  </a:lnTo>
                  <a:lnTo>
                    <a:pt x="86" y="39"/>
                  </a:lnTo>
                  <a:lnTo>
                    <a:pt x="44" y="23"/>
                  </a:lnTo>
                  <a:lnTo>
                    <a:pt x="22" y="17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7"/>
            <p:cNvSpPr>
              <a:spLocks/>
            </p:cNvSpPr>
            <p:nvPr/>
          </p:nvSpPr>
          <p:spPr bwMode="auto">
            <a:xfrm>
              <a:off x="7372584" y="7462"/>
              <a:ext cx="1970" cy="98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0" y="12"/>
                </a:cxn>
                <a:cxn ang="0">
                  <a:pos x="1" y="0"/>
                </a:cxn>
              </a:cxnLst>
              <a:rect l="0" t="0" r="r" b="b"/>
              <a:pathLst>
                <a:path w="2" h="12">
                  <a:moveTo>
                    <a:pt x="1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8"/>
            <p:cNvSpPr>
              <a:spLocks/>
            </p:cNvSpPr>
            <p:nvPr/>
          </p:nvSpPr>
          <p:spPr bwMode="auto">
            <a:xfrm>
              <a:off x="7223908" y="440226"/>
              <a:ext cx="435494" cy="291692"/>
            </a:xfrm>
            <a:custGeom>
              <a:avLst/>
              <a:gdLst/>
              <a:ahLst/>
              <a:cxnLst>
                <a:cxn ang="0">
                  <a:pos x="549" y="3"/>
                </a:cxn>
                <a:cxn ang="0">
                  <a:pos x="544" y="25"/>
                </a:cxn>
                <a:cxn ang="0">
                  <a:pos x="537" y="49"/>
                </a:cxn>
                <a:cxn ang="0">
                  <a:pos x="521" y="92"/>
                </a:cxn>
                <a:cxn ang="0">
                  <a:pos x="501" y="133"/>
                </a:cxn>
                <a:cxn ang="0">
                  <a:pos x="476" y="172"/>
                </a:cxn>
                <a:cxn ang="0">
                  <a:pos x="449" y="208"/>
                </a:cxn>
                <a:cxn ang="0">
                  <a:pos x="418" y="241"/>
                </a:cxn>
                <a:cxn ang="0">
                  <a:pos x="385" y="269"/>
                </a:cxn>
                <a:cxn ang="0">
                  <a:pos x="349" y="296"/>
                </a:cxn>
                <a:cxn ang="0">
                  <a:pos x="311" y="317"/>
                </a:cxn>
                <a:cxn ang="0">
                  <a:pos x="271" y="336"/>
                </a:cxn>
                <a:cxn ang="0">
                  <a:pos x="229" y="350"/>
                </a:cxn>
                <a:cxn ang="0">
                  <a:pos x="184" y="361"/>
                </a:cxn>
                <a:cxn ang="0">
                  <a:pos x="140" y="368"/>
                </a:cxn>
                <a:cxn ang="0">
                  <a:pos x="116" y="369"/>
                </a:cxn>
                <a:cxn ang="0">
                  <a:pos x="94" y="369"/>
                </a:cxn>
                <a:cxn ang="0">
                  <a:pos x="48" y="366"/>
                </a:cxn>
                <a:cxn ang="0">
                  <a:pos x="0" y="360"/>
                </a:cxn>
                <a:cxn ang="0">
                  <a:pos x="3" y="349"/>
                </a:cxn>
                <a:cxn ang="0">
                  <a:pos x="48" y="356"/>
                </a:cxn>
                <a:cxn ang="0">
                  <a:pos x="94" y="358"/>
                </a:cxn>
                <a:cxn ang="0">
                  <a:pos x="116" y="358"/>
                </a:cxn>
                <a:cxn ang="0">
                  <a:pos x="137" y="357"/>
                </a:cxn>
                <a:cxn ang="0">
                  <a:pos x="180" y="350"/>
                </a:cxn>
                <a:cxn ang="0">
                  <a:pos x="224" y="340"/>
                </a:cxn>
                <a:cxn ang="0">
                  <a:pos x="265" y="325"/>
                </a:cxn>
                <a:cxn ang="0">
                  <a:pos x="304" y="308"/>
                </a:cxn>
                <a:cxn ang="0">
                  <a:pos x="341" y="286"/>
                </a:cxn>
                <a:cxn ang="0">
                  <a:pos x="377" y="260"/>
                </a:cxn>
                <a:cxn ang="0">
                  <a:pos x="411" y="232"/>
                </a:cxn>
                <a:cxn ang="0">
                  <a:pos x="440" y="200"/>
                </a:cxn>
                <a:cxn ang="0">
                  <a:pos x="466" y="164"/>
                </a:cxn>
                <a:cxn ang="0">
                  <a:pos x="490" y="128"/>
                </a:cxn>
                <a:cxn ang="0">
                  <a:pos x="510" y="87"/>
                </a:cxn>
                <a:cxn ang="0">
                  <a:pos x="526" y="45"/>
                </a:cxn>
                <a:cxn ang="0">
                  <a:pos x="532" y="23"/>
                </a:cxn>
                <a:cxn ang="0">
                  <a:pos x="537" y="0"/>
                </a:cxn>
                <a:cxn ang="0">
                  <a:pos x="549" y="3"/>
                </a:cxn>
              </a:cxnLst>
              <a:rect l="0" t="0" r="r" b="b"/>
              <a:pathLst>
                <a:path w="549" h="369">
                  <a:moveTo>
                    <a:pt x="549" y="3"/>
                  </a:moveTo>
                  <a:lnTo>
                    <a:pt x="544" y="25"/>
                  </a:lnTo>
                  <a:lnTo>
                    <a:pt x="537" y="49"/>
                  </a:lnTo>
                  <a:lnTo>
                    <a:pt x="521" y="92"/>
                  </a:lnTo>
                  <a:lnTo>
                    <a:pt x="501" y="133"/>
                  </a:lnTo>
                  <a:lnTo>
                    <a:pt x="476" y="172"/>
                  </a:lnTo>
                  <a:lnTo>
                    <a:pt x="449" y="208"/>
                  </a:lnTo>
                  <a:lnTo>
                    <a:pt x="418" y="241"/>
                  </a:lnTo>
                  <a:lnTo>
                    <a:pt x="385" y="269"/>
                  </a:lnTo>
                  <a:lnTo>
                    <a:pt x="349" y="296"/>
                  </a:lnTo>
                  <a:lnTo>
                    <a:pt x="311" y="317"/>
                  </a:lnTo>
                  <a:lnTo>
                    <a:pt x="271" y="336"/>
                  </a:lnTo>
                  <a:lnTo>
                    <a:pt x="229" y="350"/>
                  </a:lnTo>
                  <a:lnTo>
                    <a:pt x="184" y="361"/>
                  </a:lnTo>
                  <a:lnTo>
                    <a:pt x="140" y="368"/>
                  </a:lnTo>
                  <a:lnTo>
                    <a:pt x="116" y="369"/>
                  </a:lnTo>
                  <a:lnTo>
                    <a:pt x="94" y="369"/>
                  </a:lnTo>
                  <a:lnTo>
                    <a:pt x="48" y="366"/>
                  </a:lnTo>
                  <a:lnTo>
                    <a:pt x="0" y="360"/>
                  </a:lnTo>
                  <a:lnTo>
                    <a:pt x="3" y="349"/>
                  </a:lnTo>
                  <a:lnTo>
                    <a:pt x="48" y="356"/>
                  </a:lnTo>
                  <a:lnTo>
                    <a:pt x="94" y="358"/>
                  </a:lnTo>
                  <a:lnTo>
                    <a:pt x="116" y="358"/>
                  </a:lnTo>
                  <a:lnTo>
                    <a:pt x="137" y="357"/>
                  </a:lnTo>
                  <a:lnTo>
                    <a:pt x="180" y="350"/>
                  </a:lnTo>
                  <a:lnTo>
                    <a:pt x="224" y="340"/>
                  </a:lnTo>
                  <a:lnTo>
                    <a:pt x="265" y="325"/>
                  </a:lnTo>
                  <a:lnTo>
                    <a:pt x="304" y="308"/>
                  </a:lnTo>
                  <a:lnTo>
                    <a:pt x="341" y="286"/>
                  </a:lnTo>
                  <a:lnTo>
                    <a:pt x="377" y="260"/>
                  </a:lnTo>
                  <a:lnTo>
                    <a:pt x="411" y="232"/>
                  </a:lnTo>
                  <a:lnTo>
                    <a:pt x="440" y="200"/>
                  </a:lnTo>
                  <a:lnTo>
                    <a:pt x="466" y="164"/>
                  </a:lnTo>
                  <a:lnTo>
                    <a:pt x="490" y="128"/>
                  </a:lnTo>
                  <a:lnTo>
                    <a:pt x="510" y="87"/>
                  </a:lnTo>
                  <a:lnTo>
                    <a:pt x="526" y="45"/>
                  </a:lnTo>
                  <a:lnTo>
                    <a:pt x="532" y="23"/>
                  </a:lnTo>
                  <a:lnTo>
                    <a:pt x="537" y="0"/>
                  </a:lnTo>
                  <a:lnTo>
                    <a:pt x="549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9"/>
            <p:cNvSpPr>
              <a:spLocks/>
            </p:cNvSpPr>
            <p:nvPr/>
          </p:nvSpPr>
          <p:spPr bwMode="auto">
            <a:xfrm>
              <a:off x="7645839" y="437329"/>
              <a:ext cx="9853" cy="197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20"/>
            <p:cNvSpPr>
              <a:spLocks/>
            </p:cNvSpPr>
            <p:nvPr/>
          </p:nvSpPr>
          <p:spPr bwMode="auto">
            <a:xfrm>
              <a:off x="6925687" y="289586"/>
              <a:ext cx="291643" cy="437538"/>
            </a:xfrm>
            <a:custGeom>
              <a:avLst/>
              <a:gdLst/>
              <a:ahLst/>
              <a:cxnLst>
                <a:cxn ang="0">
                  <a:pos x="365" y="550"/>
                </a:cxn>
                <a:cxn ang="0">
                  <a:pos x="342" y="544"/>
                </a:cxn>
                <a:cxn ang="0">
                  <a:pos x="320" y="538"/>
                </a:cxn>
                <a:cxn ang="0">
                  <a:pos x="277" y="520"/>
                </a:cxn>
                <a:cxn ang="0">
                  <a:pos x="234" y="500"/>
                </a:cxn>
                <a:cxn ang="0">
                  <a:pos x="197" y="476"/>
                </a:cxn>
                <a:cxn ang="0">
                  <a:pos x="163" y="448"/>
                </a:cxn>
                <a:cxn ang="0">
                  <a:pos x="131" y="419"/>
                </a:cxn>
                <a:cxn ang="0">
                  <a:pos x="100" y="386"/>
                </a:cxn>
                <a:cxn ang="0">
                  <a:pos x="75" y="350"/>
                </a:cxn>
                <a:cxn ang="0">
                  <a:pos x="52" y="311"/>
                </a:cxn>
                <a:cxn ang="0">
                  <a:pos x="33" y="270"/>
                </a:cxn>
                <a:cxn ang="0">
                  <a:pos x="19" y="229"/>
                </a:cxn>
                <a:cxn ang="0">
                  <a:pos x="8" y="185"/>
                </a:cxn>
                <a:cxn ang="0">
                  <a:pos x="3" y="141"/>
                </a:cxn>
                <a:cxn ang="0">
                  <a:pos x="0" y="117"/>
                </a:cxn>
                <a:cxn ang="0">
                  <a:pos x="0" y="94"/>
                </a:cxn>
                <a:cxn ang="0">
                  <a:pos x="3" y="46"/>
                </a:cxn>
                <a:cxn ang="0">
                  <a:pos x="11" y="0"/>
                </a:cxn>
                <a:cxn ang="0">
                  <a:pos x="21" y="2"/>
                </a:cxn>
                <a:cxn ang="0">
                  <a:pos x="13" y="49"/>
                </a:cxn>
                <a:cxn ang="0">
                  <a:pos x="11" y="94"/>
                </a:cxn>
                <a:cxn ang="0">
                  <a:pos x="11" y="117"/>
                </a:cxn>
                <a:cxn ang="0">
                  <a:pos x="13" y="138"/>
                </a:cxn>
                <a:cxn ang="0">
                  <a:pos x="19" y="182"/>
                </a:cxn>
                <a:cxn ang="0">
                  <a:pos x="29" y="225"/>
                </a:cxn>
                <a:cxn ang="0">
                  <a:pos x="44" y="265"/>
                </a:cxn>
                <a:cxn ang="0">
                  <a:pos x="61" y="305"/>
                </a:cxn>
                <a:cxn ang="0">
                  <a:pos x="84" y="343"/>
                </a:cxn>
                <a:cxn ang="0">
                  <a:pos x="109" y="378"/>
                </a:cxn>
                <a:cxn ang="0">
                  <a:pos x="139" y="410"/>
                </a:cxn>
                <a:cxn ang="0">
                  <a:pos x="171" y="440"/>
                </a:cxn>
                <a:cxn ang="0">
                  <a:pos x="205" y="467"/>
                </a:cxn>
                <a:cxn ang="0">
                  <a:pos x="241" y="491"/>
                </a:cxn>
                <a:cxn ang="0">
                  <a:pos x="282" y="510"/>
                </a:cxn>
                <a:cxn ang="0">
                  <a:pos x="324" y="527"/>
                </a:cxn>
                <a:cxn ang="0">
                  <a:pos x="346" y="534"/>
                </a:cxn>
                <a:cxn ang="0">
                  <a:pos x="369" y="539"/>
                </a:cxn>
                <a:cxn ang="0">
                  <a:pos x="365" y="550"/>
                </a:cxn>
              </a:cxnLst>
              <a:rect l="0" t="0" r="r" b="b"/>
              <a:pathLst>
                <a:path w="369" h="550">
                  <a:moveTo>
                    <a:pt x="365" y="550"/>
                  </a:moveTo>
                  <a:lnTo>
                    <a:pt x="342" y="544"/>
                  </a:lnTo>
                  <a:lnTo>
                    <a:pt x="320" y="538"/>
                  </a:lnTo>
                  <a:lnTo>
                    <a:pt x="277" y="520"/>
                  </a:lnTo>
                  <a:lnTo>
                    <a:pt x="234" y="500"/>
                  </a:lnTo>
                  <a:lnTo>
                    <a:pt x="197" y="476"/>
                  </a:lnTo>
                  <a:lnTo>
                    <a:pt x="163" y="448"/>
                  </a:lnTo>
                  <a:lnTo>
                    <a:pt x="131" y="419"/>
                  </a:lnTo>
                  <a:lnTo>
                    <a:pt x="100" y="386"/>
                  </a:lnTo>
                  <a:lnTo>
                    <a:pt x="75" y="350"/>
                  </a:lnTo>
                  <a:lnTo>
                    <a:pt x="52" y="311"/>
                  </a:lnTo>
                  <a:lnTo>
                    <a:pt x="33" y="270"/>
                  </a:lnTo>
                  <a:lnTo>
                    <a:pt x="19" y="229"/>
                  </a:lnTo>
                  <a:lnTo>
                    <a:pt x="8" y="185"/>
                  </a:lnTo>
                  <a:lnTo>
                    <a:pt x="3" y="141"/>
                  </a:lnTo>
                  <a:lnTo>
                    <a:pt x="0" y="117"/>
                  </a:lnTo>
                  <a:lnTo>
                    <a:pt x="0" y="94"/>
                  </a:lnTo>
                  <a:lnTo>
                    <a:pt x="3" y="46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13" y="49"/>
                  </a:lnTo>
                  <a:lnTo>
                    <a:pt x="11" y="94"/>
                  </a:lnTo>
                  <a:lnTo>
                    <a:pt x="11" y="117"/>
                  </a:lnTo>
                  <a:lnTo>
                    <a:pt x="13" y="138"/>
                  </a:lnTo>
                  <a:lnTo>
                    <a:pt x="19" y="182"/>
                  </a:lnTo>
                  <a:lnTo>
                    <a:pt x="29" y="225"/>
                  </a:lnTo>
                  <a:lnTo>
                    <a:pt x="44" y="265"/>
                  </a:lnTo>
                  <a:lnTo>
                    <a:pt x="61" y="305"/>
                  </a:lnTo>
                  <a:lnTo>
                    <a:pt x="84" y="343"/>
                  </a:lnTo>
                  <a:lnTo>
                    <a:pt x="109" y="378"/>
                  </a:lnTo>
                  <a:lnTo>
                    <a:pt x="139" y="410"/>
                  </a:lnTo>
                  <a:lnTo>
                    <a:pt x="171" y="440"/>
                  </a:lnTo>
                  <a:lnTo>
                    <a:pt x="205" y="467"/>
                  </a:lnTo>
                  <a:lnTo>
                    <a:pt x="241" y="491"/>
                  </a:lnTo>
                  <a:lnTo>
                    <a:pt x="282" y="510"/>
                  </a:lnTo>
                  <a:lnTo>
                    <a:pt x="324" y="527"/>
                  </a:lnTo>
                  <a:lnTo>
                    <a:pt x="346" y="534"/>
                  </a:lnTo>
                  <a:lnTo>
                    <a:pt x="369" y="539"/>
                  </a:lnTo>
                  <a:lnTo>
                    <a:pt x="365" y="55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1"/>
            <p:cNvSpPr>
              <a:spLocks/>
            </p:cNvSpPr>
            <p:nvPr/>
          </p:nvSpPr>
          <p:spPr bwMode="auto">
            <a:xfrm>
              <a:off x="7212609" y="718453"/>
              <a:ext cx="3941" cy="985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2"/>
            <p:cNvSpPr>
              <a:spLocks/>
            </p:cNvSpPr>
            <p:nvPr/>
          </p:nvSpPr>
          <p:spPr bwMode="auto">
            <a:xfrm>
              <a:off x="6933632" y="287542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869937" y="2981699"/>
              <a:ext cx="1123220" cy="1265311"/>
            </a:xfrm>
            <a:custGeom>
              <a:avLst/>
              <a:gdLst/>
              <a:ahLst/>
              <a:cxnLst>
                <a:cxn ang="0">
                  <a:pos x="70" y="33"/>
                </a:cxn>
                <a:cxn ang="0">
                  <a:pos x="214" y="7"/>
                </a:cxn>
                <a:cxn ang="0">
                  <a:pos x="359" y="0"/>
                </a:cxn>
                <a:cxn ang="0">
                  <a:pos x="506" y="16"/>
                </a:cxn>
                <a:cxn ang="0">
                  <a:pos x="648" y="52"/>
                </a:cxn>
                <a:cxn ang="0">
                  <a:pos x="788" y="108"/>
                </a:cxn>
                <a:cxn ang="0">
                  <a:pos x="917" y="181"/>
                </a:cxn>
                <a:cxn ang="0">
                  <a:pos x="1011" y="249"/>
                </a:cxn>
                <a:cxn ang="0">
                  <a:pos x="1096" y="324"/>
                </a:cxn>
                <a:cxn ang="0">
                  <a:pos x="1148" y="380"/>
                </a:cxn>
                <a:cxn ang="0">
                  <a:pos x="1196" y="438"/>
                </a:cxn>
                <a:cxn ang="0">
                  <a:pos x="1242" y="502"/>
                </a:cxn>
                <a:cxn ang="0">
                  <a:pos x="1282" y="569"/>
                </a:cxn>
                <a:cxn ang="0">
                  <a:pos x="1348" y="711"/>
                </a:cxn>
                <a:cxn ang="0">
                  <a:pos x="1384" y="829"/>
                </a:cxn>
                <a:cxn ang="0">
                  <a:pos x="1400" y="910"/>
                </a:cxn>
                <a:cxn ang="0">
                  <a:pos x="1413" y="1036"/>
                </a:cxn>
                <a:cxn ang="0">
                  <a:pos x="1412" y="1168"/>
                </a:cxn>
                <a:cxn ang="0">
                  <a:pos x="1402" y="1259"/>
                </a:cxn>
                <a:cxn ang="0">
                  <a:pos x="1385" y="1352"/>
                </a:cxn>
                <a:cxn ang="0">
                  <a:pos x="1345" y="1497"/>
                </a:cxn>
                <a:cxn ang="0">
                  <a:pos x="1298" y="1592"/>
                </a:cxn>
                <a:cxn ang="0">
                  <a:pos x="1362" y="1399"/>
                </a:cxn>
                <a:cxn ang="0">
                  <a:pos x="1382" y="1304"/>
                </a:cxn>
                <a:cxn ang="0">
                  <a:pos x="1396" y="1213"/>
                </a:cxn>
                <a:cxn ang="0">
                  <a:pos x="1402" y="1123"/>
                </a:cxn>
                <a:cxn ang="0">
                  <a:pos x="1394" y="952"/>
                </a:cxn>
                <a:cxn ang="0">
                  <a:pos x="1380" y="870"/>
                </a:cxn>
                <a:cxn ang="0">
                  <a:pos x="1361" y="791"/>
                </a:cxn>
                <a:cxn ang="0">
                  <a:pos x="1306" y="643"/>
                </a:cxn>
                <a:cxn ang="0">
                  <a:pos x="1252" y="541"/>
                </a:cxn>
                <a:cxn ang="0">
                  <a:pos x="1209" y="477"/>
                </a:cxn>
                <a:cxn ang="0">
                  <a:pos x="1163" y="417"/>
                </a:cxn>
                <a:cxn ang="0">
                  <a:pos x="1113" y="360"/>
                </a:cxn>
                <a:cxn ang="0">
                  <a:pos x="1032" y="282"/>
                </a:cxn>
                <a:cxn ang="0">
                  <a:pos x="973" y="235"/>
                </a:cxn>
                <a:cxn ang="0">
                  <a:pos x="848" y="153"/>
                </a:cxn>
                <a:cxn ang="0">
                  <a:pos x="715" y="88"/>
                </a:cxn>
                <a:cxn ang="0">
                  <a:pos x="575" y="44"/>
                </a:cxn>
                <a:cxn ang="0">
                  <a:pos x="431" y="17"/>
                </a:cxn>
                <a:cxn ang="0">
                  <a:pos x="286" y="12"/>
                </a:cxn>
                <a:cxn ang="0">
                  <a:pos x="144" y="29"/>
                </a:cxn>
                <a:cxn ang="0">
                  <a:pos x="2" y="68"/>
                </a:cxn>
              </a:cxnLst>
              <a:rect l="0" t="0" r="r" b="b"/>
              <a:pathLst>
                <a:path w="1414" h="1597">
                  <a:moveTo>
                    <a:pt x="0" y="56"/>
                  </a:moveTo>
                  <a:lnTo>
                    <a:pt x="70" y="33"/>
                  </a:lnTo>
                  <a:lnTo>
                    <a:pt x="142" y="17"/>
                  </a:lnTo>
                  <a:lnTo>
                    <a:pt x="214" y="7"/>
                  </a:lnTo>
                  <a:lnTo>
                    <a:pt x="286" y="0"/>
                  </a:lnTo>
                  <a:lnTo>
                    <a:pt x="359" y="0"/>
                  </a:lnTo>
                  <a:lnTo>
                    <a:pt x="433" y="5"/>
                  </a:lnTo>
                  <a:lnTo>
                    <a:pt x="506" y="16"/>
                  </a:lnTo>
                  <a:lnTo>
                    <a:pt x="578" y="32"/>
                  </a:lnTo>
                  <a:lnTo>
                    <a:pt x="648" y="52"/>
                  </a:lnTo>
                  <a:lnTo>
                    <a:pt x="720" y="77"/>
                  </a:lnTo>
                  <a:lnTo>
                    <a:pt x="788" y="108"/>
                  </a:lnTo>
                  <a:lnTo>
                    <a:pt x="854" y="143"/>
                  </a:lnTo>
                  <a:lnTo>
                    <a:pt x="917" y="181"/>
                  </a:lnTo>
                  <a:lnTo>
                    <a:pt x="981" y="225"/>
                  </a:lnTo>
                  <a:lnTo>
                    <a:pt x="1011" y="249"/>
                  </a:lnTo>
                  <a:lnTo>
                    <a:pt x="1040" y="273"/>
                  </a:lnTo>
                  <a:lnTo>
                    <a:pt x="1096" y="324"/>
                  </a:lnTo>
                  <a:lnTo>
                    <a:pt x="1123" y="352"/>
                  </a:lnTo>
                  <a:lnTo>
                    <a:pt x="1148" y="380"/>
                  </a:lnTo>
                  <a:lnTo>
                    <a:pt x="1172" y="409"/>
                  </a:lnTo>
                  <a:lnTo>
                    <a:pt x="1196" y="438"/>
                  </a:lnTo>
                  <a:lnTo>
                    <a:pt x="1218" y="469"/>
                  </a:lnTo>
                  <a:lnTo>
                    <a:pt x="1242" y="502"/>
                  </a:lnTo>
                  <a:lnTo>
                    <a:pt x="1262" y="536"/>
                  </a:lnTo>
                  <a:lnTo>
                    <a:pt x="1282" y="569"/>
                  </a:lnTo>
                  <a:lnTo>
                    <a:pt x="1317" y="638"/>
                  </a:lnTo>
                  <a:lnTo>
                    <a:pt x="1348" y="711"/>
                  </a:lnTo>
                  <a:lnTo>
                    <a:pt x="1373" y="789"/>
                  </a:lnTo>
                  <a:lnTo>
                    <a:pt x="1384" y="829"/>
                  </a:lnTo>
                  <a:lnTo>
                    <a:pt x="1392" y="867"/>
                  </a:lnTo>
                  <a:lnTo>
                    <a:pt x="1400" y="910"/>
                  </a:lnTo>
                  <a:lnTo>
                    <a:pt x="1406" y="951"/>
                  </a:lnTo>
                  <a:lnTo>
                    <a:pt x="1413" y="1036"/>
                  </a:lnTo>
                  <a:lnTo>
                    <a:pt x="1414" y="1123"/>
                  </a:lnTo>
                  <a:lnTo>
                    <a:pt x="1412" y="1168"/>
                  </a:lnTo>
                  <a:lnTo>
                    <a:pt x="1408" y="1213"/>
                  </a:lnTo>
                  <a:lnTo>
                    <a:pt x="1402" y="1259"/>
                  </a:lnTo>
                  <a:lnTo>
                    <a:pt x="1394" y="1305"/>
                  </a:lnTo>
                  <a:lnTo>
                    <a:pt x="1385" y="1352"/>
                  </a:lnTo>
                  <a:lnTo>
                    <a:pt x="1374" y="1401"/>
                  </a:lnTo>
                  <a:lnTo>
                    <a:pt x="1345" y="1497"/>
                  </a:lnTo>
                  <a:lnTo>
                    <a:pt x="1309" y="1597"/>
                  </a:lnTo>
                  <a:lnTo>
                    <a:pt x="1298" y="1592"/>
                  </a:lnTo>
                  <a:lnTo>
                    <a:pt x="1333" y="1494"/>
                  </a:lnTo>
                  <a:lnTo>
                    <a:pt x="1362" y="1399"/>
                  </a:lnTo>
                  <a:lnTo>
                    <a:pt x="1373" y="1351"/>
                  </a:lnTo>
                  <a:lnTo>
                    <a:pt x="1382" y="1304"/>
                  </a:lnTo>
                  <a:lnTo>
                    <a:pt x="1390" y="1257"/>
                  </a:lnTo>
                  <a:lnTo>
                    <a:pt x="1396" y="1213"/>
                  </a:lnTo>
                  <a:lnTo>
                    <a:pt x="1400" y="1168"/>
                  </a:lnTo>
                  <a:lnTo>
                    <a:pt x="1402" y="1123"/>
                  </a:lnTo>
                  <a:lnTo>
                    <a:pt x="1401" y="1036"/>
                  </a:lnTo>
                  <a:lnTo>
                    <a:pt x="1394" y="952"/>
                  </a:lnTo>
                  <a:lnTo>
                    <a:pt x="1388" y="911"/>
                  </a:lnTo>
                  <a:lnTo>
                    <a:pt x="1380" y="870"/>
                  </a:lnTo>
                  <a:lnTo>
                    <a:pt x="1372" y="831"/>
                  </a:lnTo>
                  <a:lnTo>
                    <a:pt x="1361" y="791"/>
                  </a:lnTo>
                  <a:lnTo>
                    <a:pt x="1337" y="717"/>
                  </a:lnTo>
                  <a:lnTo>
                    <a:pt x="1306" y="643"/>
                  </a:lnTo>
                  <a:lnTo>
                    <a:pt x="1272" y="574"/>
                  </a:lnTo>
                  <a:lnTo>
                    <a:pt x="1252" y="541"/>
                  </a:lnTo>
                  <a:lnTo>
                    <a:pt x="1232" y="508"/>
                  </a:lnTo>
                  <a:lnTo>
                    <a:pt x="1209" y="477"/>
                  </a:lnTo>
                  <a:lnTo>
                    <a:pt x="1187" y="446"/>
                  </a:lnTo>
                  <a:lnTo>
                    <a:pt x="1163" y="417"/>
                  </a:lnTo>
                  <a:lnTo>
                    <a:pt x="1139" y="388"/>
                  </a:lnTo>
                  <a:lnTo>
                    <a:pt x="1113" y="360"/>
                  </a:lnTo>
                  <a:lnTo>
                    <a:pt x="1088" y="333"/>
                  </a:lnTo>
                  <a:lnTo>
                    <a:pt x="1032" y="282"/>
                  </a:lnTo>
                  <a:lnTo>
                    <a:pt x="1003" y="258"/>
                  </a:lnTo>
                  <a:lnTo>
                    <a:pt x="973" y="235"/>
                  </a:lnTo>
                  <a:lnTo>
                    <a:pt x="912" y="192"/>
                  </a:lnTo>
                  <a:lnTo>
                    <a:pt x="848" y="153"/>
                  </a:lnTo>
                  <a:lnTo>
                    <a:pt x="783" y="119"/>
                  </a:lnTo>
                  <a:lnTo>
                    <a:pt x="715" y="88"/>
                  </a:lnTo>
                  <a:lnTo>
                    <a:pt x="646" y="64"/>
                  </a:lnTo>
                  <a:lnTo>
                    <a:pt x="575" y="44"/>
                  </a:lnTo>
                  <a:lnTo>
                    <a:pt x="503" y="28"/>
                  </a:lnTo>
                  <a:lnTo>
                    <a:pt x="431" y="17"/>
                  </a:lnTo>
                  <a:lnTo>
                    <a:pt x="359" y="12"/>
                  </a:lnTo>
                  <a:lnTo>
                    <a:pt x="286" y="12"/>
                  </a:lnTo>
                  <a:lnTo>
                    <a:pt x="216" y="19"/>
                  </a:lnTo>
                  <a:lnTo>
                    <a:pt x="144" y="29"/>
                  </a:lnTo>
                  <a:lnTo>
                    <a:pt x="73" y="45"/>
                  </a:lnTo>
                  <a:lnTo>
                    <a:pt x="2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4"/>
            <p:cNvSpPr>
              <a:spLocks/>
            </p:cNvSpPr>
            <p:nvPr/>
          </p:nvSpPr>
          <p:spPr bwMode="auto">
            <a:xfrm>
              <a:off x="3308124" y="4239272"/>
              <a:ext cx="3608098" cy="3297298"/>
            </a:xfrm>
            <a:custGeom>
              <a:avLst/>
              <a:gdLst/>
              <a:ahLst/>
              <a:cxnLst>
                <a:cxn ang="0">
                  <a:pos x="4426" y="298"/>
                </a:cxn>
                <a:cxn ang="0">
                  <a:pos x="4244" y="706"/>
                </a:cxn>
                <a:cxn ang="0">
                  <a:pos x="4081" y="1041"/>
                </a:cxn>
                <a:cxn ang="0">
                  <a:pos x="3885" y="1411"/>
                </a:cxn>
                <a:cxn ang="0">
                  <a:pos x="3656" y="1804"/>
                </a:cxn>
                <a:cxn ang="0">
                  <a:pos x="3463" y="2108"/>
                </a:cxn>
                <a:cxn ang="0">
                  <a:pos x="3253" y="2409"/>
                </a:cxn>
                <a:cxn ang="0">
                  <a:pos x="3104" y="2606"/>
                </a:cxn>
                <a:cxn ang="0">
                  <a:pos x="2948" y="2798"/>
                </a:cxn>
                <a:cxn ang="0">
                  <a:pos x="2783" y="2986"/>
                </a:cxn>
                <a:cxn ang="0">
                  <a:pos x="2611" y="3165"/>
                </a:cxn>
                <a:cxn ang="0">
                  <a:pos x="2432" y="3335"/>
                </a:cxn>
                <a:cxn ang="0">
                  <a:pos x="2246" y="3493"/>
                </a:cxn>
                <a:cxn ang="0">
                  <a:pos x="2053" y="3638"/>
                </a:cxn>
                <a:cxn ang="0">
                  <a:pos x="1852" y="3769"/>
                </a:cxn>
                <a:cxn ang="0">
                  <a:pos x="1644" y="3883"/>
                </a:cxn>
                <a:cxn ang="0">
                  <a:pos x="1429" y="3979"/>
                </a:cxn>
                <a:cxn ang="0">
                  <a:pos x="1208" y="4056"/>
                </a:cxn>
                <a:cxn ang="0">
                  <a:pos x="979" y="4112"/>
                </a:cxn>
                <a:cxn ang="0">
                  <a:pos x="745" y="4146"/>
                </a:cxn>
                <a:cxn ang="0">
                  <a:pos x="502" y="4154"/>
                </a:cxn>
                <a:cxn ang="0">
                  <a:pos x="255" y="4136"/>
                </a:cxn>
                <a:cxn ang="0">
                  <a:pos x="0" y="4090"/>
                </a:cxn>
                <a:cxn ang="0">
                  <a:pos x="131" y="4106"/>
                </a:cxn>
                <a:cxn ang="0">
                  <a:pos x="380" y="4138"/>
                </a:cxn>
                <a:cxn ang="0">
                  <a:pos x="624" y="4142"/>
                </a:cxn>
                <a:cxn ang="0">
                  <a:pos x="861" y="4122"/>
                </a:cxn>
                <a:cxn ang="0">
                  <a:pos x="1090" y="4076"/>
                </a:cxn>
                <a:cxn ang="0">
                  <a:pos x="1315" y="4010"/>
                </a:cxn>
                <a:cxn ang="0">
                  <a:pos x="1532" y="3923"/>
                </a:cxn>
                <a:cxn ang="0">
                  <a:pos x="1741" y="3818"/>
                </a:cxn>
                <a:cxn ang="0">
                  <a:pos x="1945" y="3696"/>
                </a:cxn>
                <a:cxn ang="0">
                  <a:pos x="2142" y="3557"/>
                </a:cxn>
                <a:cxn ang="0">
                  <a:pos x="2332" y="3405"/>
                </a:cxn>
                <a:cxn ang="0">
                  <a:pos x="2515" y="3241"/>
                </a:cxn>
                <a:cxn ang="0">
                  <a:pos x="2689" y="3068"/>
                </a:cxn>
                <a:cxn ang="0">
                  <a:pos x="2857" y="2884"/>
                </a:cxn>
                <a:cxn ang="0">
                  <a:pos x="3017" y="2695"/>
                </a:cxn>
                <a:cxn ang="0">
                  <a:pos x="3170" y="2500"/>
                </a:cxn>
                <a:cxn ang="0">
                  <a:pos x="3386" y="2200"/>
                </a:cxn>
                <a:cxn ang="0">
                  <a:pos x="3519" y="2000"/>
                </a:cxn>
                <a:cxn ang="0">
                  <a:pos x="3764" y="1601"/>
                </a:cxn>
                <a:cxn ang="0">
                  <a:pos x="3976" y="1217"/>
                </a:cxn>
                <a:cxn ang="0">
                  <a:pos x="4156" y="863"/>
                </a:cxn>
                <a:cxn ang="0">
                  <a:pos x="4302" y="550"/>
                </a:cxn>
                <a:cxn ang="0">
                  <a:pos x="4535" y="0"/>
                </a:cxn>
              </a:cxnLst>
              <a:rect l="0" t="0" r="r" b="b"/>
              <a:pathLst>
                <a:path w="4546" h="4154">
                  <a:moveTo>
                    <a:pt x="4546" y="5"/>
                  </a:moveTo>
                  <a:lnTo>
                    <a:pt x="4426" y="298"/>
                  </a:lnTo>
                  <a:lnTo>
                    <a:pt x="4313" y="555"/>
                  </a:lnTo>
                  <a:lnTo>
                    <a:pt x="4244" y="706"/>
                  </a:lnTo>
                  <a:lnTo>
                    <a:pt x="4166" y="868"/>
                  </a:lnTo>
                  <a:lnTo>
                    <a:pt x="4081" y="1041"/>
                  </a:lnTo>
                  <a:lnTo>
                    <a:pt x="3987" y="1222"/>
                  </a:lnTo>
                  <a:lnTo>
                    <a:pt x="3885" y="1411"/>
                  </a:lnTo>
                  <a:lnTo>
                    <a:pt x="3775" y="1606"/>
                  </a:lnTo>
                  <a:lnTo>
                    <a:pt x="3656" y="1804"/>
                  </a:lnTo>
                  <a:lnTo>
                    <a:pt x="3530" y="2005"/>
                  </a:lnTo>
                  <a:lnTo>
                    <a:pt x="3463" y="2108"/>
                  </a:lnTo>
                  <a:lnTo>
                    <a:pt x="3395" y="2208"/>
                  </a:lnTo>
                  <a:lnTo>
                    <a:pt x="3253" y="2409"/>
                  </a:lnTo>
                  <a:lnTo>
                    <a:pt x="3180" y="2508"/>
                  </a:lnTo>
                  <a:lnTo>
                    <a:pt x="3104" y="2606"/>
                  </a:lnTo>
                  <a:lnTo>
                    <a:pt x="3026" y="2703"/>
                  </a:lnTo>
                  <a:lnTo>
                    <a:pt x="2948" y="2798"/>
                  </a:lnTo>
                  <a:lnTo>
                    <a:pt x="2867" y="2892"/>
                  </a:lnTo>
                  <a:lnTo>
                    <a:pt x="2783" y="2986"/>
                  </a:lnTo>
                  <a:lnTo>
                    <a:pt x="2697" y="3078"/>
                  </a:lnTo>
                  <a:lnTo>
                    <a:pt x="2611" y="3165"/>
                  </a:lnTo>
                  <a:lnTo>
                    <a:pt x="2523" y="3251"/>
                  </a:lnTo>
                  <a:lnTo>
                    <a:pt x="2432" y="3335"/>
                  </a:lnTo>
                  <a:lnTo>
                    <a:pt x="2340" y="3414"/>
                  </a:lnTo>
                  <a:lnTo>
                    <a:pt x="2246" y="3493"/>
                  </a:lnTo>
                  <a:lnTo>
                    <a:pt x="2150" y="3566"/>
                  </a:lnTo>
                  <a:lnTo>
                    <a:pt x="2053" y="3638"/>
                  </a:lnTo>
                  <a:lnTo>
                    <a:pt x="1953" y="3705"/>
                  </a:lnTo>
                  <a:lnTo>
                    <a:pt x="1852" y="3769"/>
                  </a:lnTo>
                  <a:lnTo>
                    <a:pt x="1748" y="3827"/>
                  </a:lnTo>
                  <a:lnTo>
                    <a:pt x="1644" y="3883"/>
                  </a:lnTo>
                  <a:lnTo>
                    <a:pt x="1537" y="3934"/>
                  </a:lnTo>
                  <a:lnTo>
                    <a:pt x="1429" y="3979"/>
                  </a:lnTo>
                  <a:lnTo>
                    <a:pt x="1320" y="4020"/>
                  </a:lnTo>
                  <a:lnTo>
                    <a:pt x="1208" y="4056"/>
                  </a:lnTo>
                  <a:lnTo>
                    <a:pt x="1094" y="4087"/>
                  </a:lnTo>
                  <a:lnTo>
                    <a:pt x="979" y="4112"/>
                  </a:lnTo>
                  <a:lnTo>
                    <a:pt x="863" y="4132"/>
                  </a:lnTo>
                  <a:lnTo>
                    <a:pt x="745" y="4146"/>
                  </a:lnTo>
                  <a:lnTo>
                    <a:pt x="624" y="4152"/>
                  </a:lnTo>
                  <a:lnTo>
                    <a:pt x="502" y="4154"/>
                  </a:lnTo>
                  <a:lnTo>
                    <a:pt x="380" y="4148"/>
                  </a:lnTo>
                  <a:lnTo>
                    <a:pt x="255" y="4136"/>
                  </a:lnTo>
                  <a:lnTo>
                    <a:pt x="128" y="4116"/>
                  </a:lnTo>
                  <a:lnTo>
                    <a:pt x="0" y="4090"/>
                  </a:lnTo>
                  <a:lnTo>
                    <a:pt x="3" y="4079"/>
                  </a:lnTo>
                  <a:lnTo>
                    <a:pt x="131" y="4106"/>
                  </a:lnTo>
                  <a:lnTo>
                    <a:pt x="257" y="4126"/>
                  </a:lnTo>
                  <a:lnTo>
                    <a:pt x="380" y="4138"/>
                  </a:lnTo>
                  <a:lnTo>
                    <a:pt x="502" y="4143"/>
                  </a:lnTo>
                  <a:lnTo>
                    <a:pt x="624" y="4142"/>
                  </a:lnTo>
                  <a:lnTo>
                    <a:pt x="742" y="4135"/>
                  </a:lnTo>
                  <a:lnTo>
                    <a:pt x="861" y="4122"/>
                  </a:lnTo>
                  <a:lnTo>
                    <a:pt x="975" y="4102"/>
                  </a:lnTo>
                  <a:lnTo>
                    <a:pt x="1090" y="4076"/>
                  </a:lnTo>
                  <a:lnTo>
                    <a:pt x="1203" y="4046"/>
                  </a:lnTo>
                  <a:lnTo>
                    <a:pt x="1315" y="4010"/>
                  </a:lnTo>
                  <a:lnTo>
                    <a:pt x="1424" y="3969"/>
                  </a:lnTo>
                  <a:lnTo>
                    <a:pt x="1532" y="3923"/>
                  </a:lnTo>
                  <a:lnTo>
                    <a:pt x="1639" y="3873"/>
                  </a:lnTo>
                  <a:lnTo>
                    <a:pt x="1741" y="3818"/>
                  </a:lnTo>
                  <a:lnTo>
                    <a:pt x="1844" y="3759"/>
                  </a:lnTo>
                  <a:lnTo>
                    <a:pt x="1945" y="3696"/>
                  </a:lnTo>
                  <a:lnTo>
                    <a:pt x="2045" y="3629"/>
                  </a:lnTo>
                  <a:lnTo>
                    <a:pt x="2142" y="3557"/>
                  </a:lnTo>
                  <a:lnTo>
                    <a:pt x="2238" y="3484"/>
                  </a:lnTo>
                  <a:lnTo>
                    <a:pt x="2332" y="3405"/>
                  </a:lnTo>
                  <a:lnTo>
                    <a:pt x="2424" y="3325"/>
                  </a:lnTo>
                  <a:lnTo>
                    <a:pt x="2515" y="3241"/>
                  </a:lnTo>
                  <a:lnTo>
                    <a:pt x="2603" y="3156"/>
                  </a:lnTo>
                  <a:lnTo>
                    <a:pt x="2689" y="3068"/>
                  </a:lnTo>
                  <a:lnTo>
                    <a:pt x="2773" y="2978"/>
                  </a:lnTo>
                  <a:lnTo>
                    <a:pt x="2857" y="2884"/>
                  </a:lnTo>
                  <a:lnTo>
                    <a:pt x="2938" y="2790"/>
                  </a:lnTo>
                  <a:lnTo>
                    <a:pt x="3017" y="2695"/>
                  </a:lnTo>
                  <a:lnTo>
                    <a:pt x="3094" y="2598"/>
                  </a:lnTo>
                  <a:lnTo>
                    <a:pt x="3170" y="2500"/>
                  </a:lnTo>
                  <a:lnTo>
                    <a:pt x="3243" y="2401"/>
                  </a:lnTo>
                  <a:lnTo>
                    <a:pt x="3386" y="2200"/>
                  </a:lnTo>
                  <a:lnTo>
                    <a:pt x="3454" y="2100"/>
                  </a:lnTo>
                  <a:lnTo>
                    <a:pt x="3519" y="2000"/>
                  </a:lnTo>
                  <a:lnTo>
                    <a:pt x="3646" y="1799"/>
                  </a:lnTo>
                  <a:lnTo>
                    <a:pt x="3764" y="1601"/>
                  </a:lnTo>
                  <a:lnTo>
                    <a:pt x="3875" y="1406"/>
                  </a:lnTo>
                  <a:lnTo>
                    <a:pt x="3976" y="1217"/>
                  </a:lnTo>
                  <a:lnTo>
                    <a:pt x="4071" y="1036"/>
                  </a:lnTo>
                  <a:lnTo>
                    <a:pt x="4156" y="863"/>
                  </a:lnTo>
                  <a:lnTo>
                    <a:pt x="4233" y="700"/>
                  </a:lnTo>
                  <a:lnTo>
                    <a:pt x="4302" y="550"/>
                  </a:lnTo>
                  <a:lnTo>
                    <a:pt x="4416" y="293"/>
                  </a:lnTo>
                  <a:lnTo>
                    <a:pt x="4535" y="0"/>
                  </a:lnTo>
                  <a:lnTo>
                    <a:pt x="4546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5"/>
            <p:cNvSpPr>
              <a:spLocks/>
            </p:cNvSpPr>
            <p:nvPr/>
          </p:nvSpPr>
          <p:spPr bwMode="auto">
            <a:xfrm>
              <a:off x="6908662" y="4241224"/>
              <a:ext cx="9852" cy="3942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0" y="0"/>
                </a:cxn>
                <a:cxn ang="0">
                  <a:pos x="11" y="5"/>
                </a:cxn>
              </a:cxnLst>
              <a:rect l="0" t="0" r="r" b="b"/>
              <a:pathLst>
                <a:path w="11" h="5">
                  <a:moveTo>
                    <a:pt x="11" y="5"/>
                  </a:moveTo>
                  <a:lnTo>
                    <a:pt x="0" y="0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6"/>
            <p:cNvSpPr>
              <a:spLocks/>
            </p:cNvSpPr>
            <p:nvPr/>
          </p:nvSpPr>
          <p:spPr bwMode="auto">
            <a:xfrm>
              <a:off x="956575" y="3099644"/>
              <a:ext cx="2350880" cy="4387201"/>
            </a:xfrm>
            <a:custGeom>
              <a:avLst/>
              <a:gdLst/>
              <a:ahLst/>
              <a:cxnLst>
                <a:cxn ang="0">
                  <a:pos x="2849" y="5501"/>
                </a:cxn>
                <a:cxn ang="0">
                  <a:pos x="2636" y="5425"/>
                </a:cxn>
                <a:cxn ang="0">
                  <a:pos x="2433" y="5328"/>
                </a:cxn>
                <a:cxn ang="0">
                  <a:pos x="2241" y="5209"/>
                </a:cxn>
                <a:cxn ang="0">
                  <a:pos x="2059" y="5072"/>
                </a:cxn>
                <a:cxn ang="0">
                  <a:pos x="1887" y="4919"/>
                </a:cxn>
                <a:cxn ang="0">
                  <a:pos x="1725" y="4750"/>
                </a:cxn>
                <a:cxn ang="0">
                  <a:pos x="1569" y="4566"/>
                </a:cxn>
                <a:cxn ang="0">
                  <a:pos x="1425" y="4370"/>
                </a:cxn>
                <a:cxn ang="0">
                  <a:pos x="1289" y="4164"/>
                </a:cxn>
                <a:cxn ang="0">
                  <a:pos x="1161" y="3948"/>
                </a:cxn>
                <a:cxn ang="0">
                  <a:pos x="1043" y="3723"/>
                </a:cxn>
                <a:cxn ang="0">
                  <a:pos x="878" y="3376"/>
                </a:cxn>
                <a:cxn ang="0">
                  <a:pos x="731" y="3021"/>
                </a:cxn>
                <a:cxn ang="0">
                  <a:pos x="642" y="2781"/>
                </a:cxn>
                <a:cxn ang="0">
                  <a:pos x="522" y="2423"/>
                </a:cxn>
                <a:cxn ang="0">
                  <a:pos x="385" y="1955"/>
                </a:cxn>
                <a:cxn ang="0">
                  <a:pos x="272" y="1509"/>
                </a:cxn>
                <a:cxn ang="0">
                  <a:pos x="181" y="1095"/>
                </a:cxn>
                <a:cxn ang="0">
                  <a:pos x="112" y="730"/>
                </a:cxn>
                <a:cxn ang="0">
                  <a:pos x="41" y="299"/>
                </a:cxn>
                <a:cxn ang="0">
                  <a:pos x="0" y="3"/>
                </a:cxn>
                <a:cxn ang="0">
                  <a:pos x="24" y="103"/>
                </a:cxn>
                <a:cxn ang="0">
                  <a:pos x="95" y="566"/>
                </a:cxn>
                <a:cxn ang="0">
                  <a:pos x="154" y="903"/>
                </a:cxn>
                <a:cxn ang="0">
                  <a:pos x="234" y="1293"/>
                </a:cxn>
                <a:cxn ang="0">
                  <a:pos x="336" y="1724"/>
                </a:cxn>
                <a:cxn ang="0">
                  <a:pos x="461" y="2183"/>
                </a:cxn>
                <a:cxn ang="0">
                  <a:pos x="611" y="2657"/>
                </a:cxn>
                <a:cxn ang="0">
                  <a:pos x="697" y="2896"/>
                </a:cxn>
                <a:cxn ang="0">
                  <a:pos x="788" y="3134"/>
                </a:cxn>
                <a:cxn ang="0">
                  <a:pos x="996" y="3603"/>
                </a:cxn>
                <a:cxn ang="0">
                  <a:pos x="1111" y="3829"/>
                </a:cxn>
                <a:cxn ang="0">
                  <a:pos x="1233" y="4050"/>
                </a:cxn>
                <a:cxn ang="0">
                  <a:pos x="1365" y="4261"/>
                </a:cxn>
                <a:cxn ang="0">
                  <a:pos x="1505" y="4461"/>
                </a:cxn>
                <a:cxn ang="0">
                  <a:pos x="1654" y="4651"/>
                </a:cxn>
                <a:cxn ang="0">
                  <a:pos x="1813" y="4827"/>
                </a:cxn>
                <a:cxn ang="0">
                  <a:pos x="1980" y="4989"/>
                </a:cxn>
                <a:cxn ang="0">
                  <a:pos x="2156" y="5135"/>
                </a:cxn>
                <a:cxn ang="0">
                  <a:pos x="2343" y="5261"/>
                </a:cxn>
                <a:cxn ang="0">
                  <a:pos x="2539" y="5368"/>
                </a:cxn>
                <a:cxn ang="0">
                  <a:pos x="2746" y="5454"/>
                </a:cxn>
                <a:cxn ang="0">
                  <a:pos x="2962" y="5518"/>
                </a:cxn>
              </a:cxnLst>
              <a:rect l="0" t="0" r="r" b="b"/>
              <a:pathLst>
                <a:path w="2962" h="5529">
                  <a:moveTo>
                    <a:pt x="2958" y="5529"/>
                  </a:moveTo>
                  <a:lnTo>
                    <a:pt x="2849" y="5501"/>
                  </a:lnTo>
                  <a:lnTo>
                    <a:pt x="2741" y="5465"/>
                  </a:lnTo>
                  <a:lnTo>
                    <a:pt x="2636" y="5425"/>
                  </a:lnTo>
                  <a:lnTo>
                    <a:pt x="2533" y="5378"/>
                  </a:lnTo>
                  <a:lnTo>
                    <a:pt x="2433" y="5328"/>
                  </a:lnTo>
                  <a:lnTo>
                    <a:pt x="2336" y="5270"/>
                  </a:lnTo>
                  <a:lnTo>
                    <a:pt x="2241" y="5209"/>
                  </a:lnTo>
                  <a:lnTo>
                    <a:pt x="2148" y="5144"/>
                  </a:lnTo>
                  <a:lnTo>
                    <a:pt x="2059" y="5072"/>
                  </a:lnTo>
                  <a:lnTo>
                    <a:pt x="1972" y="4997"/>
                  </a:lnTo>
                  <a:lnTo>
                    <a:pt x="1887" y="4919"/>
                  </a:lnTo>
                  <a:lnTo>
                    <a:pt x="1805" y="4836"/>
                  </a:lnTo>
                  <a:lnTo>
                    <a:pt x="1725" y="4750"/>
                  </a:lnTo>
                  <a:lnTo>
                    <a:pt x="1646" y="4659"/>
                  </a:lnTo>
                  <a:lnTo>
                    <a:pt x="1569" y="4566"/>
                  </a:lnTo>
                  <a:lnTo>
                    <a:pt x="1496" y="4469"/>
                  </a:lnTo>
                  <a:lnTo>
                    <a:pt x="1425" y="4370"/>
                  </a:lnTo>
                  <a:lnTo>
                    <a:pt x="1356" y="4267"/>
                  </a:lnTo>
                  <a:lnTo>
                    <a:pt x="1289" y="4164"/>
                  </a:lnTo>
                  <a:lnTo>
                    <a:pt x="1224" y="4057"/>
                  </a:lnTo>
                  <a:lnTo>
                    <a:pt x="1161" y="3948"/>
                  </a:lnTo>
                  <a:lnTo>
                    <a:pt x="1101" y="3836"/>
                  </a:lnTo>
                  <a:lnTo>
                    <a:pt x="1043" y="3723"/>
                  </a:lnTo>
                  <a:lnTo>
                    <a:pt x="986" y="3608"/>
                  </a:lnTo>
                  <a:lnTo>
                    <a:pt x="878" y="3376"/>
                  </a:lnTo>
                  <a:lnTo>
                    <a:pt x="778" y="3139"/>
                  </a:lnTo>
                  <a:lnTo>
                    <a:pt x="731" y="3021"/>
                  </a:lnTo>
                  <a:lnTo>
                    <a:pt x="686" y="2901"/>
                  </a:lnTo>
                  <a:lnTo>
                    <a:pt x="642" y="2781"/>
                  </a:lnTo>
                  <a:lnTo>
                    <a:pt x="601" y="2661"/>
                  </a:lnTo>
                  <a:lnTo>
                    <a:pt x="522" y="2423"/>
                  </a:lnTo>
                  <a:lnTo>
                    <a:pt x="450" y="2187"/>
                  </a:lnTo>
                  <a:lnTo>
                    <a:pt x="385" y="1955"/>
                  </a:lnTo>
                  <a:lnTo>
                    <a:pt x="325" y="1728"/>
                  </a:lnTo>
                  <a:lnTo>
                    <a:pt x="272" y="1509"/>
                  </a:lnTo>
                  <a:lnTo>
                    <a:pt x="224" y="1296"/>
                  </a:lnTo>
                  <a:lnTo>
                    <a:pt x="181" y="1095"/>
                  </a:lnTo>
                  <a:lnTo>
                    <a:pt x="144" y="906"/>
                  </a:lnTo>
                  <a:lnTo>
                    <a:pt x="112" y="730"/>
                  </a:lnTo>
                  <a:lnTo>
                    <a:pt x="84" y="569"/>
                  </a:lnTo>
                  <a:lnTo>
                    <a:pt x="41" y="299"/>
                  </a:lnTo>
                  <a:lnTo>
                    <a:pt x="13" y="105"/>
                  </a:lnTo>
                  <a:lnTo>
                    <a:pt x="0" y="3"/>
                  </a:lnTo>
                  <a:lnTo>
                    <a:pt x="11" y="0"/>
                  </a:lnTo>
                  <a:lnTo>
                    <a:pt x="24" y="103"/>
                  </a:lnTo>
                  <a:lnTo>
                    <a:pt x="52" y="296"/>
                  </a:lnTo>
                  <a:lnTo>
                    <a:pt x="95" y="566"/>
                  </a:lnTo>
                  <a:lnTo>
                    <a:pt x="122" y="727"/>
                  </a:lnTo>
                  <a:lnTo>
                    <a:pt x="154" y="903"/>
                  </a:lnTo>
                  <a:lnTo>
                    <a:pt x="192" y="1092"/>
                  </a:lnTo>
                  <a:lnTo>
                    <a:pt x="234" y="1293"/>
                  </a:lnTo>
                  <a:lnTo>
                    <a:pt x="282" y="1505"/>
                  </a:lnTo>
                  <a:lnTo>
                    <a:pt x="336" y="1724"/>
                  </a:lnTo>
                  <a:lnTo>
                    <a:pt x="396" y="1951"/>
                  </a:lnTo>
                  <a:lnTo>
                    <a:pt x="461" y="2183"/>
                  </a:lnTo>
                  <a:lnTo>
                    <a:pt x="533" y="2419"/>
                  </a:lnTo>
                  <a:lnTo>
                    <a:pt x="611" y="2657"/>
                  </a:lnTo>
                  <a:lnTo>
                    <a:pt x="653" y="2776"/>
                  </a:lnTo>
                  <a:lnTo>
                    <a:pt x="697" y="2896"/>
                  </a:lnTo>
                  <a:lnTo>
                    <a:pt x="742" y="3016"/>
                  </a:lnTo>
                  <a:lnTo>
                    <a:pt x="788" y="3134"/>
                  </a:lnTo>
                  <a:lnTo>
                    <a:pt x="888" y="3371"/>
                  </a:lnTo>
                  <a:lnTo>
                    <a:pt x="996" y="3603"/>
                  </a:lnTo>
                  <a:lnTo>
                    <a:pt x="1053" y="3717"/>
                  </a:lnTo>
                  <a:lnTo>
                    <a:pt x="1111" y="3829"/>
                  </a:lnTo>
                  <a:lnTo>
                    <a:pt x="1171" y="3941"/>
                  </a:lnTo>
                  <a:lnTo>
                    <a:pt x="1233" y="4050"/>
                  </a:lnTo>
                  <a:lnTo>
                    <a:pt x="1299" y="4157"/>
                  </a:lnTo>
                  <a:lnTo>
                    <a:pt x="1365" y="4261"/>
                  </a:lnTo>
                  <a:lnTo>
                    <a:pt x="1434" y="4362"/>
                  </a:lnTo>
                  <a:lnTo>
                    <a:pt x="1505" y="4461"/>
                  </a:lnTo>
                  <a:lnTo>
                    <a:pt x="1578" y="4558"/>
                  </a:lnTo>
                  <a:lnTo>
                    <a:pt x="1654" y="4651"/>
                  </a:lnTo>
                  <a:lnTo>
                    <a:pt x="1733" y="4740"/>
                  </a:lnTo>
                  <a:lnTo>
                    <a:pt x="1813" y="4827"/>
                  </a:lnTo>
                  <a:lnTo>
                    <a:pt x="1895" y="4909"/>
                  </a:lnTo>
                  <a:lnTo>
                    <a:pt x="1980" y="4989"/>
                  </a:lnTo>
                  <a:lnTo>
                    <a:pt x="2067" y="5064"/>
                  </a:lnTo>
                  <a:lnTo>
                    <a:pt x="2156" y="5135"/>
                  </a:lnTo>
                  <a:lnTo>
                    <a:pt x="2249" y="5200"/>
                  </a:lnTo>
                  <a:lnTo>
                    <a:pt x="2343" y="5261"/>
                  </a:lnTo>
                  <a:lnTo>
                    <a:pt x="2440" y="5318"/>
                  </a:lnTo>
                  <a:lnTo>
                    <a:pt x="2539" y="5368"/>
                  </a:lnTo>
                  <a:lnTo>
                    <a:pt x="2641" y="5414"/>
                  </a:lnTo>
                  <a:lnTo>
                    <a:pt x="2746" y="5454"/>
                  </a:lnTo>
                  <a:lnTo>
                    <a:pt x="2853" y="5490"/>
                  </a:lnTo>
                  <a:lnTo>
                    <a:pt x="2962" y="5518"/>
                  </a:lnTo>
                  <a:lnTo>
                    <a:pt x="2958" y="5529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7"/>
            <p:cNvSpPr>
              <a:spLocks/>
            </p:cNvSpPr>
            <p:nvPr/>
          </p:nvSpPr>
          <p:spPr bwMode="auto">
            <a:xfrm>
              <a:off x="3306353" y="7476784"/>
              <a:ext cx="1971" cy="788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8"/>
            <p:cNvSpPr>
              <a:spLocks/>
            </p:cNvSpPr>
            <p:nvPr/>
          </p:nvSpPr>
          <p:spPr bwMode="auto">
            <a:xfrm>
              <a:off x="922390" y="1241745"/>
              <a:ext cx="1915386" cy="1860520"/>
            </a:xfrm>
            <a:custGeom>
              <a:avLst/>
              <a:gdLst/>
              <a:ahLst/>
              <a:cxnLst>
                <a:cxn ang="0">
                  <a:pos x="25" y="2243"/>
                </a:cxn>
                <a:cxn ang="0">
                  <a:pos x="4" y="1954"/>
                </a:cxn>
                <a:cxn ang="0">
                  <a:pos x="2" y="1774"/>
                </a:cxn>
                <a:cxn ang="0">
                  <a:pos x="12" y="1601"/>
                </a:cxn>
                <a:cxn ang="0">
                  <a:pos x="30" y="1438"/>
                </a:cxn>
                <a:cxn ang="0">
                  <a:pos x="58" y="1285"/>
                </a:cxn>
                <a:cxn ang="0">
                  <a:pos x="94" y="1141"/>
                </a:cxn>
                <a:cxn ang="0">
                  <a:pos x="138" y="1005"/>
                </a:cxn>
                <a:cxn ang="0">
                  <a:pos x="190" y="879"/>
                </a:cxn>
                <a:cxn ang="0">
                  <a:pos x="249" y="760"/>
                </a:cxn>
                <a:cxn ang="0">
                  <a:pos x="315" y="650"/>
                </a:cxn>
                <a:cxn ang="0">
                  <a:pos x="387" y="550"/>
                </a:cxn>
                <a:cxn ang="0">
                  <a:pos x="466" y="458"/>
                </a:cxn>
                <a:cxn ang="0">
                  <a:pos x="548" y="375"/>
                </a:cxn>
                <a:cxn ang="0">
                  <a:pos x="636" y="301"/>
                </a:cxn>
                <a:cxn ang="0">
                  <a:pos x="777" y="204"/>
                </a:cxn>
                <a:cxn ang="0">
                  <a:pos x="876" y="149"/>
                </a:cxn>
                <a:cxn ang="0">
                  <a:pos x="976" y="104"/>
                </a:cxn>
                <a:cxn ang="0">
                  <a:pos x="1081" y="66"/>
                </a:cxn>
                <a:cxn ang="0">
                  <a:pos x="1186" y="37"/>
                </a:cxn>
                <a:cxn ang="0">
                  <a:pos x="1350" y="9"/>
                </a:cxn>
                <a:cxn ang="0">
                  <a:pos x="1569" y="0"/>
                </a:cxn>
                <a:cxn ang="0">
                  <a:pos x="1678" y="7"/>
                </a:cxn>
                <a:cxn ang="0">
                  <a:pos x="1788" y="21"/>
                </a:cxn>
                <a:cxn ang="0">
                  <a:pos x="1898" y="44"/>
                </a:cxn>
                <a:cxn ang="0">
                  <a:pos x="2004" y="74"/>
                </a:cxn>
                <a:cxn ang="0">
                  <a:pos x="2163" y="133"/>
                </a:cxn>
                <a:cxn ang="0">
                  <a:pos x="2265" y="182"/>
                </a:cxn>
                <a:cxn ang="0">
                  <a:pos x="2364" y="240"/>
                </a:cxn>
                <a:cxn ang="0">
                  <a:pos x="2406" y="281"/>
                </a:cxn>
                <a:cxn ang="0">
                  <a:pos x="2309" y="221"/>
                </a:cxn>
                <a:cxn ang="0">
                  <a:pos x="2209" y="168"/>
                </a:cxn>
                <a:cxn ang="0">
                  <a:pos x="2105" y="122"/>
                </a:cxn>
                <a:cxn ang="0">
                  <a:pos x="1948" y="70"/>
                </a:cxn>
                <a:cxn ang="0">
                  <a:pos x="1840" y="44"/>
                </a:cxn>
                <a:cxn ang="0">
                  <a:pos x="1731" y="25"/>
                </a:cxn>
                <a:cxn ang="0">
                  <a:pos x="1622" y="15"/>
                </a:cxn>
                <a:cxn ang="0">
                  <a:pos x="1459" y="12"/>
                </a:cxn>
                <a:cxn ang="0">
                  <a:pos x="1242" y="39"/>
                </a:cxn>
                <a:cxn ang="0">
                  <a:pos x="1136" y="64"/>
                </a:cxn>
                <a:cxn ang="0">
                  <a:pos x="1033" y="94"/>
                </a:cxn>
                <a:cxn ang="0">
                  <a:pos x="931" y="137"/>
                </a:cxn>
                <a:cxn ang="0">
                  <a:pos x="832" y="186"/>
                </a:cxn>
                <a:cxn ang="0">
                  <a:pos x="736" y="244"/>
                </a:cxn>
                <a:cxn ang="0">
                  <a:pos x="600" y="346"/>
                </a:cxn>
                <a:cxn ang="0">
                  <a:pos x="515" y="425"/>
                </a:cxn>
                <a:cxn ang="0">
                  <a:pos x="434" y="513"/>
                </a:cxn>
                <a:cxn ang="0">
                  <a:pos x="359" y="607"/>
                </a:cxn>
                <a:cxn ang="0">
                  <a:pos x="290" y="712"/>
                </a:cxn>
                <a:cxn ang="0">
                  <a:pos x="230" y="824"/>
                </a:cxn>
                <a:cxn ang="0">
                  <a:pos x="174" y="946"/>
                </a:cxn>
                <a:cxn ang="0">
                  <a:pos x="126" y="1077"/>
                </a:cxn>
                <a:cxn ang="0">
                  <a:pos x="85" y="1216"/>
                </a:cxn>
                <a:cxn ang="0">
                  <a:pos x="53" y="1365"/>
                </a:cxn>
                <a:cxn ang="0">
                  <a:pos x="30" y="1521"/>
                </a:cxn>
                <a:cxn ang="0">
                  <a:pos x="17" y="1687"/>
                </a:cxn>
                <a:cxn ang="0">
                  <a:pos x="12" y="1863"/>
                </a:cxn>
                <a:cxn ang="0">
                  <a:pos x="25" y="2144"/>
                </a:cxn>
                <a:cxn ang="0">
                  <a:pos x="48" y="2341"/>
                </a:cxn>
              </a:cxnLst>
              <a:rect l="0" t="0" r="r" b="b"/>
              <a:pathLst>
                <a:path w="2412" h="2344">
                  <a:moveTo>
                    <a:pt x="37" y="2344"/>
                  </a:moveTo>
                  <a:lnTo>
                    <a:pt x="25" y="2243"/>
                  </a:lnTo>
                  <a:lnTo>
                    <a:pt x="14" y="2144"/>
                  </a:lnTo>
                  <a:lnTo>
                    <a:pt x="4" y="1954"/>
                  </a:lnTo>
                  <a:lnTo>
                    <a:pt x="0" y="1863"/>
                  </a:lnTo>
                  <a:lnTo>
                    <a:pt x="2" y="1774"/>
                  </a:lnTo>
                  <a:lnTo>
                    <a:pt x="6" y="1687"/>
                  </a:lnTo>
                  <a:lnTo>
                    <a:pt x="12" y="1601"/>
                  </a:lnTo>
                  <a:lnTo>
                    <a:pt x="20" y="1518"/>
                  </a:lnTo>
                  <a:lnTo>
                    <a:pt x="30" y="1438"/>
                  </a:lnTo>
                  <a:lnTo>
                    <a:pt x="42" y="1361"/>
                  </a:lnTo>
                  <a:lnTo>
                    <a:pt x="58" y="1285"/>
                  </a:lnTo>
                  <a:lnTo>
                    <a:pt x="74" y="1212"/>
                  </a:lnTo>
                  <a:lnTo>
                    <a:pt x="94" y="1141"/>
                  </a:lnTo>
                  <a:lnTo>
                    <a:pt x="116" y="1072"/>
                  </a:lnTo>
                  <a:lnTo>
                    <a:pt x="138" y="1005"/>
                  </a:lnTo>
                  <a:lnTo>
                    <a:pt x="163" y="940"/>
                  </a:lnTo>
                  <a:lnTo>
                    <a:pt x="190" y="879"/>
                  </a:lnTo>
                  <a:lnTo>
                    <a:pt x="219" y="819"/>
                  </a:lnTo>
                  <a:lnTo>
                    <a:pt x="249" y="760"/>
                  </a:lnTo>
                  <a:lnTo>
                    <a:pt x="281" y="704"/>
                  </a:lnTo>
                  <a:lnTo>
                    <a:pt x="315" y="650"/>
                  </a:lnTo>
                  <a:lnTo>
                    <a:pt x="350" y="599"/>
                  </a:lnTo>
                  <a:lnTo>
                    <a:pt x="387" y="550"/>
                  </a:lnTo>
                  <a:lnTo>
                    <a:pt x="426" y="503"/>
                  </a:lnTo>
                  <a:lnTo>
                    <a:pt x="466" y="458"/>
                  </a:lnTo>
                  <a:lnTo>
                    <a:pt x="507" y="415"/>
                  </a:lnTo>
                  <a:lnTo>
                    <a:pt x="548" y="375"/>
                  </a:lnTo>
                  <a:lnTo>
                    <a:pt x="592" y="337"/>
                  </a:lnTo>
                  <a:lnTo>
                    <a:pt x="636" y="301"/>
                  </a:lnTo>
                  <a:lnTo>
                    <a:pt x="728" y="234"/>
                  </a:lnTo>
                  <a:lnTo>
                    <a:pt x="777" y="204"/>
                  </a:lnTo>
                  <a:lnTo>
                    <a:pt x="827" y="176"/>
                  </a:lnTo>
                  <a:lnTo>
                    <a:pt x="876" y="149"/>
                  </a:lnTo>
                  <a:lnTo>
                    <a:pt x="925" y="126"/>
                  </a:lnTo>
                  <a:lnTo>
                    <a:pt x="976" y="104"/>
                  </a:lnTo>
                  <a:lnTo>
                    <a:pt x="1028" y="84"/>
                  </a:lnTo>
                  <a:lnTo>
                    <a:pt x="1081" y="66"/>
                  </a:lnTo>
                  <a:lnTo>
                    <a:pt x="1133" y="52"/>
                  </a:lnTo>
                  <a:lnTo>
                    <a:pt x="1186" y="37"/>
                  </a:lnTo>
                  <a:lnTo>
                    <a:pt x="1241" y="27"/>
                  </a:lnTo>
                  <a:lnTo>
                    <a:pt x="1350" y="9"/>
                  </a:lnTo>
                  <a:lnTo>
                    <a:pt x="1459" y="0"/>
                  </a:lnTo>
                  <a:lnTo>
                    <a:pt x="1569" y="0"/>
                  </a:lnTo>
                  <a:lnTo>
                    <a:pt x="1623" y="3"/>
                  </a:lnTo>
                  <a:lnTo>
                    <a:pt x="1678" y="7"/>
                  </a:lnTo>
                  <a:lnTo>
                    <a:pt x="1732" y="13"/>
                  </a:lnTo>
                  <a:lnTo>
                    <a:pt x="1788" y="21"/>
                  </a:lnTo>
                  <a:lnTo>
                    <a:pt x="1843" y="32"/>
                  </a:lnTo>
                  <a:lnTo>
                    <a:pt x="1898" y="44"/>
                  </a:lnTo>
                  <a:lnTo>
                    <a:pt x="1951" y="59"/>
                  </a:lnTo>
                  <a:lnTo>
                    <a:pt x="2004" y="74"/>
                  </a:lnTo>
                  <a:lnTo>
                    <a:pt x="2111" y="112"/>
                  </a:lnTo>
                  <a:lnTo>
                    <a:pt x="2163" y="133"/>
                  </a:lnTo>
                  <a:lnTo>
                    <a:pt x="2215" y="157"/>
                  </a:lnTo>
                  <a:lnTo>
                    <a:pt x="2265" y="182"/>
                  </a:lnTo>
                  <a:lnTo>
                    <a:pt x="2314" y="210"/>
                  </a:lnTo>
                  <a:lnTo>
                    <a:pt x="2364" y="240"/>
                  </a:lnTo>
                  <a:lnTo>
                    <a:pt x="2412" y="270"/>
                  </a:lnTo>
                  <a:lnTo>
                    <a:pt x="2406" y="281"/>
                  </a:lnTo>
                  <a:lnTo>
                    <a:pt x="2358" y="250"/>
                  </a:lnTo>
                  <a:lnTo>
                    <a:pt x="2309" y="221"/>
                  </a:lnTo>
                  <a:lnTo>
                    <a:pt x="2260" y="193"/>
                  </a:lnTo>
                  <a:lnTo>
                    <a:pt x="2209" y="168"/>
                  </a:lnTo>
                  <a:lnTo>
                    <a:pt x="2157" y="144"/>
                  </a:lnTo>
                  <a:lnTo>
                    <a:pt x="2105" y="122"/>
                  </a:lnTo>
                  <a:lnTo>
                    <a:pt x="2001" y="86"/>
                  </a:lnTo>
                  <a:lnTo>
                    <a:pt x="1948" y="70"/>
                  </a:lnTo>
                  <a:lnTo>
                    <a:pt x="1895" y="56"/>
                  </a:lnTo>
                  <a:lnTo>
                    <a:pt x="1840" y="44"/>
                  </a:lnTo>
                  <a:lnTo>
                    <a:pt x="1786" y="33"/>
                  </a:lnTo>
                  <a:lnTo>
                    <a:pt x="1731" y="25"/>
                  </a:lnTo>
                  <a:lnTo>
                    <a:pt x="1676" y="19"/>
                  </a:lnTo>
                  <a:lnTo>
                    <a:pt x="1622" y="15"/>
                  </a:lnTo>
                  <a:lnTo>
                    <a:pt x="1569" y="12"/>
                  </a:lnTo>
                  <a:lnTo>
                    <a:pt x="1459" y="12"/>
                  </a:lnTo>
                  <a:lnTo>
                    <a:pt x="1352" y="21"/>
                  </a:lnTo>
                  <a:lnTo>
                    <a:pt x="1242" y="39"/>
                  </a:lnTo>
                  <a:lnTo>
                    <a:pt x="1189" y="49"/>
                  </a:lnTo>
                  <a:lnTo>
                    <a:pt x="1136" y="64"/>
                  </a:lnTo>
                  <a:lnTo>
                    <a:pt x="1084" y="78"/>
                  </a:lnTo>
                  <a:lnTo>
                    <a:pt x="1033" y="94"/>
                  </a:lnTo>
                  <a:lnTo>
                    <a:pt x="981" y="114"/>
                  </a:lnTo>
                  <a:lnTo>
                    <a:pt x="931" y="137"/>
                  </a:lnTo>
                  <a:lnTo>
                    <a:pt x="881" y="160"/>
                  </a:lnTo>
                  <a:lnTo>
                    <a:pt x="832" y="186"/>
                  </a:lnTo>
                  <a:lnTo>
                    <a:pt x="783" y="214"/>
                  </a:lnTo>
                  <a:lnTo>
                    <a:pt x="736" y="244"/>
                  </a:lnTo>
                  <a:lnTo>
                    <a:pt x="644" y="310"/>
                  </a:lnTo>
                  <a:lnTo>
                    <a:pt x="600" y="346"/>
                  </a:lnTo>
                  <a:lnTo>
                    <a:pt x="556" y="385"/>
                  </a:lnTo>
                  <a:lnTo>
                    <a:pt x="515" y="425"/>
                  </a:lnTo>
                  <a:lnTo>
                    <a:pt x="474" y="467"/>
                  </a:lnTo>
                  <a:lnTo>
                    <a:pt x="434" y="513"/>
                  </a:lnTo>
                  <a:lnTo>
                    <a:pt x="397" y="558"/>
                  </a:lnTo>
                  <a:lnTo>
                    <a:pt x="359" y="607"/>
                  </a:lnTo>
                  <a:lnTo>
                    <a:pt x="325" y="658"/>
                  </a:lnTo>
                  <a:lnTo>
                    <a:pt x="290" y="712"/>
                  </a:lnTo>
                  <a:lnTo>
                    <a:pt x="258" y="767"/>
                  </a:lnTo>
                  <a:lnTo>
                    <a:pt x="230" y="824"/>
                  </a:lnTo>
                  <a:lnTo>
                    <a:pt x="201" y="884"/>
                  </a:lnTo>
                  <a:lnTo>
                    <a:pt x="174" y="946"/>
                  </a:lnTo>
                  <a:lnTo>
                    <a:pt x="149" y="1011"/>
                  </a:lnTo>
                  <a:lnTo>
                    <a:pt x="126" y="1077"/>
                  </a:lnTo>
                  <a:lnTo>
                    <a:pt x="105" y="1145"/>
                  </a:lnTo>
                  <a:lnTo>
                    <a:pt x="85" y="1216"/>
                  </a:lnTo>
                  <a:lnTo>
                    <a:pt x="69" y="1289"/>
                  </a:lnTo>
                  <a:lnTo>
                    <a:pt x="53" y="1365"/>
                  </a:lnTo>
                  <a:lnTo>
                    <a:pt x="41" y="1441"/>
                  </a:lnTo>
                  <a:lnTo>
                    <a:pt x="30" y="1521"/>
                  </a:lnTo>
                  <a:lnTo>
                    <a:pt x="22" y="1603"/>
                  </a:lnTo>
                  <a:lnTo>
                    <a:pt x="17" y="1687"/>
                  </a:lnTo>
                  <a:lnTo>
                    <a:pt x="13" y="1774"/>
                  </a:lnTo>
                  <a:lnTo>
                    <a:pt x="12" y="1863"/>
                  </a:lnTo>
                  <a:lnTo>
                    <a:pt x="14" y="1954"/>
                  </a:lnTo>
                  <a:lnTo>
                    <a:pt x="25" y="2144"/>
                  </a:lnTo>
                  <a:lnTo>
                    <a:pt x="36" y="2240"/>
                  </a:lnTo>
                  <a:lnTo>
                    <a:pt x="48" y="2341"/>
                  </a:lnTo>
                  <a:lnTo>
                    <a:pt x="37" y="2344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9"/>
            <p:cNvSpPr>
              <a:spLocks/>
            </p:cNvSpPr>
            <p:nvPr/>
          </p:nvSpPr>
          <p:spPr bwMode="auto">
            <a:xfrm>
              <a:off x="951275" y="3099974"/>
              <a:ext cx="7882" cy="197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0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30"/>
            <p:cNvSpPr>
              <a:spLocks/>
            </p:cNvSpPr>
            <p:nvPr/>
          </p:nvSpPr>
          <p:spPr bwMode="auto">
            <a:xfrm>
              <a:off x="2836421" y="1459653"/>
              <a:ext cx="577374" cy="10958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9" y="65"/>
                </a:cxn>
                <a:cxn ang="0">
                  <a:pos x="184" y="134"/>
                </a:cxn>
                <a:cxn ang="0">
                  <a:pos x="261" y="206"/>
                </a:cxn>
                <a:cxn ang="0">
                  <a:pos x="298" y="245"/>
                </a:cxn>
                <a:cxn ang="0">
                  <a:pos x="333" y="282"/>
                </a:cxn>
                <a:cxn ang="0">
                  <a:pos x="368" y="322"/>
                </a:cxn>
                <a:cxn ang="0">
                  <a:pos x="400" y="361"/>
                </a:cxn>
                <a:cxn ang="0">
                  <a:pos x="430" y="402"/>
                </a:cxn>
                <a:cxn ang="0">
                  <a:pos x="460" y="443"/>
                </a:cxn>
                <a:cxn ang="0">
                  <a:pos x="487" y="486"/>
                </a:cxn>
                <a:cxn ang="0">
                  <a:pos x="514" y="528"/>
                </a:cxn>
                <a:cxn ang="0">
                  <a:pos x="538" y="571"/>
                </a:cxn>
                <a:cxn ang="0">
                  <a:pos x="561" y="615"/>
                </a:cxn>
                <a:cxn ang="0">
                  <a:pos x="602" y="704"/>
                </a:cxn>
                <a:cxn ang="0">
                  <a:pos x="638" y="795"/>
                </a:cxn>
                <a:cxn ang="0">
                  <a:pos x="667" y="889"/>
                </a:cxn>
                <a:cxn ang="0">
                  <a:pos x="691" y="985"/>
                </a:cxn>
                <a:cxn ang="0">
                  <a:pos x="701" y="1033"/>
                </a:cxn>
                <a:cxn ang="0">
                  <a:pos x="709" y="1082"/>
                </a:cxn>
                <a:cxn ang="0">
                  <a:pos x="715" y="1132"/>
                </a:cxn>
                <a:cxn ang="0">
                  <a:pos x="721" y="1181"/>
                </a:cxn>
                <a:cxn ang="0">
                  <a:pos x="723" y="1230"/>
                </a:cxn>
                <a:cxn ang="0">
                  <a:pos x="726" y="1279"/>
                </a:cxn>
                <a:cxn ang="0">
                  <a:pos x="726" y="1379"/>
                </a:cxn>
                <a:cxn ang="0">
                  <a:pos x="714" y="1379"/>
                </a:cxn>
                <a:cxn ang="0">
                  <a:pos x="714" y="1279"/>
                </a:cxn>
                <a:cxn ang="0">
                  <a:pos x="711" y="1232"/>
                </a:cxn>
                <a:cxn ang="0">
                  <a:pos x="709" y="1182"/>
                </a:cxn>
                <a:cxn ang="0">
                  <a:pos x="703" y="1133"/>
                </a:cxn>
                <a:cxn ang="0">
                  <a:pos x="697" y="1084"/>
                </a:cxn>
                <a:cxn ang="0">
                  <a:pos x="689" y="1036"/>
                </a:cxn>
                <a:cxn ang="0">
                  <a:pos x="679" y="988"/>
                </a:cxn>
                <a:cxn ang="0">
                  <a:pos x="655" y="892"/>
                </a:cxn>
                <a:cxn ang="0">
                  <a:pos x="627" y="800"/>
                </a:cxn>
                <a:cxn ang="0">
                  <a:pos x="591" y="709"/>
                </a:cxn>
                <a:cxn ang="0">
                  <a:pos x="550" y="620"/>
                </a:cxn>
                <a:cxn ang="0">
                  <a:pos x="527" y="576"/>
                </a:cxn>
                <a:cxn ang="0">
                  <a:pos x="503" y="534"/>
                </a:cxn>
                <a:cxn ang="0">
                  <a:pos x="477" y="491"/>
                </a:cxn>
                <a:cxn ang="0">
                  <a:pos x="450" y="451"/>
                </a:cxn>
                <a:cxn ang="0">
                  <a:pos x="421" y="410"/>
                </a:cxn>
                <a:cxn ang="0">
                  <a:pos x="390" y="369"/>
                </a:cxn>
                <a:cxn ang="0">
                  <a:pos x="358" y="330"/>
                </a:cxn>
                <a:cxn ang="0">
                  <a:pos x="324" y="290"/>
                </a:cxn>
                <a:cxn ang="0">
                  <a:pos x="289" y="253"/>
                </a:cxn>
                <a:cxn ang="0">
                  <a:pos x="253" y="215"/>
                </a:cxn>
                <a:cxn ang="0">
                  <a:pos x="176" y="143"/>
                </a:cxn>
                <a:cxn ang="0">
                  <a:pos x="91" y="74"/>
                </a:cxn>
                <a:cxn ang="0">
                  <a:pos x="0" y="9"/>
                </a:cxn>
                <a:cxn ang="0">
                  <a:pos x="8" y="0"/>
                </a:cxn>
              </a:cxnLst>
              <a:rect l="0" t="0" r="r" b="b"/>
              <a:pathLst>
                <a:path w="726" h="1379">
                  <a:moveTo>
                    <a:pt x="8" y="0"/>
                  </a:moveTo>
                  <a:lnTo>
                    <a:pt x="99" y="65"/>
                  </a:lnTo>
                  <a:lnTo>
                    <a:pt x="184" y="134"/>
                  </a:lnTo>
                  <a:lnTo>
                    <a:pt x="261" y="206"/>
                  </a:lnTo>
                  <a:lnTo>
                    <a:pt x="298" y="245"/>
                  </a:lnTo>
                  <a:lnTo>
                    <a:pt x="333" y="282"/>
                  </a:lnTo>
                  <a:lnTo>
                    <a:pt x="368" y="322"/>
                  </a:lnTo>
                  <a:lnTo>
                    <a:pt x="400" y="361"/>
                  </a:lnTo>
                  <a:lnTo>
                    <a:pt x="430" y="402"/>
                  </a:lnTo>
                  <a:lnTo>
                    <a:pt x="460" y="443"/>
                  </a:lnTo>
                  <a:lnTo>
                    <a:pt x="487" y="486"/>
                  </a:lnTo>
                  <a:lnTo>
                    <a:pt x="514" y="528"/>
                  </a:lnTo>
                  <a:lnTo>
                    <a:pt x="538" y="571"/>
                  </a:lnTo>
                  <a:lnTo>
                    <a:pt x="561" y="615"/>
                  </a:lnTo>
                  <a:lnTo>
                    <a:pt x="602" y="704"/>
                  </a:lnTo>
                  <a:lnTo>
                    <a:pt x="638" y="795"/>
                  </a:lnTo>
                  <a:lnTo>
                    <a:pt x="667" y="889"/>
                  </a:lnTo>
                  <a:lnTo>
                    <a:pt x="691" y="985"/>
                  </a:lnTo>
                  <a:lnTo>
                    <a:pt x="701" y="1033"/>
                  </a:lnTo>
                  <a:lnTo>
                    <a:pt x="709" y="1082"/>
                  </a:lnTo>
                  <a:lnTo>
                    <a:pt x="715" y="1132"/>
                  </a:lnTo>
                  <a:lnTo>
                    <a:pt x="721" y="1181"/>
                  </a:lnTo>
                  <a:lnTo>
                    <a:pt x="723" y="1230"/>
                  </a:lnTo>
                  <a:lnTo>
                    <a:pt x="726" y="1279"/>
                  </a:lnTo>
                  <a:lnTo>
                    <a:pt x="726" y="1379"/>
                  </a:lnTo>
                  <a:lnTo>
                    <a:pt x="714" y="1379"/>
                  </a:lnTo>
                  <a:lnTo>
                    <a:pt x="714" y="1279"/>
                  </a:lnTo>
                  <a:lnTo>
                    <a:pt x="711" y="1232"/>
                  </a:lnTo>
                  <a:lnTo>
                    <a:pt x="709" y="1182"/>
                  </a:lnTo>
                  <a:lnTo>
                    <a:pt x="703" y="1133"/>
                  </a:lnTo>
                  <a:lnTo>
                    <a:pt x="697" y="1084"/>
                  </a:lnTo>
                  <a:lnTo>
                    <a:pt x="689" y="1036"/>
                  </a:lnTo>
                  <a:lnTo>
                    <a:pt x="679" y="988"/>
                  </a:lnTo>
                  <a:lnTo>
                    <a:pt x="655" y="892"/>
                  </a:lnTo>
                  <a:lnTo>
                    <a:pt x="627" y="800"/>
                  </a:lnTo>
                  <a:lnTo>
                    <a:pt x="591" y="709"/>
                  </a:lnTo>
                  <a:lnTo>
                    <a:pt x="550" y="620"/>
                  </a:lnTo>
                  <a:lnTo>
                    <a:pt x="527" y="576"/>
                  </a:lnTo>
                  <a:lnTo>
                    <a:pt x="503" y="534"/>
                  </a:lnTo>
                  <a:lnTo>
                    <a:pt x="477" y="491"/>
                  </a:lnTo>
                  <a:lnTo>
                    <a:pt x="450" y="451"/>
                  </a:lnTo>
                  <a:lnTo>
                    <a:pt x="421" y="410"/>
                  </a:lnTo>
                  <a:lnTo>
                    <a:pt x="390" y="369"/>
                  </a:lnTo>
                  <a:lnTo>
                    <a:pt x="358" y="330"/>
                  </a:lnTo>
                  <a:lnTo>
                    <a:pt x="324" y="290"/>
                  </a:lnTo>
                  <a:lnTo>
                    <a:pt x="289" y="253"/>
                  </a:lnTo>
                  <a:lnTo>
                    <a:pt x="253" y="215"/>
                  </a:lnTo>
                  <a:lnTo>
                    <a:pt x="176" y="143"/>
                  </a:lnTo>
                  <a:lnTo>
                    <a:pt x="91" y="74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1"/>
            <p:cNvSpPr>
              <a:spLocks/>
            </p:cNvSpPr>
            <p:nvPr/>
          </p:nvSpPr>
          <p:spPr bwMode="auto">
            <a:xfrm>
              <a:off x="2839297" y="1455297"/>
              <a:ext cx="5912" cy="788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2"/>
                </a:cxn>
                <a:cxn ang="0">
                  <a:pos x="0" y="11"/>
                </a:cxn>
                <a:cxn ang="0">
                  <a:pos x="1" y="11"/>
                </a:cxn>
                <a:cxn ang="0">
                  <a:pos x="7" y="0"/>
                </a:cxn>
              </a:cxnLst>
              <a:rect l="0" t="0" r="r" b="b"/>
              <a:pathLst>
                <a:path w="8" h="11">
                  <a:moveTo>
                    <a:pt x="7" y="0"/>
                  </a:moveTo>
                  <a:lnTo>
                    <a:pt x="8" y="2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2927373" y="2550834"/>
              <a:ext cx="744872" cy="4347783"/>
            </a:xfrm>
            <a:custGeom>
              <a:avLst/>
              <a:gdLst/>
              <a:ahLst/>
              <a:cxnLst>
                <a:cxn ang="0">
                  <a:pos x="602" y="118"/>
                </a:cxn>
                <a:cxn ang="0">
                  <a:pos x="566" y="400"/>
                </a:cxn>
                <a:cxn ang="0">
                  <a:pos x="505" y="737"/>
                </a:cxn>
                <a:cxn ang="0">
                  <a:pos x="386" y="1324"/>
                </a:cxn>
                <a:cxn ang="0">
                  <a:pos x="211" y="2203"/>
                </a:cxn>
                <a:cxn ang="0">
                  <a:pos x="131" y="2661"/>
                </a:cxn>
                <a:cxn ang="0">
                  <a:pos x="81" y="3005"/>
                </a:cxn>
                <a:cxn ang="0">
                  <a:pos x="43" y="3342"/>
                </a:cxn>
                <a:cxn ang="0">
                  <a:pos x="26" y="3563"/>
                </a:cxn>
                <a:cxn ang="0">
                  <a:pos x="15" y="3777"/>
                </a:cxn>
                <a:cxn ang="0">
                  <a:pos x="12" y="3985"/>
                </a:cxn>
                <a:cxn ang="0">
                  <a:pos x="19" y="4185"/>
                </a:cxn>
                <a:cxn ang="0">
                  <a:pos x="36" y="4374"/>
                </a:cxn>
                <a:cxn ang="0">
                  <a:pos x="63" y="4553"/>
                </a:cxn>
                <a:cxn ang="0">
                  <a:pos x="103" y="4720"/>
                </a:cxn>
                <a:cxn ang="0">
                  <a:pos x="155" y="4872"/>
                </a:cxn>
                <a:cxn ang="0">
                  <a:pos x="220" y="5012"/>
                </a:cxn>
                <a:cxn ang="0">
                  <a:pos x="299" y="5135"/>
                </a:cxn>
                <a:cxn ang="0">
                  <a:pos x="393" y="5240"/>
                </a:cxn>
                <a:cxn ang="0">
                  <a:pos x="504" y="5326"/>
                </a:cxn>
                <a:cxn ang="0">
                  <a:pos x="632" y="5394"/>
                </a:cxn>
                <a:cxn ang="0">
                  <a:pos x="777" y="5441"/>
                </a:cxn>
                <a:cxn ang="0">
                  <a:pos x="939" y="5466"/>
                </a:cxn>
                <a:cxn ang="0">
                  <a:pos x="854" y="5469"/>
                </a:cxn>
                <a:cxn ang="0">
                  <a:pos x="698" y="5433"/>
                </a:cxn>
                <a:cxn ang="0">
                  <a:pos x="560" y="5374"/>
                </a:cxn>
                <a:cxn ang="0">
                  <a:pos x="438" y="5296"/>
                </a:cxn>
                <a:cxn ang="0">
                  <a:pos x="335" y="5197"/>
                </a:cxn>
                <a:cxn ang="0">
                  <a:pos x="248" y="5081"/>
                </a:cxn>
                <a:cxn ang="0">
                  <a:pos x="175" y="4949"/>
                </a:cxn>
                <a:cxn ang="0">
                  <a:pos x="115" y="4802"/>
                </a:cxn>
                <a:cxn ang="0">
                  <a:pos x="69" y="4641"/>
                </a:cxn>
                <a:cxn ang="0">
                  <a:pos x="36" y="4467"/>
                </a:cxn>
                <a:cxn ang="0">
                  <a:pos x="14" y="4282"/>
                </a:cxn>
                <a:cxn ang="0">
                  <a:pos x="3" y="4086"/>
                </a:cxn>
                <a:cxn ang="0">
                  <a:pos x="0" y="3883"/>
                </a:cxn>
                <a:cxn ang="0">
                  <a:pos x="7" y="3671"/>
                </a:cxn>
                <a:cxn ang="0">
                  <a:pos x="22" y="3454"/>
                </a:cxn>
                <a:cxn ang="0">
                  <a:pos x="55" y="3117"/>
                </a:cxn>
                <a:cxn ang="0">
                  <a:pos x="85" y="2889"/>
                </a:cxn>
                <a:cxn ang="0">
                  <a:pos x="157" y="2431"/>
                </a:cxn>
                <a:cxn ang="0">
                  <a:pos x="287" y="1753"/>
                </a:cxn>
                <a:cxn ang="0">
                  <a:pos x="457" y="922"/>
                </a:cxn>
                <a:cxn ang="0">
                  <a:pos x="526" y="561"/>
                </a:cxn>
                <a:cxn ang="0">
                  <a:pos x="576" y="249"/>
                </a:cxn>
                <a:cxn ang="0">
                  <a:pos x="597" y="0"/>
                </a:cxn>
              </a:cxnLst>
              <a:rect l="0" t="0" r="r" b="b"/>
              <a:pathLst>
                <a:path w="939" h="5478">
                  <a:moveTo>
                    <a:pt x="609" y="0"/>
                  </a:moveTo>
                  <a:lnTo>
                    <a:pt x="602" y="118"/>
                  </a:lnTo>
                  <a:lnTo>
                    <a:pt x="588" y="251"/>
                  </a:lnTo>
                  <a:lnTo>
                    <a:pt x="566" y="400"/>
                  </a:lnTo>
                  <a:lnTo>
                    <a:pt x="538" y="562"/>
                  </a:lnTo>
                  <a:lnTo>
                    <a:pt x="505" y="737"/>
                  </a:lnTo>
                  <a:lnTo>
                    <a:pt x="469" y="923"/>
                  </a:lnTo>
                  <a:lnTo>
                    <a:pt x="386" y="1324"/>
                  </a:lnTo>
                  <a:lnTo>
                    <a:pt x="299" y="1754"/>
                  </a:lnTo>
                  <a:lnTo>
                    <a:pt x="211" y="2203"/>
                  </a:lnTo>
                  <a:lnTo>
                    <a:pt x="169" y="2432"/>
                  </a:lnTo>
                  <a:lnTo>
                    <a:pt x="131" y="2661"/>
                  </a:lnTo>
                  <a:lnTo>
                    <a:pt x="97" y="2890"/>
                  </a:lnTo>
                  <a:lnTo>
                    <a:pt x="81" y="3005"/>
                  </a:lnTo>
                  <a:lnTo>
                    <a:pt x="67" y="3118"/>
                  </a:lnTo>
                  <a:lnTo>
                    <a:pt x="43" y="3342"/>
                  </a:lnTo>
                  <a:lnTo>
                    <a:pt x="34" y="3454"/>
                  </a:lnTo>
                  <a:lnTo>
                    <a:pt x="26" y="3563"/>
                  </a:lnTo>
                  <a:lnTo>
                    <a:pt x="19" y="3671"/>
                  </a:lnTo>
                  <a:lnTo>
                    <a:pt x="15" y="3777"/>
                  </a:lnTo>
                  <a:lnTo>
                    <a:pt x="12" y="3883"/>
                  </a:lnTo>
                  <a:lnTo>
                    <a:pt x="12" y="3985"/>
                  </a:lnTo>
                  <a:lnTo>
                    <a:pt x="15" y="4086"/>
                  </a:lnTo>
                  <a:lnTo>
                    <a:pt x="19" y="4185"/>
                  </a:lnTo>
                  <a:lnTo>
                    <a:pt x="26" y="4281"/>
                  </a:lnTo>
                  <a:lnTo>
                    <a:pt x="36" y="4374"/>
                  </a:lnTo>
                  <a:lnTo>
                    <a:pt x="48" y="4466"/>
                  </a:lnTo>
                  <a:lnTo>
                    <a:pt x="63" y="4553"/>
                  </a:lnTo>
                  <a:lnTo>
                    <a:pt x="81" y="4638"/>
                  </a:lnTo>
                  <a:lnTo>
                    <a:pt x="103" y="4720"/>
                  </a:lnTo>
                  <a:lnTo>
                    <a:pt x="127" y="4799"/>
                  </a:lnTo>
                  <a:lnTo>
                    <a:pt x="155" y="4872"/>
                  </a:lnTo>
                  <a:lnTo>
                    <a:pt x="185" y="4944"/>
                  </a:lnTo>
                  <a:lnTo>
                    <a:pt x="220" y="5012"/>
                  </a:lnTo>
                  <a:lnTo>
                    <a:pt x="259" y="5076"/>
                  </a:lnTo>
                  <a:lnTo>
                    <a:pt x="299" y="5135"/>
                  </a:lnTo>
                  <a:lnTo>
                    <a:pt x="344" y="5189"/>
                  </a:lnTo>
                  <a:lnTo>
                    <a:pt x="393" y="5240"/>
                  </a:lnTo>
                  <a:lnTo>
                    <a:pt x="446" y="5286"/>
                  </a:lnTo>
                  <a:lnTo>
                    <a:pt x="504" y="5326"/>
                  </a:lnTo>
                  <a:lnTo>
                    <a:pt x="565" y="5364"/>
                  </a:lnTo>
                  <a:lnTo>
                    <a:pt x="632" y="5394"/>
                  </a:lnTo>
                  <a:lnTo>
                    <a:pt x="701" y="5421"/>
                  </a:lnTo>
                  <a:lnTo>
                    <a:pt x="777" y="5441"/>
                  </a:lnTo>
                  <a:lnTo>
                    <a:pt x="855" y="5457"/>
                  </a:lnTo>
                  <a:lnTo>
                    <a:pt x="939" y="5466"/>
                  </a:lnTo>
                  <a:lnTo>
                    <a:pt x="938" y="5478"/>
                  </a:lnTo>
                  <a:lnTo>
                    <a:pt x="854" y="5469"/>
                  </a:lnTo>
                  <a:lnTo>
                    <a:pt x="774" y="5453"/>
                  </a:lnTo>
                  <a:lnTo>
                    <a:pt x="698" y="5433"/>
                  </a:lnTo>
                  <a:lnTo>
                    <a:pt x="626" y="5405"/>
                  </a:lnTo>
                  <a:lnTo>
                    <a:pt x="560" y="5374"/>
                  </a:lnTo>
                  <a:lnTo>
                    <a:pt x="498" y="5337"/>
                  </a:lnTo>
                  <a:lnTo>
                    <a:pt x="438" y="5296"/>
                  </a:lnTo>
                  <a:lnTo>
                    <a:pt x="385" y="5249"/>
                  </a:lnTo>
                  <a:lnTo>
                    <a:pt x="335" y="5197"/>
                  </a:lnTo>
                  <a:lnTo>
                    <a:pt x="289" y="5143"/>
                  </a:lnTo>
                  <a:lnTo>
                    <a:pt x="248" y="5081"/>
                  </a:lnTo>
                  <a:lnTo>
                    <a:pt x="209" y="5017"/>
                  </a:lnTo>
                  <a:lnTo>
                    <a:pt x="175" y="4949"/>
                  </a:lnTo>
                  <a:lnTo>
                    <a:pt x="144" y="4878"/>
                  </a:lnTo>
                  <a:lnTo>
                    <a:pt x="115" y="4802"/>
                  </a:lnTo>
                  <a:lnTo>
                    <a:pt x="91" y="4723"/>
                  </a:lnTo>
                  <a:lnTo>
                    <a:pt x="69" y="4641"/>
                  </a:lnTo>
                  <a:lnTo>
                    <a:pt x="51" y="4555"/>
                  </a:lnTo>
                  <a:lnTo>
                    <a:pt x="36" y="4467"/>
                  </a:lnTo>
                  <a:lnTo>
                    <a:pt x="24" y="4375"/>
                  </a:lnTo>
                  <a:lnTo>
                    <a:pt x="14" y="4282"/>
                  </a:lnTo>
                  <a:lnTo>
                    <a:pt x="7" y="4186"/>
                  </a:lnTo>
                  <a:lnTo>
                    <a:pt x="3" y="4086"/>
                  </a:lnTo>
                  <a:lnTo>
                    <a:pt x="0" y="3985"/>
                  </a:lnTo>
                  <a:lnTo>
                    <a:pt x="0" y="3883"/>
                  </a:lnTo>
                  <a:lnTo>
                    <a:pt x="3" y="3777"/>
                  </a:lnTo>
                  <a:lnTo>
                    <a:pt x="7" y="3671"/>
                  </a:lnTo>
                  <a:lnTo>
                    <a:pt x="14" y="3563"/>
                  </a:lnTo>
                  <a:lnTo>
                    <a:pt x="22" y="3454"/>
                  </a:lnTo>
                  <a:lnTo>
                    <a:pt x="31" y="3342"/>
                  </a:lnTo>
                  <a:lnTo>
                    <a:pt x="55" y="3117"/>
                  </a:lnTo>
                  <a:lnTo>
                    <a:pt x="69" y="3004"/>
                  </a:lnTo>
                  <a:lnTo>
                    <a:pt x="85" y="2889"/>
                  </a:lnTo>
                  <a:lnTo>
                    <a:pt x="119" y="2660"/>
                  </a:lnTo>
                  <a:lnTo>
                    <a:pt x="157" y="2431"/>
                  </a:lnTo>
                  <a:lnTo>
                    <a:pt x="199" y="2202"/>
                  </a:lnTo>
                  <a:lnTo>
                    <a:pt x="287" y="1753"/>
                  </a:lnTo>
                  <a:lnTo>
                    <a:pt x="374" y="1323"/>
                  </a:lnTo>
                  <a:lnTo>
                    <a:pt x="457" y="922"/>
                  </a:lnTo>
                  <a:lnTo>
                    <a:pt x="493" y="736"/>
                  </a:lnTo>
                  <a:lnTo>
                    <a:pt x="526" y="561"/>
                  </a:lnTo>
                  <a:lnTo>
                    <a:pt x="554" y="399"/>
                  </a:lnTo>
                  <a:lnTo>
                    <a:pt x="576" y="249"/>
                  </a:lnTo>
                  <a:lnTo>
                    <a:pt x="590" y="118"/>
                  </a:lnTo>
                  <a:lnTo>
                    <a:pt x="597" y="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3"/>
            <p:cNvSpPr>
              <a:spLocks/>
            </p:cNvSpPr>
            <p:nvPr/>
          </p:nvSpPr>
          <p:spPr bwMode="auto">
            <a:xfrm>
              <a:off x="3405101" y="2550423"/>
              <a:ext cx="9852" cy="197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3673991" y="3634860"/>
              <a:ext cx="1673006" cy="3265764"/>
            </a:xfrm>
            <a:custGeom>
              <a:avLst/>
              <a:gdLst/>
              <a:ahLst/>
              <a:cxnLst>
                <a:cxn ang="0">
                  <a:pos x="67" y="4103"/>
                </a:cxn>
                <a:cxn ang="0">
                  <a:pos x="195" y="4094"/>
                </a:cxn>
                <a:cxn ang="0">
                  <a:pos x="316" y="4068"/>
                </a:cxn>
                <a:cxn ang="0">
                  <a:pos x="432" y="4026"/>
                </a:cxn>
                <a:cxn ang="0">
                  <a:pos x="542" y="3968"/>
                </a:cxn>
                <a:cxn ang="0">
                  <a:pos x="647" y="3898"/>
                </a:cxn>
                <a:cxn ang="0">
                  <a:pos x="749" y="3811"/>
                </a:cxn>
                <a:cxn ang="0">
                  <a:pos x="845" y="3713"/>
                </a:cxn>
                <a:cxn ang="0">
                  <a:pos x="934" y="3602"/>
                </a:cxn>
                <a:cxn ang="0">
                  <a:pos x="1020" y="3482"/>
                </a:cxn>
                <a:cxn ang="0">
                  <a:pos x="1102" y="3350"/>
                </a:cxn>
                <a:cxn ang="0">
                  <a:pos x="1218" y="3140"/>
                </a:cxn>
                <a:cxn ang="0">
                  <a:pos x="1356" y="2832"/>
                </a:cxn>
                <a:cxn ang="0">
                  <a:pos x="1451" y="2586"/>
                </a:cxn>
                <a:cxn ang="0">
                  <a:pos x="1537" y="2332"/>
                </a:cxn>
                <a:cxn ang="0">
                  <a:pos x="1641" y="1985"/>
                </a:cxn>
                <a:cxn ang="0">
                  <a:pos x="1777" y="1461"/>
                </a:cxn>
                <a:cxn ang="0">
                  <a:pos x="1925" y="796"/>
                </a:cxn>
                <a:cxn ang="0">
                  <a:pos x="2045" y="229"/>
                </a:cxn>
                <a:cxn ang="0">
                  <a:pos x="2109" y="4"/>
                </a:cxn>
                <a:cxn ang="0">
                  <a:pos x="1998" y="500"/>
                </a:cxn>
                <a:cxn ang="0">
                  <a:pos x="1865" y="1124"/>
                </a:cxn>
                <a:cxn ang="0">
                  <a:pos x="1700" y="1813"/>
                </a:cxn>
                <a:cxn ang="0">
                  <a:pos x="1601" y="2164"/>
                </a:cxn>
                <a:cxn ang="0">
                  <a:pos x="1491" y="2507"/>
                </a:cxn>
                <a:cxn ang="0">
                  <a:pos x="1431" y="2675"/>
                </a:cxn>
                <a:cxn ang="0">
                  <a:pos x="1299" y="2995"/>
                </a:cxn>
                <a:cxn ang="0">
                  <a:pos x="1151" y="3290"/>
                </a:cxn>
                <a:cxn ang="0">
                  <a:pos x="1071" y="3425"/>
                </a:cxn>
                <a:cxn ang="0">
                  <a:pos x="987" y="3552"/>
                </a:cxn>
                <a:cxn ang="0">
                  <a:pos x="898" y="3669"/>
                </a:cxn>
                <a:cxn ang="0">
                  <a:pos x="805" y="3773"/>
                </a:cxn>
                <a:cxn ang="0">
                  <a:pos x="706" y="3866"/>
                </a:cxn>
                <a:cxn ang="0">
                  <a:pos x="604" y="3944"/>
                </a:cxn>
                <a:cxn ang="0">
                  <a:pos x="493" y="4010"/>
                </a:cxn>
                <a:cxn ang="0">
                  <a:pos x="380" y="4060"/>
                </a:cxn>
                <a:cxn ang="0">
                  <a:pos x="259" y="4095"/>
                </a:cxn>
                <a:cxn ang="0">
                  <a:pos x="132" y="4112"/>
                </a:cxn>
                <a:cxn ang="0">
                  <a:pos x="0" y="4112"/>
                </a:cxn>
              </a:cxnLst>
              <a:rect l="0" t="0" r="r" b="b"/>
              <a:pathLst>
                <a:path w="2109" h="4115">
                  <a:moveTo>
                    <a:pt x="0" y="4100"/>
                  </a:moveTo>
                  <a:lnTo>
                    <a:pt x="67" y="4103"/>
                  </a:lnTo>
                  <a:lnTo>
                    <a:pt x="132" y="4100"/>
                  </a:lnTo>
                  <a:lnTo>
                    <a:pt x="195" y="4094"/>
                  </a:lnTo>
                  <a:lnTo>
                    <a:pt x="257" y="4083"/>
                  </a:lnTo>
                  <a:lnTo>
                    <a:pt x="316" y="4068"/>
                  </a:lnTo>
                  <a:lnTo>
                    <a:pt x="374" y="4050"/>
                  </a:lnTo>
                  <a:lnTo>
                    <a:pt x="432" y="4026"/>
                  </a:lnTo>
                  <a:lnTo>
                    <a:pt x="488" y="3999"/>
                  </a:lnTo>
                  <a:lnTo>
                    <a:pt x="542" y="3968"/>
                  </a:lnTo>
                  <a:lnTo>
                    <a:pt x="596" y="3935"/>
                  </a:lnTo>
                  <a:lnTo>
                    <a:pt x="647" y="3898"/>
                  </a:lnTo>
                  <a:lnTo>
                    <a:pt x="698" y="3857"/>
                  </a:lnTo>
                  <a:lnTo>
                    <a:pt x="749" y="3811"/>
                  </a:lnTo>
                  <a:lnTo>
                    <a:pt x="797" y="3763"/>
                  </a:lnTo>
                  <a:lnTo>
                    <a:pt x="845" y="3713"/>
                  </a:lnTo>
                  <a:lnTo>
                    <a:pt x="890" y="3659"/>
                  </a:lnTo>
                  <a:lnTo>
                    <a:pt x="934" y="3602"/>
                  </a:lnTo>
                  <a:lnTo>
                    <a:pt x="978" y="3544"/>
                  </a:lnTo>
                  <a:lnTo>
                    <a:pt x="1020" y="3482"/>
                  </a:lnTo>
                  <a:lnTo>
                    <a:pt x="1062" y="3417"/>
                  </a:lnTo>
                  <a:lnTo>
                    <a:pt x="1102" y="3350"/>
                  </a:lnTo>
                  <a:lnTo>
                    <a:pt x="1142" y="3284"/>
                  </a:lnTo>
                  <a:lnTo>
                    <a:pt x="1218" y="3140"/>
                  </a:lnTo>
                  <a:lnTo>
                    <a:pt x="1288" y="2989"/>
                  </a:lnTo>
                  <a:lnTo>
                    <a:pt x="1356" y="2832"/>
                  </a:lnTo>
                  <a:lnTo>
                    <a:pt x="1420" y="2670"/>
                  </a:lnTo>
                  <a:lnTo>
                    <a:pt x="1451" y="2586"/>
                  </a:lnTo>
                  <a:lnTo>
                    <a:pt x="1480" y="2502"/>
                  </a:lnTo>
                  <a:lnTo>
                    <a:pt x="1537" y="2332"/>
                  </a:lnTo>
                  <a:lnTo>
                    <a:pt x="1590" y="2158"/>
                  </a:lnTo>
                  <a:lnTo>
                    <a:pt x="1641" y="1985"/>
                  </a:lnTo>
                  <a:lnTo>
                    <a:pt x="1689" y="1809"/>
                  </a:lnTo>
                  <a:lnTo>
                    <a:pt x="1777" y="1461"/>
                  </a:lnTo>
                  <a:lnTo>
                    <a:pt x="1854" y="1120"/>
                  </a:lnTo>
                  <a:lnTo>
                    <a:pt x="1925" y="796"/>
                  </a:lnTo>
                  <a:lnTo>
                    <a:pt x="1987" y="496"/>
                  </a:lnTo>
                  <a:lnTo>
                    <a:pt x="2045" y="229"/>
                  </a:lnTo>
                  <a:lnTo>
                    <a:pt x="2098" y="0"/>
                  </a:lnTo>
                  <a:lnTo>
                    <a:pt x="2109" y="4"/>
                  </a:lnTo>
                  <a:lnTo>
                    <a:pt x="2055" y="233"/>
                  </a:lnTo>
                  <a:lnTo>
                    <a:pt x="1998" y="500"/>
                  </a:lnTo>
                  <a:lnTo>
                    <a:pt x="1935" y="800"/>
                  </a:lnTo>
                  <a:lnTo>
                    <a:pt x="1865" y="1124"/>
                  </a:lnTo>
                  <a:lnTo>
                    <a:pt x="1788" y="1465"/>
                  </a:lnTo>
                  <a:lnTo>
                    <a:pt x="1700" y="1813"/>
                  </a:lnTo>
                  <a:lnTo>
                    <a:pt x="1652" y="1989"/>
                  </a:lnTo>
                  <a:lnTo>
                    <a:pt x="1601" y="2164"/>
                  </a:lnTo>
                  <a:lnTo>
                    <a:pt x="1548" y="2337"/>
                  </a:lnTo>
                  <a:lnTo>
                    <a:pt x="1491" y="2507"/>
                  </a:lnTo>
                  <a:lnTo>
                    <a:pt x="1461" y="2591"/>
                  </a:lnTo>
                  <a:lnTo>
                    <a:pt x="1431" y="2675"/>
                  </a:lnTo>
                  <a:lnTo>
                    <a:pt x="1367" y="2838"/>
                  </a:lnTo>
                  <a:lnTo>
                    <a:pt x="1299" y="2995"/>
                  </a:lnTo>
                  <a:lnTo>
                    <a:pt x="1228" y="3145"/>
                  </a:lnTo>
                  <a:lnTo>
                    <a:pt x="1151" y="3290"/>
                  </a:lnTo>
                  <a:lnTo>
                    <a:pt x="1111" y="3358"/>
                  </a:lnTo>
                  <a:lnTo>
                    <a:pt x="1071" y="3425"/>
                  </a:lnTo>
                  <a:lnTo>
                    <a:pt x="1030" y="3490"/>
                  </a:lnTo>
                  <a:lnTo>
                    <a:pt x="987" y="3552"/>
                  </a:lnTo>
                  <a:lnTo>
                    <a:pt x="943" y="3610"/>
                  </a:lnTo>
                  <a:lnTo>
                    <a:pt x="898" y="3669"/>
                  </a:lnTo>
                  <a:lnTo>
                    <a:pt x="853" y="3722"/>
                  </a:lnTo>
                  <a:lnTo>
                    <a:pt x="805" y="3773"/>
                  </a:lnTo>
                  <a:lnTo>
                    <a:pt x="757" y="3821"/>
                  </a:lnTo>
                  <a:lnTo>
                    <a:pt x="706" y="3866"/>
                  </a:lnTo>
                  <a:lnTo>
                    <a:pt x="655" y="3907"/>
                  </a:lnTo>
                  <a:lnTo>
                    <a:pt x="604" y="3944"/>
                  </a:lnTo>
                  <a:lnTo>
                    <a:pt x="548" y="3979"/>
                  </a:lnTo>
                  <a:lnTo>
                    <a:pt x="493" y="4010"/>
                  </a:lnTo>
                  <a:lnTo>
                    <a:pt x="437" y="4036"/>
                  </a:lnTo>
                  <a:lnTo>
                    <a:pt x="380" y="4060"/>
                  </a:lnTo>
                  <a:lnTo>
                    <a:pt x="319" y="4080"/>
                  </a:lnTo>
                  <a:lnTo>
                    <a:pt x="259" y="4095"/>
                  </a:lnTo>
                  <a:lnTo>
                    <a:pt x="196" y="4106"/>
                  </a:lnTo>
                  <a:lnTo>
                    <a:pt x="132" y="4112"/>
                  </a:lnTo>
                  <a:lnTo>
                    <a:pt x="67" y="4115"/>
                  </a:lnTo>
                  <a:lnTo>
                    <a:pt x="0" y="4112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3673474" y="6890897"/>
              <a:ext cx="1970" cy="985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" y="12"/>
                </a:cxn>
                <a:cxn ang="0">
                  <a:pos x="1" y="0"/>
                </a:cxn>
                <a:cxn ang="0">
                  <a:pos x="0" y="12"/>
                </a:cxn>
              </a:cxnLst>
              <a:rect l="0" t="0" r="r" b="b"/>
              <a:pathLst>
                <a:path w="1" h="12">
                  <a:moveTo>
                    <a:pt x="0" y="12"/>
                  </a:moveTo>
                  <a:lnTo>
                    <a:pt x="1" y="12"/>
                  </a:lnTo>
                  <a:lnTo>
                    <a:pt x="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6"/>
            <p:cNvSpPr>
              <a:spLocks/>
            </p:cNvSpPr>
            <p:nvPr/>
          </p:nvSpPr>
          <p:spPr bwMode="auto">
            <a:xfrm>
              <a:off x="5340124" y="3021256"/>
              <a:ext cx="537963" cy="616888"/>
            </a:xfrm>
            <a:custGeom>
              <a:avLst/>
              <a:gdLst/>
              <a:ahLst/>
              <a:cxnLst>
                <a:cxn ang="0">
                  <a:pos x="0" y="773"/>
                </a:cxn>
                <a:cxn ang="0">
                  <a:pos x="9" y="737"/>
                </a:cxn>
                <a:cxn ang="0">
                  <a:pos x="19" y="701"/>
                </a:cxn>
                <a:cxn ang="0">
                  <a:pos x="41" y="633"/>
                </a:cxn>
                <a:cxn ang="0">
                  <a:pos x="68" y="567"/>
                </a:cxn>
                <a:cxn ang="0">
                  <a:pos x="96" y="506"/>
                </a:cxn>
                <a:cxn ang="0">
                  <a:pos x="112" y="477"/>
                </a:cxn>
                <a:cxn ang="0">
                  <a:pos x="128" y="446"/>
                </a:cxn>
                <a:cxn ang="0">
                  <a:pos x="162" y="390"/>
                </a:cxn>
                <a:cxn ang="0">
                  <a:pos x="180" y="364"/>
                </a:cxn>
                <a:cxn ang="0">
                  <a:pos x="200" y="338"/>
                </a:cxn>
                <a:cxn ang="0">
                  <a:pos x="241" y="289"/>
                </a:cxn>
                <a:cxn ang="0">
                  <a:pos x="262" y="265"/>
                </a:cxn>
                <a:cxn ang="0">
                  <a:pos x="285" y="242"/>
                </a:cxn>
                <a:cxn ang="0">
                  <a:pos x="332" y="200"/>
                </a:cxn>
                <a:cxn ang="0">
                  <a:pos x="356" y="179"/>
                </a:cxn>
                <a:cxn ang="0">
                  <a:pos x="381" y="160"/>
                </a:cxn>
                <a:cxn ang="0">
                  <a:pos x="433" y="123"/>
                </a:cxn>
                <a:cxn ang="0">
                  <a:pos x="489" y="87"/>
                </a:cxn>
                <a:cxn ang="0">
                  <a:pos x="547" y="55"/>
                </a:cxn>
                <a:cxn ang="0">
                  <a:pos x="578" y="40"/>
                </a:cxn>
                <a:cxn ang="0">
                  <a:pos x="609" y="27"/>
                </a:cxn>
                <a:cxn ang="0">
                  <a:pos x="672" y="0"/>
                </a:cxn>
                <a:cxn ang="0">
                  <a:pos x="678" y="11"/>
                </a:cxn>
                <a:cxn ang="0">
                  <a:pos x="614" y="37"/>
                </a:cxn>
                <a:cxn ang="0">
                  <a:pos x="583" y="51"/>
                </a:cxn>
                <a:cxn ang="0">
                  <a:pos x="553" y="65"/>
                </a:cxn>
                <a:cxn ang="0">
                  <a:pos x="494" y="97"/>
                </a:cxn>
                <a:cxn ang="0">
                  <a:pos x="439" y="132"/>
                </a:cxn>
                <a:cxn ang="0">
                  <a:pos x="389" y="169"/>
                </a:cxn>
                <a:cxn ang="0">
                  <a:pos x="363" y="188"/>
                </a:cxn>
                <a:cxn ang="0">
                  <a:pos x="340" y="209"/>
                </a:cxn>
                <a:cxn ang="0">
                  <a:pos x="293" y="252"/>
                </a:cxn>
                <a:cxn ang="0">
                  <a:pos x="270" y="274"/>
                </a:cxn>
                <a:cxn ang="0">
                  <a:pos x="249" y="298"/>
                </a:cxn>
                <a:cxn ang="0">
                  <a:pos x="209" y="346"/>
                </a:cxn>
                <a:cxn ang="0">
                  <a:pos x="189" y="372"/>
                </a:cxn>
                <a:cxn ang="0">
                  <a:pos x="172" y="398"/>
                </a:cxn>
                <a:cxn ang="0">
                  <a:pos x="137" y="454"/>
                </a:cxn>
                <a:cxn ang="0">
                  <a:pos x="121" y="484"/>
                </a:cxn>
                <a:cxn ang="0">
                  <a:pos x="106" y="511"/>
                </a:cxn>
                <a:cxn ang="0">
                  <a:pos x="78" y="573"/>
                </a:cxn>
                <a:cxn ang="0">
                  <a:pos x="52" y="638"/>
                </a:cxn>
                <a:cxn ang="0">
                  <a:pos x="29" y="706"/>
                </a:cxn>
                <a:cxn ang="0">
                  <a:pos x="20" y="741"/>
                </a:cxn>
                <a:cxn ang="0">
                  <a:pos x="11" y="777"/>
                </a:cxn>
                <a:cxn ang="0">
                  <a:pos x="0" y="773"/>
                </a:cxn>
              </a:cxnLst>
              <a:rect l="0" t="0" r="r" b="b"/>
              <a:pathLst>
                <a:path w="678" h="777">
                  <a:moveTo>
                    <a:pt x="0" y="773"/>
                  </a:moveTo>
                  <a:lnTo>
                    <a:pt x="9" y="737"/>
                  </a:lnTo>
                  <a:lnTo>
                    <a:pt x="19" y="701"/>
                  </a:lnTo>
                  <a:lnTo>
                    <a:pt x="41" y="633"/>
                  </a:lnTo>
                  <a:lnTo>
                    <a:pt x="68" y="567"/>
                  </a:lnTo>
                  <a:lnTo>
                    <a:pt x="96" y="506"/>
                  </a:lnTo>
                  <a:lnTo>
                    <a:pt x="112" y="477"/>
                  </a:lnTo>
                  <a:lnTo>
                    <a:pt x="128" y="446"/>
                  </a:lnTo>
                  <a:lnTo>
                    <a:pt x="162" y="390"/>
                  </a:lnTo>
                  <a:lnTo>
                    <a:pt x="180" y="364"/>
                  </a:lnTo>
                  <a:lnTo>
                    <a:pt x="200" y="338"/>
                  </a:lnTo>
                  <a:lnTo>
                    <a:pt x="241" y="289"/>
                  </a:lnTo>
                  <a:lnTo>
                    <a:pt x="262" y="265"/>
                  </a:lnTo>
                  <a:lnTo>
                    <a:pt x="285" y="242"/>
                  </a:lnTo>
                  <a:lnTo>
                    <a:pt x="332" y="200"/>
                  </a:lnTo>
                  <a:lnTo>
                    <a:pt x="356" y="179"/>
                  </a:lnTo>
                  <a:lnTo>
                    <a:pt x="381" y="160"/>
                  </a:lnTo>
                  <a:lnTo>
                    <a:pt x="433" y="123"/>
                  </a:lnTo>
                  <a:lnTo>
                    <a:pt x="489" y="87"/>
                  </a:lnTo>
                  <a:lnTo>
                    <a:pt x="547" y="55"/>
                  </a:lnTo>
                  <a:lnTo>
                    <a:pt x="578" y="40"/>
                  </a:lnTo>
                  <a:lnTo>
                    <a:pt x="609" y="27"/>
                  </a:lnTo>
                  <a:lnTo>
                    <a:pt x="672" y="0"/>
                  </a:lnTo>
                  <a:lnTo>
                    <a:pt x="678" y="11"/>
                  </a:lnTo>
                  <a:lnTo>
                    <a:pt x="614" y="37"/>
                  </a:lnTo>
                  <a:lnTo>
                    <a:pt x="583" y="51"/>
                  </a:lnTo>
                  <a:lnTo>
                    <a:pt x="553" y="65"/>
                  </a:lnTo>
                  <a:lnTo>
                    <a:pt x="494" y="97"/>
                  </a:lnTo>
                  <a:lnTo>
                    <a:pt x="439" y="132"/>
                  </a:lnTo>
                  <a:lnTo>
                    <a:pt x="389" y="169"/>
                  </a:lnTo>
                  <a:lnTo>
                    <a:pt x="363" y="188"/>
                  </a:lnTo>
                  <a:lnTo>
                    <a:pt x="340" y="209"/>
                  </a:lnTo>
                  <a:lnTo>
                    <a:pt x="293" y="252"/>
                  </a:lnTo>
                  <a:lnTo>
                    <a:pt x="270" y="274"/>
                  </a:lnTo>
                  <a:lnTo>
                    <a:pt x="249" y="298"/>
                  </a:lnTo>
                  <a:lnTo>
                    <a:pt x="209" y="346"/>
                  </a:lnTo>
                  <a:lnTo>
                    <a:pt x="189" y="372"/>
                  </a:lnTo>
                  <a:lnTo>
                    <a:pt x="172" y="398"/>
                  </a:lnTo>
                  <a:lnTo>
                    <a:pt x="137" y="454"/>
                  </a:lnTo>
                  <a:lnTo>
                    <a:pt x="121" y="484"/>
                  </a:lnTo>
                  <a:lnTo>
                    <a:pt x="106" y="511"/>
                  </a:lnTo>
                  <a:lnTo>
                    <a:pt x="78" y="573"/>
                  </a:lnTo>
                  <a:lnTo>
                    <a:pt x="52" y="638"/>
                  </a:lnTo>
                  <a:lnTo>
                    <a:pt x="29" y="706"/>
                  </a:lnTo>
                  <a:lnTo>
                    <a:pt x="20" y="741"/>
                  </a:lnTo>
                  <a:lnTo>
                    <a:pt x="11" y="777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7"/>
            <p:cNvSpPr>
              <a:spLocks/>
            </p:cNvSpPr>
            <p:nvPr/>
          </p:nvSpPr>
          <p:spPr bwMode="auto">
            <a:xfrm>
              <a:off x="5336849" y="3637430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5872616" y="3026154"/>
              <a:ext cx="5911" cy="9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12"/>
                </a:cxn>
                <a:cxn ang="0">
                  <a:pos x="6" y="11"/>
                </a:cxn>
                <a:cxn ang="0">
                  <a:pos x="0" y="0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2" y="0"/>
                  </a:lnTo>
                  <a:lnTo>
                    <a:pt x="4" y="12"/>
                  </a:lnTo>
                  <a:lnTo>
                    <a:pt x="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42" name="41 Imagen" descr="LOGO VERBIO_3D_448 x 142_TIF.t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940152" y="332656"/>
            <a:ext cx="2724244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117A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" y="2643191"/>
            <a:ext cx="4500563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2286008" y="3"/>
            <a:ext cx="11588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2800350" y="1049340"/>
            <a:ext cx="2090738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1 Marcador de título"/>
          <p:cNvSpPr>
            <a:spLocks noGrp="1"/>
          </p:cNvSpPr>
          <p:nvPr>
            <p:ph type="title"/>
          </p:nvPr>
        </p:nvSpPr>
        <p:spPr bwMode="auto">
          <a:xfrm>
            <a:off x="1057283" y="2357439"/>
            <a:ext cx="6086475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57283" y="4357688"/>
            <a:ext cx="2022475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2227C36-4574-4CF8-A5BF-73B21AFEDB1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  <p:pic>
        <p:nvPicPr>
          <p:cNvPr id="1031" name="Picture 39"/>
          <p:cNvPicPr>
            <a:picLocks noChangeAspect="1" noChangeArrowheads="1"/>
          </p:cNvPicPr>
          <p:nvPr userDrawn="1"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1004896" y="2143124"/>
            <a:ext cx="52387" cy="2916239"/>
          </a:xfrm>
          <a:prstGeom prst="rect">
            <a:avLst/>
          </a:prstGeom>
          <a:solidFill>
            <a:srgbClr val="0019A6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42 Grupo"/>
          <p:cNvGrpSpPr>
            <a:grpSpLocks/>
          </p:cNvGrpSpPr>
          <p:nvPr userDrawn="1"/>
        </p:nvGrpSpPr>
        <p:grpSpPr bwMode="auto">
          <a:xfrm rot="-3696640">
            <a:off x="2896402" y="865986"/>
            <a:ext cx="5427663" cy="6073775"/>
            <a:chOff x="927101" y="1588"/>
            <a:chExt cx="6737350" cy="7540625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6105333" y="1309382"/>
              <a:ext cx="794137" cy="532140"/>
            </a:xfrm>
            <a:custGeom>
              <a:avLst/>
              <a:gdLst/>
              <a:ahLst/>
              <a:cxnLst>
                <a:cxn ang="0">
                  <a:pos x="0" y="667"/>
                </a:cxn>
                <a:cxn ang="0">
                  <a:pos x="11" y="626"/>
                </a:cxn>
                <a:cxn ang="0">
                  <a:pos x="23" y="583"/>
                </a:cxn>
                <a:cxn ang="0">
                  <a:pos x="36" y="543"/>
                </a:cxn>
                <a:cxn ang="0">
                  <a:pos x="52" y="505"/>
                </a:cxn>
                <a:cxn ang="0">
                  <a:pos x="69" y="466"/>
                </a:cxn>
                <a:cxn ang="0">
                  <a:pos x="89" y="430"/>
                </a:cxn>
                <a:cxn ang="0">
                  <a:pos x="111" y="393"/>
                </a:cxn>
                <a:cxn ang="0">
                  <a:pos x="133" y="359"/>
                </a:cxn>
                <a:cxn ang="0">
                  <a:pos x="157" y="326"/>
                </a:cxn>
                <a:cxn ang="0">
                  <a:pos x="184" y="295"/>
                </a:cxn>
                <a:cxn ang="0">
                  <a:pos x="211" y="265"/>
                </a:cxn>
                <a:cxn ang="0">
                  <a:pos x="239" y="236"/>
                </a:cxn>
                <a:cxn ang="0">
                  <a:pos x="300" y="184"/>
                </a:cxn>
                <a:cxn ang="0">
                  <a:pos x="332" y="158"/>
                </a:cxn>
                <a:cxn ang="0">
                  <a:pos x="366" y="134"/>
                </a:cxn>
                <a:cxn ang="0">
                  <a:pos x="401" y="113"/>
                </a:cxn>
                <a:cxn ang="0">
                  <a:pos x="436" y="94"/>
                </a:cxn>
                <a:cxn ang="0">
                  <a:pos x="472" y="77"/>
                </a:cxn>
                <a:cxn ang="0">
                  <a:pos x="509" y="60"/>
                </a:cxn>
                <a:cxn ang="0">
                  <a:pos x="546" y="46"/>
                </a:cxn>
                <a:cxn ang="0">
                  <a:pos x="586" y="33"/>
                </a:cxn>
                <a:cxn ang="0">
                  <a:pos x="626" y="24"/>
                </a:cxn>
                <a:cxn ang="0">
                  <a:pos x="667" y="14"/>
                </a:cxn>
                <a:cxn ang="0">
                  <a:pos x="707" y="8"/>
                </a:cxn>
                <a:cxn ang="0">
                  <a:pos x="747" y="2"/>
                </a:cxn>
                <a:cxn ang="0">
                  <a:pos x="831" y="0"/>
                </a:cxn>
                <a:cxn ang="0">
                  <a:pos x="873" y="1"/>
                </a:cxn>
                <a:cxn ang="0">
                  <a:pos x="915" y="4"/>
                </a:cxn>
                <a:cxn ang="0">
                  <a:pos x="956" y="10"/>
                </a:cxn>
                <a:cxn ang="0">
                  <a:pos x="1000" y="18"/>
                </a:cxn>
                <a:cxn ang="0">
                  <a:pos x="998" y="30"/>
                </a:cxn>
                <a:cxn ang="0">
                  <a:pos x="955" y="22"/>
                </a:cxn>
                <a:cxn ang="0">
                  <a:pos x="914" y="16"/>
                </a:cxn>
                <a:cxn ang="0">
                  <a:pos x="871" y="13"/>
                </a:cxn>
                <a:cxn ang="0">
                  <a:pos x="831" y="12"/>
                </a:cxn>
                <a:cxn ang="0">
                  <a:pos x="747" y="14"/>
                </a:cxn>
                <a:cxn ang="0">
                  <a:pos x="709" y="20"/>
                </a:cxn>
                <a:cxn ang="0">
                  <a:pos x="669" y="26"/>
                </a:cxn>
                <a:cxn ang="0">
                  <a:pos x="629" y="36"/>
                </a:cxn>
                <a:cxn ang="0">
                  <a:pos x="589" y="45"/>
                </a:cxn>
                <a:cxn ang="0">
                  <a:pos x="550" y="57"/>
                </a:cxn>
                <a:cxn ang="0">
                  <a:pos x="514" y="70"/>
                </a:cxn>
                <a:cxn ang="0">
                  <a:pos x="477" y="88"/>
                </a:cxn>
                <a:cxn ang="0">
                  <a:pos x="441" y="105"/>
                </a:cxn>
                <a:cxn ang="0">
                  <a:pos x="406" y="124"/>
                </a:cxn>
                <a:cxn ang="0">
                  <a:pos x="372" y="145"/>
                </a:cxn>
                <a:cxn ang="0">
                  <a:pos x="340" y="168"/>
                </a:cxn>
                <a:cxn ang="0">
                  <a:pos x="308" y="193"/>
                </a:cxn>
                <a:cxn ang="0">
                  <a:pos x="247" y="245"/>
                </a:cxn>
                <a:cxn ang="0">
                  <a:pos x="219" y="274"/>
                </a:cxn>
                <a:cxn ang="0">
                  <a:pos x="192" y="305"/>
                </a:cxn>
                <a:cxn ang="0">
                  <a:pos x="167" y="334"/>
                </a:cxn>
                <a:cxn ang="0">
                  <a:pos x="143" y="367"/>
                </a:cxn>
                <a:cxn ang="0">
                  <a:pos x="120" y="401"/>
                </a:cxn>
                <a:cxn ang="0">
                  <a:pos x="99" y="437"/>
                </a:cxn>
                <a:cxn ang="0">
                  <a:pos x="80" y="471"/>
                </a:cxn>
                <a:cxn ang="0">
                  <a:pos x="63" y="510"/>
                </a:cxn>
                <a:cxn ang="0">
                  <a:pos x="47" y="549"/>
                </a:cxn>
                <a:cxn ang="0">
                  <a:pos x="33" y="588"/>
                </a:cxn>
                <a:cxn ang="0">
                  <a:pos x="21" y="630"/>
                </a:cxn>
                <a:cxn ang="0">
                  <a:pos x="11" y="671"/>
                </a:cxn>
                <a:cxn ang="0">
                  <a:pos x="0" y="667"/>
                </a:cxn>
              </a:cxnLst>
              <a:rect l="0" t="0" r="r" b="b"/>
              <a:pathLst>
                <a:path w="1000" h="671">
                  <a:moveTo>
                    <a:pt x="0" y="667"/>
                  </a:moveTo>
                  <a:lnTo>
                    <a:pt x="11" y="626"/>
                  </a:lnTo>
                  <a:lnTo>
                    <a:pt x="23" y="583"/>
                  </a:lnTo>
                  <a:lnTo>
                    <a:pt x="36" y="543"/>
                  </a:lnTo>
                  <a:lnTo>
                    <a:pt x="52" y="505"/>
                  </a:lnTo>
                  <a:lnTo>
                    <a:pt x="69" y="466"/>
                  </a:lnTo>
                  <a:lnTo>
                    <a:pt x="89" y="430"/>
                  </a:lnTo>
                  <a:lnTo>
                    <a:pt x="111" y="393"/>
                  </a:lnTo>
                  <a:lnTo>
                    <a:pt x="133" y="359"/>
                  </a:lnTo>
                  <a:lnTo>
                    <a:pt x="157" y="326"/>
                  </a:lnTo>
                  <a:lnTo>
                    <a:pt x="184" y="295"/>
                  </a:lnTo>
                  <a:lnTo>
                    <a:pt x="211" y="265"/>
                  </a:lnTo>
                  <a:lnTo>
                    <a:pt x="239" y="236"/>
                  </a:lnTo>
                  <a:lnTo>
                    <a:pt x="300" y="184"/>
                  </a:lnTo>
                  <a:lnTo>
                    <a:pt x="332" y="158"/>
                  </a:lnTo>
                  <a:lnTo>
                    <a:pt x="366" y="134"/>
                  </a:lnTo>
                  <a:lnTo>
                    <a:pt x="401" y="113"/>
                  </a:lnTo>
                  <a:lnTo>
                    <a:pt x="436" y="94"/>
                  </a:lnTo>
                  <a:lnTo>
                    <a:pt x="472" y="77"/>
                  </a:lnTo>
                  <a:lnTo>
                    <a:pt x="509" y="60"/>
                  </a:lnTo>
                  <a:lnTo>
                    <a:pt x="546" y="46"/>
                  </a:lnTo>
                  <a:lnTo>
                    <a:pt x="586" y="33"/>
                  </a:lnTo>
                  <a:lnTo>
                    <a:pt x="626" y="24"/>
                  </a:lnTo>
                  <a:lnTo>
                    <a:pt x="667" y="14"/>
                  </a:lnTo>
                  <a:lnTo>
                    <a:pt x="707" y="8"/>
                  </a:lnTo>
                  <a:lnTo>
                    <a:pt x="747" y="2"/>
                  </a:lnTo>
                  <a:lnTo>
                    <a:pt x="831" y="0"/>
                  </a:lnTo>
                  <a:lnTo>
                    <a:pt x="873" y="1"/>
                  </a:lnTo>
                  <a:lnTo>
                    <a:pt x="915" y="4"/>
                  </a:lnTo>
                  <a:lnTo>
                    <a:pt x="956" y="10"/>
                  </a:lnTo>
                  <a:lnTo>
                    <a:pt x="1000" y="18"/>
                  </a:lnTo>
                  <a:lnTo>
                    <a:pt x="998" y="30"/>
                  </a:lnTo>
                  <a:lnTo>
                    <a:pt x="955" y="22"/>
                  </a:lnTo>
                  <a:lnTo>
                    <a:pt x="914" y="16"/>
                  </a:lnTo>
                  <a:lnTo>
                    <a:pt x="871" y="13"/>
                  </a:lnTo>
                  <a:lnTo>
                    <a:pt x="831" y="12"/>
                  </a:lnTo>
                  <a:lnTo>
                    <a:pt x="747" y="14"/>
                  </a:lnTo>
                  <a:lnTo>
                    <a:pt x="709" y="20"/>
                  </a:lnTo>
                  <a:lnTo>
                    <a:pt x="669" y="26"/>
                  </a:lnTo>
                  <a:lnTo>
                    <a:pt x="629" y="36"/>
                  </a:lnTo>
                  <a:lnTo>
                    <a:pt x="589" y="45"/>
                  </a:lnTo>
                  <a:lnTo>
                    <a:pt x="550" y="57"/>
                  </a:lnTo>
                  <a:lnTo>
                    <a:pt x="514" y="70"/>
                  </a:lnTo>
                  <a:lnTo>
                    <a:pt x="477" y="88"/>
                  </a:lnTo>
                  <a:lnTo>
                    <a:pt x="441" y="105"/>
                  </a:lnTo>
                  <a:lnTo>
                    <a:pt x="406" y="124"/>
                  </a:lnTo>
                  <a:lnTo>
                    <a:pt x="372" y="145"/>
                  </a:lnTo>
                  <a:lnTo>
                    <a:pt x="340" y="168"/>
                  </a:lnTo>
                  <a:lnTo>
                    <a:pt x="308" y="193"/>
                  </a:lnTo>
                  <a:lnTo>
                    <a:pt x="247" y="245"/>
                  </a:lnTo>
                  <a:lnTo>
                    <a:pt x="219" y="274"/>
                  </a:lnTo>
                  <a:lnTo>
                    <a:pt x="192" y="305"/>
                  </a:lnTo>
                  <a:lnTo>
                    <a:pt x="167" y="334"/>
                  </a:lnTo>
                  <a:lnTo>
                    <a:pt x="143" y="367"/>
                  </a:lnTo>
                  <a:lnTo>
                    <a:pt x="120" y="401"/>
                  </a:lnTo>
                  <a:lnTo>
                    <a:pt x="99" y="437"/>
                  </a:lnTo>
                  <a:lnTo>
                    <a:pt x="80" y="471"/>
                  </a:lnTo>
                  <a:lnTo>
                    <a:pt x="63" y="510"/>
                  </a:lnTo>
                  <a:lnTo>
                    <a:pt x="47" y="549"/>
                  </a:lnTo>
                  <a:lnTo>
                    <a:pt x="33" y="588"/>
                  </a:lnTo>
                  <a:lnTo>
                    <a:pt x="21" y="630"/>
                  </a:lnTo>
                  <a:lnTo>
                    <a:pt x="11" y="671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6895172" y="1322783"/>
              <a:ext cx="532052" cy="7922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5" y="10"/>
                </a:cxn>
                <a:cxn ang="0">
                  <a:pos x="86" y="22"/>
                </a:cxn>
                <a:cxn ang="0">
                  <a:pos x="128" y="36"/>
                </a:cxn>
                <a:cxn ang="0">
                  <a:pos x="166" y="51"/>
                </a:cxn>
                <a:cxn ang="0">
                  <a:pos x="204" y="70"/>
                </a:cxn>
                <a:cxn ang="0">
                  <a:pos x="239" y="88"/>
                </a:cxn>
                <a:cxn ang="0">
                  <a:pos x="275" y="110"/>
                </a:cxn>
                <a:cxn ang="0">
                  <a:pos x="311" y="134"/>
                </a:cxn>
                <a:cxn ang="0">
                  <a:pos x="343" y="158"/>
                </a:cxn>
                <a:cxn ang="0">
                  <a:pos x="375" y="183"/>
                </a:cxn>
                <a:cxn ang="0">
                  <a:pos x="405" y="210"/>
                </a:cxn>
                <a:cxn ang="0">
                  <a:pos x="434" y="239"/>
                </a:cxn>
                <a:cxn ang="0">
                  <a:pos x="487" y="299"/>
                </a:cxn>
                <a:cxn ang="0">
                  <a:pos x="511" y="331"/>
                </a:cxn>
                <a:cxn ang="0">
                  <a:pos x="535" y="365"/>
                </a:cxn>
                <a:cxn ang="0">
                  <a:pos x="556" y="400"/>
                </a:cxn>
                <a:cxn ang="0">
                  <a:pos x="576" y="435"/>
                </a:cxn>
                <a:cxn ang="0">
                  <a:pos x="594" y="471"/>
                </a:cxn>
                <a:cxn ang="0">
                  <a:pos x="610" y="508"/>
                </a:cxn>
                <a:cxn ang="0">
                  <a:pos x="624" y="547"/>
                </a:cxn>
                <a:cxn ang="0">
                  <a:pos x="636" y="586"/>
                </a:cxn>
                <a:cxn ang="0">
                  <a:pos x="647" y="625"/>
                </a:cxn>
                <a:cxn ang="0">
                  <a:pos x="655" y="665"/>
                </a:cxn>
                <a:cxn ang="0">
                  <a:pos x="662" y="706"/>
                </a:cxn>
                <a:cxn ang="0">
                  <a:pos x="667" y="748"/>
                </a:cxn>
                <a:cxn ang="0">
                  <a:pos x="671" y="830"/>
                </a:cxn>
                <a:cxn ang="0">
                  <a:pos x="670" y="871"/>
                </a:cxn>
                <a:cxn ang="0">
                  <a:pos x="666" y="914"/>
                </a:cxn>
                <a:cxn ang="0">
                  <a:pos x="660" y="957"/>
                </a:cxn>
                <a:cxn ang="0">
                  <a:pos x="652" y="999"/>
                </a:cxn>
                <a:cxn ang="0">
                  <a:pos x="640" y="998"/>
                </a:cxn>
                <a:cxn ang="0">
                  <a:pos x="648" y="955"/>
                </a:cxn>
                <a:cxn ang="0">
                  <a:pos x="654" y="914"/>
                </a:cxn>
                <a:cxn ang="0">
                  <a:pos x="658" y="871"/>
                </a:cxn>
                <a:cxn ang="0">
                  <a:pos x="659" y="830"/>
                </a:cxn>
                <a:cxn ang="0">
                  <a:pos x="655" y="749"/>
                </a:cxn>
                <a:cxn ang="0">
                  <a:pos x="650" y="708"/>
                </a:cxn>
                <a:cxn ang="0">
                  <a:pos x="643" y="668"/>
                </a:cxn>
                <a:cxn ang="0">
                  <a:pos x="635" y="628"/>
                </a:cxn>
                <a:cxn ang="0">
                  <a:pos x="624" y="589"/>
                </a:cxn>
                <a:cxn ang="0">
                  <a:pos x="614" y="552"/>
                </a:cxn>
                <a:cxn ang="0">
                  <a:pos x="599" y="513"/>
                </a:cxn>
                <a:cxn ang="0">
                  <a:pos x="583" y="476"/>
                </a:cxn>
                <a:cxn ang="0">
                  <a:pos x="566" y="440"/>
                </a:cxn>
                <a:cxn ang="0">
                  <a:pos x="546" y="405"/>
                </a:cxn>
                <a:cxn ang="0">
                  <a:pos x="524" y="371"/>
                </a:cxn>
                <a:cxn ang="0">
                  <a:pos x="502" y="339"/>
                </a:cxn>
                <a:cxn ang="0">
                  <a:pos x="478" y="307"/>
                </a:cxn>
                <a:cxn ang="0">
                  <a:pos x="425" y="247"/>
                </a:cxn>
                <a:cxn ang="0">
                  <a:pos x="397" y="219"/>
                </a:cxn>
                <a:cxn ang="0">
                  <a:pos x="367" y="192"/>
                </a:cxn>
                <a:cxn ang="0">
                  <a:pos x="335" y="167"/>
                </a:cxn>
                <a:cxn ang="0">
                  <a:pos x="303" y="143"/>
                </a:cxn>
                <a:cxn ang="0">
                  <a:pos x="270" y="120"/>
                </a:cxn>
                <a:cxn ang="0">
                  <a:pos x="234" y="99"/>
                </a:cxn>
                <a:cxn ang="0">
                  <a:pos x="198" y="80"/>
                </a:cxn>
                <a:cxn ang="0">
                  <a:pos x="161" y="62"/>
                </a:cxn>
                <a:cxn ang="0">
                  <a:pos x="122" y="47"/>
                </a:cxn>
                <a:cxn ang="0">
                  <a:pos x="84" y="34"/>
                </a:cxn>
                <a:cxn ang="0">
                  <a:pos x="42" y="22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671" h="999">
                  <a:moveTo>
                    <a:pt x="2" y="0"/>
                  </a:moveTo>
                  <a:lnTo>
                    <a:pt x="45" y="10"/>
                  </a:lnTo>
                  <a:lnTo>
                    <a:pt x="86" y="22"/>
                  </a:lnTo>
                  <a:lnTo>
                    <a:pt x="128" y="36"/>
                  </a:lnTo>
                  <a:lnTo>
                    <a:pt x="166" y="51"/>
                  </a:lnTo>
                  <a:lnTo>
                    <a:pt x="204" y="70"/>
                  </a:lnTo>
                  <a:lnTo>
                    <a:pt x="239" y="88"/>
                  </a:lnTo>
                  <a:lnTo>
                    <a:pt x="275" y="110"/>
                  </a:lnTo>
                  <a:lnTo>
                    <a:pt x="311" y="134"/>
                  </a:lnTo>
                  <a:lnTo>
                    <a:pt x="343" y="158"/>
                  </a:lnTo>
                  <a:lnTo>
                    <a:pt x="375" y="183"/>
                  </a:lnTo>
                  <a:lnTo>
                    <a:pt x="405" y="210"/>
                  </a:lnTo>
                  <a:lnTo>
                    <a:pt x="434" y="239"/>
                  </a:lnTo>
                  <a:lnTo>
                    <a:pt x="487" y="299"/>
                  </a:lnTo>
                  <a:lnTo>
                    <a:pt x="511" y="331"/>
                  </a:lnTo>
                  <a:lnTo>
                    <a:pt x="535" y="365"/>
                  </a:lnTo>
                  <a:lnTo>
                    <a:pt x="556" y="400"/>
                  </a:lnTo>
                  <a:lnTo>
                    <a:pt x="576" y="435"/>
                  </a:lnTo>
                  <a:lnTo>
                    <a:pt x="594" y="471"/>
                  </a:lnTo>
                  <a:lnTo>
                    <a:pt x="610" y="508"/>
                  </a:lnTo>
                  <a:lnTo>
                    <a:pt x="624" y="547"/>
                  </a:lnTo>
                  <a:lnTo>
                    <a:pt x="636" y="586"/>
                  </a:lnTo>
                  <a:lnTo>
                    <a:pt x="647" y="625"/>
                  </a:lnTo>
                  <a:lnTo>
                    <a:pt x="655" y="665"/>
                  </a:lnTo>
                  <a:lnTo>
                    <a:pt x="662" y="706"/>
                  </a:lnTo>
                  <a:lnTo>
                    <a:pt x="667" y="748"/>
                  </a:lnTo>
                  <a:lnTo>
                    <a:pt x="671" y="830"/>
                  </a:lnTo>
                  <a:lnTo>
                    <a:pt x="670" y="871"/>
                  </a:lnTo>
                  <a:lnTo>
                    <a:pt x="666" y="914"/>
                  </a:lnTo>
                  <a:lnTo>
                    <a:pt x="660" y="957"/>
                  </a:lnTo>
                  <a:lnTo>
                    <a:pt x="652" y="999"/>
                  </a:lnTo>
                  <a:lnTo>
                    <a:pt x="640" y="998"/>
                  </a:lnTo>
                  <a:lnTo>
                    <a:pt x="648" y="955"/>
                  </a:lnTo>
                  <a:lnTo>
                    <a:pt x="654" y="914"/>
                  </a:lnTo>
                  <a:lnTo>
                    <a:pt x="658" y="871"/>
                  </a:lnTo>
                  <a:lnTo>
                    <a:pt x="659" y="830"/>
                  </a:lnTo>
                  <a:lnTo>
                    <a:pt x="655" y="749"/>
                  </a:lnTo>
                  <a:lnTo>
                    <a:pt x="650" y="708"/>
                  </a:lnTo>
                  <a:lnTo>
                    <a:pt x="643" y="668"/>
                  </a:lnTo>
                  <a:lnTo>
                    <a:pt x="635" y="628"/>
                  </a:lnTo>
                  <a:lnTo>
                    <a:pt x="624" y="589"/>
                  </a:lnTo>
                  <a:lnTo>
                    <a:pt x="614" y="552"/>
                  </a:lnTo>
                  <a:lnTo>
                    <a:pt x="599" y="513"/>
                  </a:lnTo>
                  <a:lnTo>
                    <a:pt x="583" y="476"/>
                  </a:lnTo>
                  <a:lnTo>
                    <a:pt x="566" y="440"/>
                  </a:lnTo>
                  <a:lnTo>
                    <a:pt x="546" y="405"/>
                  </a:lnTo>
                  <a:lnTo>
                    <a:pt x="524" y="371"/>
                  </a:lnTo>
                  <a:lnTo>
                    <a:pt x="502" y="339"/>
                  </a:lnTo>
                  <a:lnTo>
                    <a:pt x="478" y="307"/>
                  </a:lnTo>
                  <a:lnTo>
                    <a:pt x="425" y="247"/>
                  </a:lnTo>
                  <a:lnTo>
                    <a:pt x="397" y="219"/>
                  </a:lnTo>
                  <a:lnTo>
                    <a:pt x="367" y="192"/>
                  </a:lnTo>
                  <a:lnTo>
                    <a:pt x="335" y="167"/>
                  </a:lnTo>
                  <a:lnTo>
                    <a:pt x="303" y="143"/>
                  </a:lnTo>
                  <a:lnTo>
                    <a:pt x="270" y="120"/>
                  </a:lnTo>
                  <a:lnTo>
                    <a:pt x="234" y="99"/>
                  </a:lnTo>
                  <a:lnTo>
                    <a:pt x="198" y="80"/>
                  </a:lnTo>
                  <a:lnTo>
                    <a:pt x="161" y="62"/>
                  </a:lnTo>
                  <a:lnTo>
                    <a:pt x="122" y="47"/>
                  </a:lnTo>
                  <a:lnTo>
                    <a:pt x="84" y="34"/>
                  </a:lnTo>
                  <a:lnTo>
                    <a:pt x="42" y="22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6900889" y="1324210"/>
              <a:ext cx="1970" cy="788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6620744" y="2114956"/>
              <a:ext cx="794137" cy="530169"/>
            </a:xfrm>
            <a:custGeom>
              <a:avLst/>
              <a:gdLst/>
              <a:ahLst/>
              <a:cxnLst>
                <a:cxn ang="0">
                  <a:pos x="1000" y="3"/>
                </a:cxn>
                <a:cxn ang="0">
                  <a:pos x="990" y="44"/>
                </a:cxn>
                <a:cxn ang="0">
                  <a:pos x="978" y="85"/>
                </a:cxn>
                <a:cxn ang="0">
                  <a:pos x="964" y="127"/>
                </a:cxn>
                <a:cxn ang="0">
                  <a:pos x="948" y="165"/>
                </a:cxn>
                <a:cxn ang="0">
                  <a:pos x="931" y="202"/>
                </a:cxn>
                <a:cxn ang="0">
                  <a:pos x="911" y="240"/>
                </a:cxn>
                <a:cxn ang="0">
                  <a:pos x="891" y="274"/>
                </a:cxn>
                <a:cxn ang="0">
                  <a:pos x="867" y="310"/>
                </a:cxn>
                <a:cxn ang="0">
                  <a:pos x="842" y="342"/>
                </a:cxn>
                <a:cxn ang="0">
                  <a:pos x="817" y="374"/>
                </a:cxn>
                <a:cxn ang="0">
                  <a:pos x="790" y="405"/>
                </a:cxn>
                <a:cxn ang="0">
                  <a:pos x="762" y="434"/>
                </a:cxn>
                <a:cxn ang="0">
                  <a:pos x="701" y="487"/>
                </a:cxn>
                <a:cxn ang="0">
                  <a:pos x="669" y="511"/>
                </a:cxn>
                <a:cxn ang="0">
                  <a:pos x="635" y="534"/>
                </a:cxn>
                <a:cxn ang="0">
                  <a:pos x="601" y="555"/>
                </a:cxn>
                <a:cxn ang="0">
                  <a:pos x="565" y="575"/>
                </a:cxn>
                <a:cxn ang="0">
                  <a:pos x="529" y="593"/>
                </a:cxn>
                <a:cxn ang="0">
                  <a:pos x="492" y="609"/>
                </a:cxn>
                <a:cxn ang="0">
                  <a:pos x="454" y="623"/>
                </a:cxn>
                <a:cxn ang="0">
                  <a:pos x="416" y="635"/>
                </a:cxn>
                <a:cxn ang="0">
                  <a:pos x="374" y="646"/>
                </a:cxn>
                <a:cxn ang="0">
                  <a:pos x="336" y="655"/>
                </a:cxn>
                <a:cxn ang="0">
                  <a:pos x="294" y="662"/>
                </a:cxn>
                <a:cxn ang="0">
                  <a:pos x="255" y="666"/>
                </a:cxn>
                <a:cxn ang="0">
                  <a:pos x="169" y="670"/>
                </a:cxn>
                <a:cxn ang="0">
                  <a:pos x="128" y="669"/>
                </a:cxn>
                <a:cxn ang="0">
                  <a:pos x="85" y="665"/>
                </a:cxn>
                <a:cxn ang="0">
                  <a:pos x="43" y="659"/>
                </a:cxn>
                <a:cxn ang="0">
                  <a:pos x="0" y="651"/>
                </a:cxn>
                <a:cxn ang="0">
                  <a:pos x="3" y="641"/>
                </a:cxn>
                <a:cxn ang="0">
                  <a:pos x="45" y="649"/>
                </a:cxn>
                <a:cxn ang="0">
                  <a:pos x="85" y="654"/>
                </a:cxn>
                <a:cxn ang="0">
                  <a:pos x="128" y="658"/>
                </a:cxn>
                <a:cxn ang="0">
                  <a:pos x="169" y="659"/>
                </a:cxn>
                <a:cxn ang="0">
                  <a:pos x="252" y="655"/>
                </a:cxn>
                <a:cxn ang="0">
                  <a:pos x="292" y="651"/>
                </a:cxn>
                <a:cxn ang="0">
                  <a:pos x="332" y="645"/>
                </a:cxn>
                <a:cxn ang="0">
                  <a:pos x="370" y="635"/>
                </a:cxn>
                <a:cxn ang="0">
                  <a:pos x="410" y="625"/>
                </a:cxn>
                <a:cxn ang="0">
                  <a:pos x="449" y="613"/>
                </a:cxn>
                <a:cxn ang="0">
                  <a:pos x="486" y="598"/>
                </a:cxn>
                <a:cxn ang="0">
                  <a:pos x="524" y="582"/>
                </a:cxn>
                <a:cxn ang="0">
                  <a:pos x="558" y="566"/>
                </a:cxn>
                <a:cxn ang="0">
                  <a:pos x="593" y="546"/>
                </a:cxn>
                <a:cxn ang="0">
                  <a:pos x="627" y="525"/>
                </a:cxn>
                <a:cxn ang="0">
                  <a:pos x="661" y="502"/>
                </a:cxn>
                <a:cxn ang="0">
                  <a:pos x="693" y="478"/>
                </a:cxn>
                <a:cxn ang="0">
                  <a:pos x="754" y="425"/>
                </a:cxn>
                <a:cxn ang="0">
                  <a:pos x="781" y="397"/>
                </a:cxn>
                <a:cxn ang="0">
                  <a:pos x="807" y="366"/>
                </a:cxn>
                <a:cxn ang="0">
                  <a:pos x="833" y="334"/>
                </a:cxn>
                <a:cxn ang="0">
                  <a:pos x="858" y="302"/>
                </a:cxn>
                <a:cxn ang="0">
                  <a:pos x="880" y="269"/>
                </a:cxn>
                <a:cxn ang="0">
                  <a:pos x="900" y="234"/>
                </a:cxn>
                <a:cxn ang="0">
                  <a:pos x="920" y="197"/>
                </a:cxn>
                <a:cxn ang="0">
                  <a:pos x="938" y="160"/>
                </a:cxn>
                <a:cxn ang="0">
                  <a:pos x="954" y="121"/>
                </a:cxn>
                <a:cxn ang="0">
                  <a:pos x="966" y="83"/>
                </a:cxn>
                <a:cxn ang="0">
                  <a:pos x="978" y="41"/>
                </a:cxn>
                <a:cxn ang="0">
                  <a:pos x="988" y="0"/>
                </a:cxn>
                <a:cxn ang="0">
                  <a:pos x="1000" y="3"/>
                </a:cxn>
              </a:cxnLst>
              <a:rect l="0" t="0" r="r" b="b"/>
              <a:pathLst>
                <a:path w="1000" h="670">
                  <a:moveTo>
                    <a:pt x="1000" y="3"/>
                  </a:moveTo>
                  <a:lnTo>
                    <a:pt x="990" y="44"/>
                  </a:lnTo>
                  <a:lnTo>
                    <a:pt x="978" y="85"/>
                  </a:lnTo>
                  <a:lnTo>
                    <a:pt x="964" y="127"/>
                  </a:lnTo>
                  <a:lnTo>
                    <a:pt x="948" y="165"/>
                  </a:lnTo>
                  <a:lnTo>
                    <a:pt x="931" y="202"/>
                  </a:lnTo>
                  <a:lnTo>
                    <a:pt x="911" y="240"/>
                  </a:lnTo>
                  <a:lnTo>
                    <a:pt x="891" y="274"/>
                  </a:lnTo>
                  <a:lnTo>
                    <a:pt x="867" y="310"/>
                  </a:lnTo>
                  <a:lnTo>
                    <a:pt x="842" y="342"/>
                  </a:lnTo>
                  <a:lnTo>
                    <a:pt x="817" y="374"/>
                  </a:lnTo>
                  <a:lnTo>
                    <a:pt x="790" y="405"/>
                  </a:lnTo>
                  <a:lnTo>
                    <a:pt x="762" y="434"/>
                  </a:lnTo>
                  <a:lnTo>
                    <a:pt x="701" y="487"/>
                  </a:lnTo>
                  <a:lnTo>
                    <a:pt x="669" y="511"/>
                  </a:lnTo>
                  <a:lnTo>
                    <a:pt x="635" y="534"/>
                  </a:lnTo>
                  <a:lnTo>
                    <a:pt x="601" y="555"/>
                  </a:lnTo>
                  <a:lnTo>
                    <a:pt x="565" y="575"/>
                  </a:lnTo>
                  <a:lnTo>
                    <a:pt x="529" y="593"/>
                  </a:lnTo>
                  <a:lnTo>
                    <a:pt x="492" y="609"/>
                  </a:lnTo>
                  <a:lnTo>
                    <a:pt x="454" y="623"/>
                  </a:lnTo>
                  <a:lnTo>
                    <a:pt x="416" y="635"/>
                  </a:lnTo>
                  <a:lnTo>
                    <a:pt x="374" y="646"/>
                  </a:lnTo>
                  <a:lnTo>
                    <a:pt x="336" y="655"/>
                  </a:lnTo>
                  <a:lnTo>
                    <a:pt x="294" y="662"/>
                  </a:lnTo>
                  <a:lnTo>
                    <a:pt x="255" y="666"/>
                  </a:lnTo>
                  <a:lnTo>
                    <a:pt x="169" y="670"/>
                  </a:lnTo>
                  <a:lnTo>
                    <a:pt x="128" y="669"/>
                  </a:lnTo>
                  <a:lnTo>
                    <a:pt x="85" y="665"/>
                  </a:lnTo>
                  <a:lnTo>
                    <a:pt x="43" y="659"/>
                  </a:lnTo>
                  <a:lnTo>
                    <a:pt x="0" y="651"/>
                  </a:lnTo>
                  <a:lnTo>
                    <a:pt x="3" y="641"/>
                  </a:lnTo>
                  <a:lnTo>
                    <a:pt x="45" y="649"/>
                  </a:lnTo>
                  <a:lnTo>
                    <a:pt x="85" y="654"/>
                  </a:lnTo>
                  <a:lnTo>
                    <a:pt x="128" y="658"/>
                  </a:lnTo>
                  <a:lnTo>
                    <a:pt x="169" y="659"/>
                  </a:lnTo>
                  <a:lnTo>
                    <a:pt x="252" y="655"/>
                  </a:lnTo>
                  <a:lnTo>
                    <a:pt x="292" y="651"/>
                  </a:lnTo>
                  <a:lnTo>
                    <a:pt x="332" y="645"/>
                  </a:lnTo>
                  <a:lnTo>
                    <a:pt x="370" y="635"/>
                  </a:lnTo>
                  <a:lnTo>
                    <a:pt x="410" y="625"/>
                  </a:lnTo>
                  <a:lnTo>
                    <a:pt x="449" y="613"/>
                  </a:lnTo>
                  <a:lnTo>
                    <a:pt x="486" y="598"/>
                  </a:lnTo>
                  <a:lnTo>
                    <a:pt x="524" y="582"/>
                  </a:lnTo>
                  <a:lnTo>
                    <a:pt x="558" y="566"/>
                  </a:lnTo>
                  <a:lnTo>
                    <a:pt x="593" y="546"/>
                  </a:lnTo>
                  <a:lnTo>
                    <a:pt x="627" y="525"/>
                  </a:lnTo>
                  <a:lnTo>
                    <a:pt x="661" y="502"/>
                  </a:lnTo>
                  <a:lnTo>
                    <a:pt x="693" y="478"/>
                  </a:lnTo>
                  <a:lnTo>
                    <a:pt x="754" y="425"/>
                  </a:lnTo>
                  <a:lnTo>
                    <a:pt x="781" y="397"/>
                  </a:lnTo>
                  <a:lnTo>
                    <a:pt x="807" y="366"/>
                  </a:lnTo>
                  <a:lnTo>
                    <a:pt x="833" y="334"/>
                  </a:lnTo>
                  <a:lnTo>
                    <a:pt x="858" y="302"/>
                  </a:lnTo>
                  <a:lnTo>
                    <a:pt x="880" y="269"/>
                  </a:lnTo>
                  <a:lnTo>
                    <a:pt x="900" y="234"/>
                  </a:lnTo>
                  <a:lnTo>
                    <a:pt x="920" y="197"/>
                  </a:lnTo>
                  <a:lnTo>
                    <a:pt x="938" y="160"/>
                  </a:lnTo>
                  <a:lnTo>
                    <a:pt x="954" y="121"/>
                  </a:lnTo>
                  <a:lnTo>
                    <a:pt x="966" y="83"/>
                  </a:lnTo>
                  <a:lnTo>
                    <a:pt x="978" y="41"/>
                  </a:lnTo>
                  <a:lnTo>
                    <a:pt x="988" y="0"/>
                  </a:lnTo>
                  <a:lnTo>
                    <a:pt x="100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7406926" y="2114395"/>
              <a:ext cx="9852" cy="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2"/>
            <p:cNvSpPr>
              <a:spLocks/>
            </p:cNvSpPr>
            <p:nvPr/>
          </p:nvSpPr>
          <p:spPr bwMode="auto">
            <a:xfrm>
              <a:off x="6086383" y="1840623"/>
              <a:ext cx="532052" cy="792298"/>
            </a:xfrm>
            <a:custGeom>
              <a:avLst/>
              <a:gdLst/>
              <a:ahLst/>
              <a:cxnLst>
                <a:cxn ang="0">
                  <a:pos x="667" y="1000"/>
                </a:cxn>
                <a:cxn ang="0">
                  <a:pos x="624" y="991"/>
                </a:cxn>
                <a:cxn ang="0">
                  <a:pos x="584" y="979"/>
                </a:cxn>
                <a:cxn ang="0">
                  <a:pos x="544" y="964"/>
                </a:cxn>
                <a:cxn ang="0">
                  <a:pos x="504" y="948"/>
                </a:cxn>
                <a:cxn ang="0">
                  <a:pos x="467" y="931"/>
                </a:cxn>
                <a:cxn ang="0">
                  <a:pos x="430" y="912"/>
                </a:cxn>
                <a:cxn ang="0">
                  <a:pos x="394" y="891"/>
                </a:cxn>
                <a:cxn ang="0">
                  <a:pos x="360" y="868"/>
                </a:cxn>
                <a:cxn ang="0">
                  <a:pos x="327" y="844"/>
                </a:cxn>
                <a:cxn ang="0">
                  <a:pos x="295" y="816"/>
                </a:cxn>
                <a:cxn ang="0">
                  <a:pos x="266" y="791"/>
                </a:cxn>
                <a:cxn ang="0">
                  <a:pos x="237" y="763"/>
                </a:cxn>
                <a:cxn ang="0">
                  <a:pos x="183" y="701"/>
                </a:cxn>
                <a:cxn ang="0">
                  <a:pos x="158" y="669"/>
                </a:cxn>
                <a:cxn ang="0">
                  <a:pos x="135" y="635"/>
                </a:cxn>
                <a:cxn ang="0">
                  <a:pos x="114" y="602"/>
                </a:cxn>
                <a:cxn ang="0">
                  <a:pos x="95" y="566"/>
                </a:cxn>
                <a:cxn ang="0">
                  <a:pos x="77" y="529"/>
                </a:cxn>
                <a:cxn ang="0">
                  <a:pos x="61" y="492"/>
                </a:cxn>
                <a:cxn ang="0">
                  <a:pos x="47" y="454"/>
                </a:cxn>
                <a:cxn ang="0">
                  <a:pos x="34" y="416"/>
                </a:cxn>
                <a:cxn ang="0">
                  <a:pos x="23" y="377"/>
                </a:cxn>
                <a:cxn ang="0">
                  <a:pos x="16" y="336"/>
                </a:cxn>
                <a:cxn ang="0">
                  <a:pos x="9" y="296"/>
                </a:cxn>
                <a:cxn ang="0">
                  <a:pos x="4" y="253"/>
                </a:cxn>
                <a:cxn ang="0">
                  <a:pos x="0" y="171"/>
                </a:cxn>
                <a:cxn ang="0">
                  <a:pos x="1" y="127"/>
                </a:cxn>
                <a:cxn ang="0">
                  <a:pos x="5" y="85"/>
                </a:cxn>
                <a:cxn ang="0">
                  <a:pos x="10" y="43"/>
                </a:cxn>
                <a:cxn ang="0">
                  <a:pos x="18" y="0"/>
                </a:cxn>
                <a:cxn ang="0">
                  <a:pos x="29" y="4"/>
                </a:cxn>
                <a:cxn ang="0">
                  <a:pos x="21" y="45"/>
                </a:cxn>
                <a:cxn ang="0">
                  <a:pos x="16" y="88"/>
                </a:cxn>
                <a:cxn ang="0">
                  <a:pos x="12" y="129"/>
                </a:cxn>
                <a:cxn ang="0">
                  <a:pos x="10" y="171"/>
                </a:cxn>
                <a:cxn ang="0">
                  <a:pos x="14" y="253"/>
                </a:cxn>
                <a:cxn ang="0">
                  <a:pos x="19" y="293"/>
                </a:cxn>
                <a:cxn ang="0">
                  <a:pos x="26" y="333"/>
                </a:cxn>
                <a:cxn ang="0">
                  <a:pos x="34" y="373"/>
                </a:cxn>
                <a:cxn ang="0">
                  <a:pos x="45" y="412"/>
                </a:cxn>
                <a:cxn ang="0">
                  <a:pos x="58" y="450"/>
                </a:cxn>
                <a:cxn ang="0">
                  <a:pos x="71" y="486"/>
                </a:cxn>
                <a:cxn ang="0">
                  <a:pos x="87" y="523"/>
                </a:cxn>
                <a:cxn ang="0">
                  <a:pos x="105" y="559"/>
                </a:cxn>
                <a:cxn ang="0">
                  <a:pos x="123" y="595"/>
                </a:cxn>
                <a:cxn ang="0">
                  <a:pos x="145" y="629"/>
                </a:cxn>
                <a:cxn ang="0">
                  <a:pos x="167" y="661"/>
                </a:cxn>
                <a:cxn ang="0">
                  <a:pos x="191" y="693"/>
                </a:cxn>
                <a:cxn ang="0">
                  <a:pos x="245" y="754"/>
                </a:cxn>
                <a:cxn ang="0">
                  <a:pos x="274" y="782"/>
                </a:cxn>
                <a:cxn ang="0">
                  <a:pos x="303" y="808"/>
                </a:cxn>
                <a:cxn ang="0">
                  <a:pos x="335" y="835"/>
                </a:cxn>
                <a:cxn ang="0">
                  <a:pos x="368" y="859"/>
                </a:cxn>
                <a:cxn ang="0">
                  <a:pos x="400" y="882"/>
                </a:cxn>
                <a:cxn ang="0">
                  <a:pos x="436" y="903"/>
                </a:cxn>
                <a:cxn ang="0">
                  <a:pos x="472" y="920"/>
                </a:cxn>
                <a:cxn ang="0">
                  <a:pos x="510" y="938"/>
                </a:cxn>
                <a:cxn ang="0">
                  <a:pos x="550" y="954"/>
                </a:cxn>
                <a:cxn ang="0">
                  <a:pos x="588" y="968"/>
                </a:cxn>
                <a:cxn ang="0">
                  <a:pos x="628" y="980"/>
                </a:cxn>
                <a:cxn ang="0">
                  <a:pos x="671" y="990"/>
                </a:cxn>
                <a:cxn ang="0">
                  <a:pos x="667" y="1000"/>
                </a:cxn>
              </a:cxnLst>
              <a:rect l="0" t="0" r="r" b="b"/>
              <a:pathLst>
                <a:path w="671" h="1000">
                  <a:moveTo>
                    <a:pt x="667" y="1000"/>
                  </a:moveTo>
                  <a:lnTo>
                    <a:pt x="624" y="991"/>
                  </a:lnTo>
                  <a:lnTo>
                    <a:pt x="584" y="979"/>
                  </a:lnTo>
                  <a:lnTo>
                    <a:pt x="544" y="964"/>
                  </a:lnTo>
                  <a:lnTo>
                    <a:pt x="504" y="948"/>
                  </a:lnTo>
                  <a:lnTo>
                    <a:pt x="467" y="931"/>
                  </a:lnTo>
                  <a:lnTo>
                    <a:pt x="430" y="912"/>
                  </a:lnTo>
                  <a:lnTo>
                    <a:pt x="394" y="891"/>
                  </a:lnTo>
                  <a:lnTo>
                    <a:pt x="360" y="868"/>
                  </a:lnTo>
                  <a:lnTo>
                    <a:pt x="327" y="844"/>
                  </a:lnTo>
                  <a:lnTo>
                    <a:pt x="295" y="816"/>
                  </a:lnTo>
                  <a:lnTo>
                    <a:pt x="266" y="791"/>
                  </a:lnTo>
                  <a:lnTo>
                    <a:pt x="237" y="763"/>
                  </a:lnTo>
                  <a:lnTo>
                    <a:pt x="183" y="701"/>
                  </a:lnTo>
                  <a:lnTo>
                    <a:pt x="158" y="669"/>
                  </a:lnTo>
                  <a:lnTo>
                    <a:pt x="135" y="635"/>
                  </a:lnTo>
                  <a:lnTo>
                    <a:pt x="114" y="602"/>
                  </a:lnTo>
                  <a:lnTo>
                    <a:pt x="95" y="566"/>
                  </a:lnTo>
                  <a:lnTo>
                    <a:pt x="77" y="529"/>
                  </a:lnTo>
                  <a:lnTo>
                    <a:pt x="61" y="492"/>
                  </a:lnTo>
                  <a:lnTo>
                    <a:pt x="47" y="454"/>
                  </a:lnTo>
                  <a:lnTo>
                    <a:pt x="34" y="416"/>
                  </a:lnTo>
                  <a:lnTo>
                    <a:pt x="23" y="377"/>
                  </a:lnTo>
                  <a:lnTo>
                    <a:pt x="16" y="336"/>
                  </a:lnTo>
                  <a:lnTo>
                    <a:pt x="9" y="296"/>
                  </a:lnTo>
                  <a:lnTo>
                    <a:pt x="4" y="253"/>
                  </a:lnTo>
                  <a:lnTo>
                    <a:pt x="0" y="171"/>
                  </a:lnTo>
                  <a:lnTo>
                    <a:pt x="1" y="127"/>
                  </a:lnTo>
                  <a:lnTo>
                    <a:pt x="5" y="85"/>
                  </a:lnTo>
                  <a:lnTo>
                    <a:pt x="10" y="43"/>
                  </a:lnTo>
                  <a:lnTo>
                    <a:pt x="18" y="0"/>
                  </a:lnTo>
                  <a:lnTo>
                    <a:pt x="29" y="4"/>
                  </a:lnTo>
                  <a:lnTo>
                    <a:pt x="21" y="45"/>
                  </a:lnTo>
                  <a:lnTo>
                    <a:pt x="16" y="88"/>
                  </a:lnTo>
                  <a:lnTo>
                    <a:pt x="12" y="129"/>
                  </a:lnTo>
                  <a:lnTo>
                    <a:pt x="10" y="171"/>
                  </a:lnTo>
                  <a:lnTo>
                    <a:pt x="14" y="253"/>
                  </a:lnTo>
                  <a:lnTo>
                    <a:pt x="19" y="293"/>
                  </a:lnTo>
                  <a:lnTo>
                    <a:pt x="26" y="333"/>
                  </a:lnTo>
                  <a:lnTo>
                    <a:pt x="34" y="373"/>
                  </a:lnTo>
                  <a:lnTo>
                    <a:pt x="45" y="412"/>
                  </a:lnTo>
                  <a:lnTo>
                    <a:pt x="58" y="450"/>
                  </a:lnTo>
                  <a:lnTo>
                    <a:pt x="71" y="486"/>
                  </a:lnTo>
                  <a:lnTo>
                    <a:pt x="87" y="523"/>
                  </a:lnTo>
                  <a:lnTo>
                    <a:pt x="105" y="559"/>
                  </a:lnTo>
                  <a:lnTo>
                    <a:pt x="123" y="595"/>
                  </a:lnTo>
                  <a:lnTo>
                    <a:pt x="145" y="629"/>
                  </a:lnTo>
                  <a:lnTo>
                    <a:pt x="167" y="661"/>
                  </a:lnTo>
                  <a:lnTo>
                    <a:pt x="191" y="693"/>
                  </a:lnTo>
                  <a:lnTo>
                    <a:pt x="245" y="754"/>
                  </a:lnTo>
                  <a:lnTo>
                    <a:pt x="274" y="782"/>
                  </a:lnTo>
                  <a:lnTo>
                    <a:pt x="303" y="808"/>
                  </a:lnTo>
                  <a:lnTo>
                    <a:pt x="335" y="835"/>
                  </a:lnTo>
                  <a:lnTo>
                    <a:pt x="368" y="859"/>
                  </a:lnTo>
                  <a:lnTo>
                    <a:pt x="400" y="882"/>
                  </a:lnTo>
                  <a:lnTo>
                    <a:pt x="436" y="903"/>
                  </a:lnTo>
                  <a:lnTo>
                    <a:pt x="472" y="920"/>
                  </a:lnTo>
                  <a:lnTo>
                    <a:pt x="510" y="938"/>
                  </a:lnTo>
                  <a:lnTo>
                    <a:pt x="550" y="954"/>
                  </a:lnTo>
                  <a:lnTo>
                    <a:pt x="588" y="968"/>
                  </a:lnTo>
                  <a:lnTo>
                    <a:pt x="628" y="980"/>
                  </a:lnTo>
                  <a:lnTo>
                    <a:pt x="671" y="990"/>
                  </a:lnTo>
                  <a:lnTo>
                    <a:pt x="667" y="10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>
              <a:off x="6615032" y="2623000"/>
              <a:ext cx="3941" cy="7884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0" y="10"/>
                </a:cxn>
                <a:cxn ang="0">
                  <a:pos x="4" y="0"/>
                </a:cxn>
                <a:cxn ang="0">
                  <a:pos x="1" y="10"/>
                </a:cxn>
              </a:cxnLst>
              <a:rect l="0" t="0" r="r" b="b"/>
              <a:pathLst>
                <a:path w="4" h="10">
                  <a:moveTo>
                    <a:pt x="1" y="10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6100087" y="1842455"/>
              <a:ext cx="7882" cy="19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5"/>
            <p:cNvSpPr>
              <a:spLocks/>
            </p:cNvSpPr>
            <p:nvPr/>
          </p:nvSpPr>
          <p:spPr bwMode="auto">
            <a:xfrm>
              <a:off x="6939546" y="-4093"/>
              <a:ext cx="435494" cy="293663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" y="344"/>
                </a:cxn>
                <a:cxn ang="0">
                  <a:pos x="12" y="320"/>
                </a:cxn>
                <a:cxn ang="0">
                  <a:pos x="28" y="277"/>
                </a:cxn>
                <a:cxn ang="0">
                  <a:pos x="48" y="236"/>
                </a:cxn>
                <a:cxn ang="0">
                  <a:pos x="72" y="197"/>
                </a:cxn>
                <a:cxn ang="0">
                  <a:pos x="100" y="163"/>
                </a:cxn>
                <a:cxn ang="0">
                  <a:pos x="130" y="131"/>
                </a:cxn>
                <a:cxn ang="0">
                  <a:pos x="163" y="102"/>
                </a:cxn>
                <a:cxn ang="0">
                  <a:pos x="199" y="75"/>
                </a:cxn>
                <a:cxn ang="0">
                  <a:pos x="238" y="52"/>
                </a:cxn>
                <a:cxn ang="0">
                  <a:pos x="278" y="34"/>
                </a:cxn>
                <a:cxn ang="0">
                  <a:pos x="321" y="20"/>
                </a:cxn>
                <a:cxn ang="0">
                  <a:pos x="365" y="10"/>
                </a:cxn>
                <a:cxn ang="0">
                  <a:pos x="410" y="3"/>
                </a:cxn>
                <a:cxn ang="0">
                  <a:pos x="433" y="2"/>
                </a:cxn>
                <a:cxn ang="0">
                  <a:pos x="455" y="0"/>
                </a:cxn>
                <a:cxn ang="0">
                  <a:pos x="500" y="3"/>
                </a:cxn>
                <a:cxn ang="0">
                  <a:pos x="547" y="11"/>
                </a:cxn>
                <a:cxn ang="0">
                  <a:pos x="546" y="23"/>
                </a:cxn>
                <a:cxn ang="0">
                  <a:pos x="499" y="15"/>
                </a:cxn>
                <a:cxn ang="0">
                  <a:pos x="455" y="12"/>
                </a:cxn>
                <a:cxn ang="0">
                  <a:pos x="433" y="14"/>
                </a:cxn>
                <a:cxn ang="0">
                  <a:pos x="411" y="15"/>
                </a:cxn>
                <a:cxn ang="0">
                  <a:pos x="366" y="22"/>
                </a:cxn>
                <a:cxn ang="0">
                  <a:pos x="323" y="32"/>
                </a:cxn>
                <a:cxn ang="0">
                  <a:pos x="283" y="44"/>
                </a:cxn>
                <a:cxn ang="0">
                  <a:pos x="243" y="63"/>
                </a:cxn>
                <a:cxn ang="0">
                  <a:pos x="205" y="86"/>
                </a:cxn>
                <a:cxn ang="0">
                  <a:pos x="171" y="111"/>
                </a:cxn>
                <a:cxn ang="0">
                  <a:pos x="138" y="140"/>
                </a:cxn>
                <a:cxn ang="0">
                  <a:pos x="108" y="172"/>
                </a:cxn>
                <a:cxn ang="0">
                  <a:pos x="81" y="205"/>
                </a:cxn>
                <a:cxn ang="0">
                  <a:pos x="57" y="244"/>
                </a:cxn>
                <a:cxn ang="0">
                  <a:pos x="38" y="283"/>
                </a:cxn>
                <a:cxn ang="0">
                  <a:pos x="22" y="325"/>
                </a:cxn>
                <a:cxn ang="0">
                  <a:pos x="16" y="348"/>
                </a:cxn>
                <a:cxn ang="0">
                  <a:pos x="10" y="371"/>
                </a:cxn>
                <a:cxn ang="0">
                  <a:pos x="0" y="367"/>
                </a:cxn>
              </a:cxnLst>
              <a:rect l="0" t="0" r="r" b="b"/>
              <a:pathLst>
                <a:path w="547" h="371">
                  <a:moveTo>
                    <a:pt x="0" y="367"/>
                  </a:moveTo>
                  <a:lnTo>
                    <a:pt x="5" y="344"/>
                  </a:lnTo>
                  <a:lnTo>
                    <a:pt x="12" y="320"/>
                  </a:lnTo>
                  <a:lnTo>
                    <a:pt x="28" y="277"/>
                  </a:lnTo>
                  <a:lnTo>
                    <a:pt x="48" y="236"/>
                  </a:lnTo>
                  <a:lnTo>
                    <a:pt x="72" y="197"/>
                  </a:lnTo>
                  <a:lnTo>
                    <a:pt x="100" y="163"/>
                  </a:lnTo>
                  <a:lnTo>
                    <a:pt x="130" y="131"/>
                  </a:lnTo>
                  <a:lnTo>
                    <a:pt x="163" y="102"/>
                  </a:lnTo>
                  <a:lnTo>
                    <a:pt x="199" y="75"/>
                  </a:lnTo>
                  <a:lnTo>
                    <a:pt x="238" y="52"/>
                  </a:lnTo>
                  <a:lnTo>
                    <a:pt x="278" y="34"/>
                  </a:lnTo>
                  <a:lnTo>
                    <a:pt x="321" y="20"/>
                  </a:lnTo>
                  <a:lnTo>
                    <a:pt x="365" y="10"/>
                  </a:lnTo>
                  <a:lnTo>
                    <a:pt x="410" y="3"/>
                  </a:lnTo>
                  <a:lnTo>
                    <a:pt x="433" y="2"/>
                  </a:lnTo>
                  <a:lnTo>
                    <a:pt x="455" y="0"/>
                  </a:lnTo>
                  <a:lnTo>
                    <a:pt x="500" y="3"/>
                  </a:lnTo>
                  <a:lnTo>
                    <a:pt x="547" y="11"/>
                  </a:lnTo>
                  <a:lnTo>
                    <a:pt x="546" y="23"/>
                  </a:lnTo>
                  <a:lnTo>
                    <a:pt x="499" y="15"/>
                  </a:lnTo>
                  <a:lnTo>
                    <a:pt x="455" y="12"/>
                  </a:lnTo>
                  <a:lnTo>
                    <a:pt x="433" y="14"/>
                  </a:lnTo>
                  <a:lnTo>
                    <a:pt x="411" y="15"/>
                  </a:lnTo>
                  <a:lnTo>
                    <a:pt x="366" y="22"/>
                  </a:lnTo>
                  <a:lnTo>
                    <a:pt x="323" y="32"/>
                  </a:lnTo>
                  <a:lnTo>
                    <a:pt x="283" y="44"/>
                  </a:lnTo>
                  <a:lnTo>
                    <a:pt x="243" y="63"/>
                  </a:lnTo>
                  <a:lnTo>
                    <a:pt x="205" y="86"/>
                  </a:lnTo>
                  <a:lnTo>
                    <a:pt x="171" y="111"/>
                  </a:lnTo>
                  <a:lnTo>
                    <a:pt x="138" y="140"/>
                  </a:lnTo>
                  <a:lnTo>
                    <a:pt x="108" y="172"/>
                  </a:lnTo>
                  <a:lnTo>
                    <a:pt x="81" y="205"/>
                  </a:lnTo>
                  <a:lnTo>
                    <a:pt x="57" y="244"/>
                  </a:lnTo>
                  <a:lnTo>
                    <a:pt x="38" y="283"/>
                  </a:lnTo>
                  <a:lnTo>
                    <a:pt x="22" y="325"/>
                  </a:lnTo>
                  <a:lnTo>
                    <a:pt x="16" y="348"/>
                  </a:lnTo>
                  <a:lnTo>
                    <a:pt x="10" y="371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7365877" y="6701"/>
              <a:ext cx="291643" cy="4355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5"/>
                </a:cxn>
                <a:cxn ang="0">
                  <a:pos x="49" y="12"/>
                </a:cxn>
                <a:cxn ang="0">
                  <a:pos x="92" y="28"/>
                </a:cxn>
                <a:cxn ang="0">
                  <a:pos x="132" y="48"/>
                </a:cxn>
                <a:cxn ang="0">
                  <a:pos x="172" y="73"/>
                </a:cxn>
                <a:cxn ang="0">
                  <a:pos x="206" y="101"/>
                </a:cxn>
                <a:cxn ang="0">
                  <a:pos x="238" y="131"/>
                </a:cxn>
                <a:cxn ang="0">
                  <a:pos x="267" y="164"/>
                </a:cxn>
                <a:cxn ang="0">
                  <a:pos x="294" y="201"/>
                </a:cxn>
                <a:cxn ang="0">
                  <a:pos x="317" y="238"/>
                </a:cxn>
                <a:cxn ang="0">
                  <a:pos x="335" y="278"/>
                </a:cxn>
                <a:cxn ang="0">
                  <a:pos x="350" y="322"/>
                </a:cxn>
                <a:cxn ang="0">
                  <a:pos x="361" y="365"/>
                </a:cxn>
                <a:cxn ang="0">
                  <a:pos x="366" y="410"/>
                </a:cxn>
                <a:cxn ang="0">
                  <a:pos x="367" y="433"/>
                </a:cxn>
                <a:cxn ang="0">
                  <a:pos x="369" y="455"/>
                </a:cxn>
                <a:cxn ang="0">
                  <a:pos x="366" y="502"/>
                </a:cxn>
                <a:cxn ang="0">
                  <a:pos x="358" y="547"/>
                </a:cxn>
                <a:cxn ang="0">
                  <a:pos x="346" y="546"/>
                </a:cxn>
                <a:cxn ang="0">
                  <a:pos x="354" y="502"/>
                </a:cxn>
                <a:cxn ang="0">
                  <a:pos x="357" y="455"/>
                </a:cxn>
                <a:cxn ang="0">
                  <a:pos x="355" y="433"/>
                </a:cxn>
                <a:cxn ang="0">
                  <a:pos x="354" y="412"/>
                </a:cxn>
                <a:cxn ang="0">
                  <a:pos x="349" y="368"/>
                </a:cxn>
                <a:cxn ang="0">
                  <a:pos x="338" y="325"/>
                </a:cxn>
                <a:cxn ang="0">
                  <a:pos x="325" y="284"/>
                </a:cxn>
                <a:cxn ang="0">
                  <a:pos x="306" y="244"/>
                </a:cxn>
                <a:cxn ang="0">
                  <a:pos x="283" y="206"/>
                </a:cxn>
                <a:cxn ang="0">
                  <a:pos x="258" y="172"/>
                </a:cxn>
                <a:cxn ang="0">
                  <a:pos x="230" y="140"/>
                </a:cxn>
                <a:cxn ang="0">
                  <a:pos x="198" y="111"/>
                </a:cxn>
                <a:cxn ang="0">
                  <a:pos x="164" y="83"/>
                </a:cxn>
                <a:cxn ang="0">
                  <a:pos x="126" y="59"/>
                </a:cxn>
                <a:cxn ang="0">
                  <a:pos x="86" y="39"/>
                </a:cxn>
                <a:cxn ang="0">
                  <a:pos x="44" y="23"/>
                </a:cxn>
                <a:cxn ang="0">
                  <a:pos x="22" y="17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369" h="547">
                  <a:moveTo>
                    <a:pt x="2" y="0"/>
                  </a:moveTo>
                  <a:lnTo>
                    <a:pt x="25" y="5"/>
                  </a:lnTo>
                  <a:lnTo>
                    <a:pt x="49" y="12"/>
                  </a:lnTo>
                  <a:lnTo>
                    <a:pt x="92" y="28"/>
                  </a:lnTo>
                  <a:lnTo>
                    <a:pt x="132" y="48"/>
                  </a:lnTo>
                  <a:lnTo>
                    <a:pt x="172" y="73"/>
                  </a:lnTo>
                  <a:lnTo>
                    <a:pt x="206" y="101"/>
                  </a:lnTo>
                  <a:lnTo>
                    <a:pt x="238" y="131"/>
                  </a:lnTo>
                  <a:lnTo>
                    <a:pt x="267" y="164"/>
                  </a:lnTo>
                  <a:lnTo>
                    <a:pt x="294" y="201"/>
                  </a:lnTo>
                  <a:lnTo>
                    <a:pt x="317" y="238"/>
                  </a:lnTo>
                  <a:lnTo>
                    <a:pt x="335" y="278"/>
                  </a:lnTo>
                  <a:lnTo>
                    <a:pt x="350" y="322"/>
                  </a:lnTo>
                  <a:lnTo>
                    <a:pt x="361" y="365"/>
                  </a:lnTo>
                  <a:lnTo>
                    <a:pt x="366" y="410"/>
                  </a:lnTo>
                  <a:lnTo>
                    <a:pt x="367" y="433"/>
                  </a:lnTo>
                  <a:lnTo>
                    <a:pt x="369" y="455"/>
                  </a:lnTo>
                  <a:lnTo>
                    <a:pt x="366" y="502"/>
                  </a:lnTo>
                  <a:lnTo>
                    <a:pt x="358" y="547"/>
                  </a:lnTo>
                  <a:lnTo>
                    <a:pt x="346" y="546"/>
                  </a:lnTo>
                  <a:lnTo>
                    <a:pt x="354" y="502"/>
                  </a:lnTo>
                  <a:lnTo>
                    <a:pt x="357" y="455"/>
                  </a:lnTo>
                  <a:lnTo>
                    <a:pt x="355" y="433"/>
                  </a:lnTo>
                  <a:lnTo>
                    <a:pt x="354" y="412"/>
                  </a:lnTo>
                  <a:lnTo>
                    <a:pt x="349" y="368"/>
                  </a:lnTo>
                  <a:lnTo>
                    <a:pt x="338" y="325"/>
                  </a:lnTo>
                  <a:lnTo>
                    <a:pt x="325" y="284"/>
                  </a:lnTo>
                  <a:lnTo>
                    <a:pt x="306" y="244"/>
                  </a:lnTo>
                  <a:lnTo>
                    <a:pt x="283" y="206"/>
                  </a:lnTo>
                  <a:lnTo>
                    <a:pt x="258" y="172"/>
                  </a:lnTo>
                  <a:lnTo>
                    <a:pt x="230" y="140"/>
                  </a:lnTo>
                  <a:lnTo>
                    <a:pt x="198" y="111"/>
                  </a:lnTo>
                  <a:lnTo>
                    <a:pt x="164" y="83"/>
                  </a:lnTo>
                  <a:lnTo>
                    <a:pt x="126" y="59"/>
                  </a:lnTo>
                  <a:lnTo>
                    <a:pt x="86" y="39"/>
                  </a:lnTo>
                  <a:lnTo>
                    <a:pt x="44" y="23"/>
                  </a:lnTo>
                  <a:lnTo>
                    <a:pt x="22" y="17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7"/>
            <p:cNvSpPr>
              <a:spLocks/>
            </p:cNvSpPr>
            <p:nvPr/>
          </p:nvSpPr>
          <p:spPr bwMode="auto">
            <a:xfrm>
              <a:off x="7372584" y="7462"/>
              <a:ext cx="1970" cy="98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0" y="12"/>
                </a:cxn>
                <a:cxn ang="0">
                  <a:pos x="1" y="0"/>
                </a:cxn>
              </a:cxnLst>
              <a:rect l="0" t="0" r="r" b="b"/>
              <a:pathLst>
                <a:path w="2" h="12">
                  <a:moveTo>
                    <a:pt x="1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8"/>
            <p:cNvSpPr>
              <a:spLocks/>
            </p:cNvSpPr>
            <p:nvPr/>
          </p:nvSpPr>
          <p:spPr bwMode="auto">
            <a:xfrm>
              <a:off x="7223908" y="440226"/>
              <a:ext cx="435494" cy="291692"/>
            </a:xfrm>
            <a:custGeom>
              <a:avLst/>
              <a:gdLst/>
              <a:ahLst/>
              <a:cxnLst>
                <a:cxn ang="0">
                  <a:pos x="549" y="3"/>
                </a:cxn>
                <a:cxn ang="0">
                  <a:pos x="544" y="25"/>
                </a:cxn>
                <a:cxn ang="0">
                  <a:pos x="537" y="49"/>
                </a:cxn>
                <a:cxn ang="0">
                  <a:pos x="521" y="92"/>
                </a:cxn>
                <a:cxn ang="0">
                  <a:pos x="501" y="133"/>
                </a:cxn>
                <a:cxn ang="0">
                  <a:pos x="476" y="172"/>
                </a:cxn>
                <a:cxn ang="0">
                  <a:pos x="449" y="208"/>
                </a:cxn>
                <a:cxn ang="0">
                  <a:pos x="418" y="241"/>
                </a:cxn>
                <a:cxn ang="0">
                  <a:pos x="385" y="269"/>
                </a:cxn>
                <a:cxn ang="0">
                  <a:pos x="349" y="296"/>
                </a:cxn>
                <a:cxn ang="0">
                  <a:pos x="311" y="317"/>
                </a:cxn>
                <a:cxn ang="0">
                  <a:pos x="271" y="336"/>
                </a:cxn>
                <a:cxn ang="0">
                  <a:pos x="229" y="350"/>
                </a:cxn>
                <a:cxn ang="0">
                  <a:pos x="184" y="361"/>
                </a:cxn>
                <a:cxn ang="0">
                  <a:pos x="140" y="368"/>
                </a:cxn>
                <a:cxn ang="0">
                  <a:pos x="116" y="369"/>
                </a:cxn>
                <a:cxn ang="0">
                  <a:pos x="94" y="369"/>
                </a:cxn>
                <a:cxn ang="0">
                  <a:pos x="48" y="366"/>
                </a:cxn>
                <a:cxn ang="0">
                  <a:pos x="0" y="360"/>
                </a:cxn>
                <a:cxn ang="0">
                  <a:pos x="3" y="349"/>
                </a:cxn>
                <a:cxn ang="0">
                  <a:pos x="48" y="356"/>
                </a:cxn>
                <a:cxn ang="0">
                  <a:pos x="94" y="358"/>
                </a:cxn>
                <a:cxn ang="0">
                  <a:pos x="116" y="358"/>
                </a:cxn>
                <a:cxn ang="0">
                  <a:pos x="137" y="357"/>
                </a:cxn>
                <a:cxn ang="0">
                  <a:pos x="180" y="350"/>
                </a:cxn>
                <a:cxn ang="0">
                  <a:pos x="224" y="340"/>
                </a:cxn>
                <a:cxn ang="0">
                  <a:pos x="265" y="325"/>
                </a:cxn>
                <a:cxn ang="0">
                  <a:pos x="304" y="308"/>
                </a:cxn>
                <a:cxn ang="0">
                  <a:pos x="341" y="286"/>
                </a:cxn>
                <a:cxn ang="0">
                  <a:pos x="377" y="260"/>
                </a:cxn>
                <a:cxn ang="0">
                  <a:pos x="411" y="232"/>
                </a:cxn>
                <a:cxn ang="0">
                  <a:pos x="440" y="200"/>
                </a:cxn>
                <a:cxn ang="0">
                  <a:pos x="466" y="164"/>
                </a:cxn>
                <a:cxn ang="0">
                  <a:pos x="490" y="128"/>
                </a:cxn>
                <a:cxn ang="0">
                  <a:pos x="510" y="87"/>
                </a:cxn>
                <a:cxn ang="0">
                  <a:pos x="526" y="45"/>
                </a:cxn>
                <a:cxn ang="0">
                  <a:pos x="532" y="23"/>
                </a:cxn>
                <a:cxn ang="0">
                  <a:pos x="537" y="0"/>
                </a:cxn>
                <a:cxn ang="0">
                  <a:pos x="549" y="3"/>
                </a:cxn>
              </a:cxnLst>
              <a:rect l="0" t="0" r="r" b="b"/>
              <a:pathLst>
                <a:path w="549" h="369">
                  <a:moveTo>
                    <a:pt x="549" y="3"/>
                  </a:moveTo>
                  <a:lnTo>
                    <a:pt x="544" y="25"/>
                  </a:lnTo>
                  <a:lnTo>
                    <a:pt x="537" y="49"/>
                  </a:lnTo>
                  <a:lnTo>
                    <a:pt x="521" y="92"/>
                  </a:lnTo>
                  <a:lnTo>
                    <a:pt x="501" y="133"/>
                  </a:lnTo>
                  <a:lnTo>
                    <a:pt x="476" y="172"/>
                  </a:lnTo>
                  <a:lnTo>
                    <a:pt x="449" y="208"/>
                  </a:lnTo>
                  <a:lnTo>
                    <a:pt x="418" y="241"/>
                  </a:lnTo>
                  <a:lnTo>
                    <a:pt x="385" y="269"/>
                  </a:lnTo>
                  <a:lnTo>
                    <a:pt x="349" y="296"/>
                  </a:lnTo>
                  <a:lnTo>
                    <a:pt x="311" y="317"/>
                  </a:lnTo>
                  <a:lnTo>
                    <a:pt x="271" y="336"/>
                  </a:lnTo>
                  <a:lnTo>
                    <a:pt x="229" y="350"/>
                  </a:lnTo>
                  <a:lnTo>
                    <a:pt x="184" y="361"/>
                  </a:lnTo>
                  <a:lnTo>
                    <a:pt x="140" y="368"/>
                  </a:lnTo>
                  <a:lnTo>
                    <a:pt x="116" y="369"/>
                  </a:lnTo>
                  <a:lnTo>
                    <a:pt x="94" y="369"/>
                  </a:lnTo>
                  <a:lnTo>
                    <a:pt x="48" y="366"/>
                  </a:lnTo>
                  <a:lnTo>
                    <a:pt x="0" y="360"/>
                  </a:lnTo>
                  <a:lnTo>
                    <a:pt x="3" y="349"/>
                  </a:lnTo>
                  <a:lnTo>
                    <a:pt x="48" y="356"/>
                  </a:lnTo>
                  <a:lnTo>
                    <a:pt x="94" y="358"/>
                  </a:lnTo>
                  <a:lnTo>
                    <a:pt x="116" y="358"/>
                  </a:lnTo>
                  <a:lnTo>
                    <a:pt x="137" y="357"/>
                  </a:lnTo>
                  <a:lnTo>
                    <a:pt x="180" y="350"/>
                  </a:lnTo>
                  <a:lnTo>
                    <a:pt x="224" y="340"/>
                  </a:lnTo>
                  <a:lnTo>
                    <a:pt x="265" y="325"/>
                  </a:lnTo>
                  <a:lnTo>
                    <a:pt x="304" y="308"/>
                  </a:lnTo>
                  <a:lnTo>
                    <a:pt x="341" y="286"/>
                  </a:lnTo>
                  <a:lnTo>
                    <a:pt x="377" y="260"/>
                  </a:lnTo>
                  <a:lnTo>
                    <a:pt x="411" y="232"/>
                  </a:lnTo>
                  <a:lnTo>
                    <a:pt x="440" y="200"/>
                  </a:lnTo>
                  <a:lnTo>
                    <a:pt x="466" y="164"/>
                  </a:lnTo>
                  <a:lnTo>
                    <a:pt x="490" y="128"/>
                  </a:lnTo>
                  <a:lnTo>
                    <a:pt x="510" y="87"/>
                  </a:lnTo>
                  <a:lnTo>
                    <a:pt x="526" y="45"/>
                  </a:lnTo>
                  <a:lnTo>
                    <a:pt x="532" y="23"/>
                  </a:lnTo>
                  <a:lnTo>
                    <a:pt x="537" y="0"/>
                  </a:lnTo>
                  <a:lnTo>
                    <a:pt x="549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9"/>
            <p:cNvSpPr>
              <a:spLocks/>
            </p:cNvSpPr>
            <p:nvPr/>
          </p:nvSpPr>
          <p:spPr bwMode="auto">
            <a:xfrm>
              <a:off x="7645839" y="437329"/>
              <a:ext cx="9853" cy="197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20"/>
            <p:cNvSpPr>
              <a:spLocks/>
            </p:cNvSpPr>
            <p:nvPr/>
          </p:nvSpPr>
          <p:spPr bwMode="auto">
            <a:xfrm>
              <a:off x="6925687" y="289586"/>
              <a:ext cx="291643" cy="437538"/>
            </a:xfrm>
            <a:custGeom>
              <a:avLst/>
              <a:gdLst/>
              <a:ahLst/>
              <a:cxnLst>
                <a:cxn ang="0">
                  <a:pos x="365" y="550"/>
                </a:cxn>
                <a:cxn ang="0">
                  <a:pos x="342" y="544"/>
                </a:cxn>
                <a:cxn ang="0">
                  <a:pos x="320" y="538"/>
                </a:cxn>
                <a:cxn ang="0">
                  <a:pos x="277" y="520"/>
                </a:cxn>
                <a:cxn ang="0">
                  <a:pos x="234" y="500"/>
                </a:cxn>
                <a:cxn ang="0">
                  <a:pos x="197" y="476"/>
                </a:cxn>
                <a:cxn ang="0">
                  <a:pos x="163" y="448"/>
                </a:cxn>
                <a:cxn ang="0">
                  <a:pos x="131" y="419"/>
                </a:cxn>
                <a:cxn ang="0">
                  <a:pos x="100" y="386"/>
                </a:cxn>
                <a:cxn ang="0">
                  <a:pos x="75" y="350"/>
                </a:cxn>
                <a:cxn ang="0">
                  <a:pos x="52" y="311"/>
                </a:cxn>
                <a:cxn ang="0">
                  <a:pos x="33" y="270"/>
                </a:cxn>
                <a:cxn ang="0">
                  <a:pos x="19" y="229"/>
                </a:cxn>
                <a:cxn ang="0">
                  <a:pos x="8" y="185"/>
                </a:cxn>
                <a:cxn ang="0">
                  <a:pos x="3" y="141"/>
                </a:cxn>
                <a:cxn ang="0">
                  <a:pos x="0" y="117"/>
                </a:cxn>
                <a:cxn ang="0">
                  <a:pos x="0" y="94"/>
                </a:cxn>
                <a:cxn ang="0">
                  <a:pos x="3" y="46"/>
                </a:cxn>
                <a:cxn ang="0">
                  <a:pos x="11" y="0"/>
                </a:cxn>
                <a:cxn ang="0">
                  <a:pos x="21" y="2"/>
                </a:cxn>
                <a:cxn ang="0">
                  <a:pos x="13" y="49"/>
                </a:cxn>
                <a:cxn ang="0">
                  <a:pos x="11" y="94"/>
                </a:cxn>
                <a:cxn ang="0">
                  <a:pos x="11" y="117"/>
                </a:cxn>
                <a:cxn ang="0">
                  <a:pos x="13" y="138"/>
                </a:cxn>
                <a:cxn ang="0">
                  <a:pos x="19" y="182"/>
                </a:cxn>
                <a:cxn ang="0">
                  <a:pos x="29" y="225"/>
                </a:cxn>
                <a:cxn ang="0">
                  <a:pos x="44" y="265"/>
                </a:cxn>
                <a:cxn ang="0">
                  <a:pos x="61" y="305"/>
                </a:cxn>
                <a:cxn ang="0">
                  <a:pos x="84" y="343"/>
                </a:cxn>
                <a:cxn ang="0">
                  <a:pos x="109" y="378"/>
                </a:cxn>
                <a:cxn ang="0">
                  <a:pos x="139" y="410"/>
                </a:cxn>
                <a:cxn ang="0">
                  <a:pos x="171" y="440"/>
                </a:cxn>
                <a:cxn ang="0">
                  <a:pos x="205" y="467"/>
                </a:cxn>
                <a:cxn ang="0">
                  <a:pos x="241" y="491"/>
                </a:cxn>
                <a:cxn ang="0">
                  <a:pos x="282" y="510"/>
                </a:cxn>
                <a:cxn ang="0">
                  <a:pos x="324" y="527"/>
                </a:cxn>
                <a:cxn ang="0">
                  <a:pos x="346" y="534"/>
                </a:cxn>
                <a:cxn ang="0">
                  <a:pos x="369" y="539"/>
                </a:cxn>
                <a:cxn ang="0">
                  <a:pos x="365" y="550"/>
                </a:cxn>
              </a:cxnLst>
              <a:rect l="0" t="0" r="r" b="b"/>
              <a:pathLst>
                <a:path w="369" h="550">
                  <a:moveTo>
                    <a:pt x="365" y="550"/>
                  </a:moveTo>
                  <a:lnTo>
                    <a:pt x="342" y="544"/>
                  </a:lnTo>
                  <a:lnTo>
                    <a:pt x="320" y="538"/>
                  </a:lnTo>
                  <a:lnTo>
                    <a:pt x="277" y="520"/>
                  </a:lnTo>
                  <a:lnTo>
                    <a:pt x="234" y="500"/>
                  </a:lnTo>
                  <a:lnTo>
                    <a:pt x="197" y="476"/>
                  </a:lnTo>
                  <a:lnTo>
                    <a:pt x="163" y="448"/>
                  </a:lnTo>
                  <a:lnTo>
                    <a:pt x="131" y="419"/>
                  </a:lnTo>
                  <a:lnTo>
                    <a:pt x="100" y="386"/>
                  </a:lnTo>
                  <a:lnTo>
                    <a:pt x="75" y="350"/>
                  </a:lnTo>
                  <a:lnTo>
                    <a:pt x="52" y="311"/>
                  </a:lnTo>
                  <a:lnTo>
                    <a:pt x="33" y="270"/>
                  </a:lnTo>
                  <a:lnTo>
                    <a:pt x="19" y="229"/>
                  </a:lnTo>
                  <a:lnTo>
                    <a:pt x="8" y="185"/>
                  </a:lnTo>
                  <a:lnTo>
                    <a:pt x="3" y="141"/>
                  </a:lnTo>
                  <a:lnTo>
                    <a:pt x="0" y="117"/>
                  </a:lnTo>
                  <a:lnTo>
                    <a:pt x="0" y="94"/>
                  </a:lnTo>
                  <a:lnTo>
                    <a:pt x="3" y="46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13" y="49"/>
                  </a:lnTo>
                  <a:lnTo>
                    <a:pt x="11" y="94"/>
                  </a:lnTo>
                  <a:lnTo>
                    <a:pt x="11" y="117"/>
                  </a:lnTo>
                  <a:lnTo>
                    <a:pt x="13" y="138"/>
                  </a:lnTo>
                  <a:lnTo>
                    <a:pt x="19" y="182"/>
                  </a:lnTo>
                  <a:lnTo>
                    <a:pt x="29" y="225"/>
                  </a:lnTo>
                  <a:lnTo>
                    <a:pt x="44" y="265"/>
                  </a:lnTo>
                  <a:lnTo>
                    <a:pt x="61" y="305"/>
                  </a:lnTo>
                  <a:lnTo>
                    <a:pt x="84" y="343"/>
                  </a:lnTo>
                  <a:lnTo>
                    <a:pt x="109" y="378"/>
                  </a:lnTo>
                  <a:lnTo>
                    <a:pt x="139" y="410"/>
                  </a:lnTo>
                  <a:lnTo>
                    <a:pt x="171" y="440"/>
                  </a:lnTo>
                  <a:lnTo>
                    <a:pt x="205" y="467"/>
                  </a:lnTo>
                  <a:lnTo>
                    <a:pt x="241" y="491"/>
                  </a:lnTo>
                  <a:lnTo>
                    <a:pt x="282" y="510"/>
                  </a:lnTo>
                  <a:lnTo>
                    <a:pt x="324" y="527"/>
                  </a:lnTo>
                  <a:lnTo>
                    <a:pt x="346" y="534"/>
                  </a:lnTo>
                  <a:lnTo>
                    <a:pt x="369" y="539"/>
                  </a:lnTo>
                  <a:lnTo>
                    <a:pt x="365" y="55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1"/>
            <p:cNvSpPr>
              <a:spLocks/>
            </p:cNvSpPr>
            <p:nvPr/>
          </p:nvSpPr>
          <p:spPr bwMode="auto">
            <a:xfrm>
              <a:off x="7212609" y="718453"/>
              <a:ext cx="3941" cy="985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2"/>
            <p:cNvSpPr>
              <a:spLocks/>
            </p:cNvSpPr>
            <p:nvPr/>
          </p:nvSpPr>
          <p:spPr bwMode="auto">
            <a:xfrm>
              <a:off x="6933632" y="287542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869937" y="2981699"/>
              <a:ext cx="1123220" cy="1265311"/>
            </a:xfrm>
            <a:custGeom>
              <a:avLst/>
              <a:gdLst/>
              <a:ahLst/>
              <a:cxnLst>
                <a:cxn ang="0">
                  <a:pos x="70" y="33"/>
                </a:cxn>
                <a:cxn ang="0">
                  <a:pos x="214" y="7"/>
                </a:cxn>
                <a:cxn ang="0">
                  <a:pos x="359" y="0"/>
                </a:cxn>
                <a:cxn ang="0">
                  <a:pos x="506" y="16"/>
                </a:cxn>
                <a:cxn ang="0">
                  <a:pos x="648" y="52"/>
                </a:cxn>
                <a:cxn ang="0">
                  <a:pos x="788" y="108"/>
                </a:cxn>
                <a:cxn ang="0">
                  <a:pos x="917" y="181"/>
                </a:cxn>
                <a:cxn ang="0">
                  <a:pos x="1011" y="249"/>
                </a:cxn>
                <a:cxn ang="0">
                  <a:pos x="1096" y="324"/>
                </a:cxn>
                <a:cxn ang="0">
                  <a:pos x="1148" y="380"/>
                </a:cxn>
                <a:cxn ang="0">
                  <a:pos x="1196" y="438"/>
                </a:cxn>
                <a:cxn ang="0">
                  <a:pos x="1242" y="502"/>
                </a:cxn>
                <a:cxn ang="0">
                  <a:pos x="1282" y="569"/>
                </a:cxn>
                <a:cxn ang="0">
                  <a:pos x="1348" y="711"/>
                </a:cxn>
                <a:cxn ang="0">
                  <a:pos x="1384" y="829"/>
                </a:cxn>
                <a:cxn ang="0">
                  <a:pos x="1400" y="910"/>
                </a:cxn>
                <a:cxn ang="0">
                  <a:pos x="1413" y="1036"/>
                </a:cxn>
                <a:cxn ang="0">
                  <a:pos x="1412" y="1168"/>
                </a:cxn>
                <a:cxn ang="0">
                  <a:pos x="1402" y="1259"/>
                </a:cxn>
                <a:cxn ang="0">
                  <a:pos x="1385" y="1352"/>
                </a:cxn>
                <a:cxn ang="0">
                  <a:pos x="1345" y="1497"/>
                </a:cxn>
                <a:cxn ang="0">
                  <a:pos x="1298" y="1592"/>
                </a:cxn>
                <a:cxn ang="0">
                  <a:pos x="1362" y="1399"/>
                </a:cxn>
                <a:cxn ang="0">
                  <a:pos x="1382" y="1304"/>
                </a:cxn>
                <a:cxn ang="0">
                  <a:pos x="1396" y="1213"/>
                </a:cxn>
                <a:cxn ang="0">
                  <a:pos x="1402" y="1123"/>
                </a:cxn>
                <a:cxn ang="0">
                  <a:pos x="1394" y="952"/>
                </a:cxn>
                <a:cxn ang="0">
                  <a:pos x="1380" y="870"/>
                </a:cxn>
                <a:cxn ang="0">
                  <a:pos x="1361" y="791"/>
                </a:cxn>
                <a:cxn ang="0">
                  <a:pos x="1306" y="643"/>
                </a:cxn>
                <a:cxn ang="0">
                  <a:pos x="1252" y="541"/>
                </a:cxn>
                <a:cxn ang="0">
                  <a:pos x="1209" y="477"/>
                </a:cxn>
                <a:cxn ang="0">
                  <a:pos x="1163" y="417"/>
                </a:cxn>
                <a:cxn ang="0">
                  <a:pos x="1113" y="360"/>
                </a:cxn>
                <a:cxn ang="0">
                  <a:pos x="1032" y="282"/>
                </a:cxn>
                <a:cxn ang="0">
                  <a:pos x="973" y="235"/>
                </a:cxn>
                <a:cxn ang="0">
                  <a:pos x="848" y="153"/>
                </a:cxn>
                <a:cxn ang="0">
                  <a:pos x="715" y="88"/>
                </a:cxn>
                <a:cxn ang="0">
                  <a:pos x="575" y="44"/>
                </a:cxn>
                <a:cxn ang="0">
                  <a:pos x="431" y="17"/>
                </a:cxn>
                <a:cxn ang="0">
                  <a:pos x="286" y="12"/>
                </a:cxn>
                <a:cxn ang="0">
                  <a:pos x="144" y="29"/>
                </a:cxn>
                <a:cxn ang="0">
                  <a:pos x="2" y="68"/>
                </a:cxn>
              </a:cxnLst>
              <a:rect l="0" t="0" r="r" b="b"/>
              <a:pathLst>
                <a:path w="1414" h="1597">
                  <a:moveTo>
                    <a:pt x="0" y="56"/>
                  </a:moveTo>
                  <a:lnTo>
                    <a:pt x="70" y="33"/>
                  </a:lnTo>
                  <a:lnTo>
                    <a:pt x="142" y="17"/>
                  </a:lnTo>
                  <a:lnTo>
                    <a:pt x="214" y="7"/>
                  </a:lnTo>
                  <a:lnTo>
                    <a:pt x="286" y="0"/>
                  </a:lnTo>
                  <a:lnTo>
                    <a:pt x="359" y="0"/>
                  </a:lnTo>
                  <a:lnTo>
                    <a:pt x="433" y="5"/>
                  </a:lnTo>
                  <a:lnTo>
                    <a:pt x="506" y="16"/>
                  </a:lnTo>
                  <a:lnTo>
                    <a:pt x="578" y="32"/>
                  </a:lnTo>
                  <a:lnTo>
                    <a:pt x="648" y="52"/>
                  </a:lnTo>
                  <a:lnTo>
                    <a:pt x="720" y="77"/>
                  </a:lnTo>
                  <a:lnTo>
                    <a:pt x="788" y="108"/>
                  </a:lnTo>
                  <a:lnTo>
                    <a:pt x="854" y="143"/>
                  </a:lnTo>
                  <a:lnTo>
                    <a:pt x="917" y="181"/>
                  </a:lnTo>
                  <a:lnTo>
                    <a:pt x="981" y="225"/>
                  </a:lnTo>
                  <a:lnTo>
                    <a:pt x="1011" y="249"/>
                  </a:lnTo>
                  <a:lnTo>
                    <a:pt x="1040" y="273"/>
                  </a:lnTo>
                  <a:lnTo>
                    <a:pt x="1096" y="324"/>
                  </a:lnTo>
                  <a:lnTo>
                    <a:pt x="1123" y="352"/>
                  </a:lnTo>
                  <a:lnTo>
                    <a:pt x="1148" y="380"/>
                  </a:lnTo>
                  <a:lnTo>
                    <a:pt x="1172" y="409"/>
                  </a:lnTo>
                  <a:lnTo>
                    <a:pt x="1196" y="438"/>
                  </a:lnTo>
                  <a:lnTo>
                    <a:pt x="1218" y="469"/>
                  </a:lnTo>
                  <a:lnTo>
                    <a:pt x="1242" y="502"/>
                  </a:lnTo>
                  <a:lnTo>
                    <a:pt x="1262" y="536"/>
                  </a:lnTo>
                  <a:lnTo>
                    <a:pt x="1282" y="569"/>
                  </a:lnTo>
                  <a:lnTo>
                    <a:pt x="1317" y="638"/>
                  </a:lnTo>
                  <a:lnTo>
                    <a:pt x="1348" y="711"/>
                  </a:lnTo>
                  <a:lnTo>
                    <a:pt x="1373" y="789"/>
                  </a:lnTo>
                  <a:lnTo>
                    <a:pt x="1384" y="829"/>
                  </a:lnTo>
                  <a:lnTo>
                    <a:pt x="1392" y="867"/>
                  </a:lnTo>
                  <a:lnTo>
                    <a:pt x="1400" y="910"/>
                  </a:lnTo>
                  <a:lnTo>
                    <a:pt x="1406" y="951"/>
                  </a:lnTo>
                  <a:lnTo>
                    <a:pt x="1413" y="1036"/>
                  </a:lnTo>
                  <a:lnTo>
                    <a:pt x="1414" y="1123"/>
                  </a:lnTo>
                  <a:lnTo>
                    <a:pt x="1412" y="1168"/>
                  </a:lnTo>
                  <a:lnTo>
                    <a:pt x="1408" y="1213"/>
                  </a:lnTo>
                  <a:lnTo>
                    <a:pt x="1402" y="1259"/>
                  </a:lnTo>
                  <a:lnTo>
                    <a:pt x="1394" y="1305"/>
                  </a:lnTo>
                  <a:lnTo>
                    <a:pt x="1385" y="1352"/>
                  </a:lnTo>
                  <a:lnTo>
                    <a:pt x="1374" y="1401"/>
                  </a:lnTo>
                  <a:lnTo>
                    <a:pt x="1345" y="1497"/>
                  </a:lnTo>
                  <a:lnTo>
                    <a:pt x="1309" y="1597"/>
                  </a:lnTo>
                  <a:lnTo>
                    <a:pt x="1298" y="1592"/>
                  </a:lnTo>
                  <a:lnTo>
                    <a:pt x="1333" y="1494"/>
                  </a:lnTo>
                  <a:lnTo>
                    <a:pt x="1362" y="1399"/>
                  </a:lnTo>
                  <a:lnTo>
                    <a:pt x="1373" y="1351"/>
                  </a:lnTo>
                  <a:lnTo>
                    <a:pt x="1382" y="1304"/>
                  </a:lnTo>
                  <a:lnTo>
                    <a:pt x="1390" y="1257"/>
                  </a:lnTo>
                  <a:lnTo>
                    <a:pt x="1396" y="1213"/>
                  </a:lnTo>
                  <a:lnTo>
                    <a:pt x="1400" y="1168"/>
                  </a:lnTo>
                  <a:lnTo>
                    <a:pt x="1402" y="1123"/>
                  </a:lnTo>
                  <a:lnTo>
                    <a:pt x="1401" y="1036"/>
                  </a:lnTo>
                  <a:lnTo>
                    <a:pt x="1394" y="952"/>
                  </a:lnTo>
                  <a:lnTo>
                    <a:pt x="1388" y="911"/>
                  </a:lnTo>
                  <a:lnTo>
                    <a:pt x="1380" y="870"/>
                  </a:lnTo>
                  <a:lnTo>
                    <a:pt x="1372" y="831"/>
                  </a:lnTo>
                  <a:lnTo>
                    <a:pt x="1361" y="791"/>
                  </a:lnTo>
                  <a:lnTo>
                    <a:pt x="1337" y="717"/>
                  </a:lnTo>
                  <a:lnTo>
                    <a:pt x="1306" y="643"/>
                  </a:lnTo>
                  <a:lnTo>
                    <a:pt x="1272" y="574"/>
                  </a:lnTo>
                  <a:lnTo>
                    <a:pt x="1252" y="541"/>
                  </a:lnTo>
                  <a:lnTo>
                    <a:pt x="1232" y="508"/>
                  </a:lnTo>
                  <a:lnTo>
                    <a:pt x="1209" y="477"/>
                  </a:lnTo>
                  <a:lnTo>
                    <a:pt x="1187" y="446"/>
                  </a:lnTo>
                  <a:lnTo>
                    <a:pt x="1163" y="417"/>
                  </a:lnTo>
                  <a:lnTo>
                    <a:pt x="1139" y="388"/>
                  </a:lnTo>
                  <a:lnTo>
                    <a:pt x="1113" y="360"/>
                  </a:lnTo>
                  <a:lnTo>
                    <a:pt x="1088" y="333"/>
                  </a:lnTo>
                  <a:lnTo>
                    <a:pt x="1032" y="282"/>
                  </a:lnTo>
                  <a:lnTo>
                    <a:pt x="1003" y="258"/>
                  </a:lnTo>
                  <a:lnTo>
                    <a:pt x="973" y="235"/>
                  </a:lnTo>
                  <a:lnTo>
                    <a:pt x="912" y="192"/>
                  </a:lnTo>
                  <a:lnTo>
                    <a:pt x="848" y="153"/>
                  </a:lnTo>
                  <a:lnTo>
                    <a:pt x="783" y="119"/>
                  </a:lnTo>
                  <a:lnTo>
                    <a:pt x="715" y="88"/>
                  </a:lnTo>
                  <a:lnTo>
                    <a:pt x="646" y="64"/>
                  </a:lnTo>
                  <a:lnTo>
                    <a:pt x="575" y="44"/>
                  </a:lnTo>
                  <a:lnTo>
                    <a:pt x="503" y="28"/>
                  </a:lnTo>
                  <a:lnTo>
                    <a:pt x="431" y="17"/>
                  </a:lnTo>
                  <a:lnTo>
                    <a:pt x="359" y="12"/>
                  </a:lnTo>
                  <a:lnTo>
                    <a:pt x="286" y="12"/>
                  </a:lnTo>
                  <a:lnTo>
                    <a:pt x="216" y="19"/>
                  </a:lnTo>
                  <a:lnTo>
                    <a:pt x="144" y="29"/>
                  </a:lnTo>
                  <a:lnTo>
                    <a:pt x="73" y="45"/>
                  </a:lnTo>
                  <a:lnTo>
                    <a:pt x="2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4"/>
            <p:cNvSpPr>
              <a:spLocks/>
            </p:cNvSpPr>
            <p:nvPr/>
          </p:nvSpPr>
          <p:spPr bwMode="auto">
            <a:xfrm>
              <a:off x="3308124" y="4239272"/>
              <a:ext cx="3608098" cy="3297298"/>
            </a:xfrm>
            <a:custGeom>
              <a:avLst/>
              <a:gdLst/>
              <a:ahLst/>
              <a:cxnLst>
                <a:cxn ang="0">
                  <a:pos x="4426" y="298"/>
                </a:cxn>
                <a:cxn ang="0">
                  <a:pos x="4244" y="706"/>
                </a:cxn>
                <a:cxn ang="0">
                  <a:pos x="4081" y="1041"/>
                </a:cxn>
                <a:cxn ang="0">
                  <a:pos x="3885" y="1411"/>
                </a:cxn>
                <a:cxn ang="0">
                  <a:pos x="3656" y="1804"/>
                </a:cxn>
                <a:cxn ang="0">
                  <a:pos x="3463" y="2108"/>
                </a:cxn>
                <a:cxn ang="0">
                  <a:pos x="3253" y="2409"/>
                </a:cxn>
                <a:cxn ang="0">
                  <a:pos x="3104" y="2606"/>
                </a:cxn>
                <a:cxn ang="0">
                  <a:pos x="2948" y="2798"/>
                </a:cxn>
                <a:cxn ang="0">
                  <a:pos x="2783" y="2986"/>
                </a:cxn>
                <a:cxn ang="0">
                  <a:pos x="2611" y="3165"/>
                </a:cxn>
                <a:cxn ang="0">
                  <a:pos x="2432" y="3335"/>
                </a:cxn>
                <a:cxn ang="0">
                  <a:pos x="2246" y="3493"/>
                </a:cxn>
                <a:cxn ang="0">
                  <a:pos x="2053" y="3638"/>
                </a:cxn>
                <a:cxn ang="0">
                  <a:pos x="1852" y="3769"/>
                </a:cxn>
                <a:cxn ang="0">
                  <a:pos x="1644" y="3883"/>
                </a:cxn>
                <a:cxn ang="0">
                  <a:pos x="1429" y="3979"/>
                </a:cxn>
                <a:cxn ang="0">
                  <a:pos x="1208" y="4056"/>
                </a:cxn>
                <a:cxn ang="0">
                  <a:pos x="979" y="4112"/>
                </a:cxn>
                <a:cxn ang="0">
                  <a:pos x="745" y="4146"/>
                </a:cxn>
                <a:cxn ang="0">
                  <a:pos x="502" y="4154"/>
                </a:cxn>
                <a:cxn ang="0">
                  <a:pos x="255" y="4136"/>
                </a:cxn>
                <a:cxn ang="0">
                  <a:pos x="0" y="4090"/>
                </a:cxn>
                <a:cxn ang="0">
                  <a:pos x="131" y="4106"/>
                </a:cxn>
                <a:cxn ang="0">
                  <a:pos x="380" y="4138"/>
                </a:cxn>
                <a:cxn ang="0">
                  <a:pos x="624" y="4142"/>
                </a:cxn>
                <a:cxn ang="0">
                  <a:pos x="861" y="4122"/>
                </a:cxn>
                <a:cxn ang="0">
                  <a:pos x="1090" y="4076"/>
                </a:cxn>
                <a:cxn ang="0">
                  <a:pos x="1315" y="4010"/>
                </a:cxn>
                <a:cxn ang="0">
                  <a:pos x="1532" y="3923"/>
                </a:cxn>
                <a:cxn ang="0">
                  <a:pos x="1741" y="3818"/>
                </a:cxn>
                <a:cxn ang="0">
                  <a:pos x="1945" y="3696"/>
                </a:cxn>
                <a:cxn ang="0">
                  <a:pos x="2142" y="3557"/>
                </a:cxn>
                <a:cxn ang="0">
                  <a:pos x="2332" y="3405"/>
                </a:cxn>
                <a:cxn ang="0">
                  <a:pos x="2515" y="3241"/>
                </a:cxn>
                <a:cxn ang="0">
                  <a:pos x="2689" y="3068"/>
                </a:cxn>
                <a:cxn ang="0">
                  <a:pos x="2857" y="2884"/>
                </a:cxn>
                <a:cxn ang="0">
                  <a:pos x="3017" y="2695"/>
                </a:cxn>
                <a:cxn ang="0">
                  <a:pos x="3170" y="2500"/>
                </a:cxn>
                <a:cxn ang="0">
                  <a:pos x="3386" y="2200"/>
                </a:cxn>
                <a:cxn ang="0">
                  <a:pos x="3519" y="2000"/>
                </a:cxn>
                <a:cxn ang="0">
                  <a:pos x="3764" y="1601"/>
                </a:cxn>
                <a:cxn ang="0">
                  <a:pos x="3976" y="1217"/>
                </a:cxn>
                <a:cxn ang="0">
                  <a:pos x="4156" y="863"/>
                </a:cxn>
                <a:cxn ang="0">
                  <a:pos x="4302" y="550"/>
                </a:cxn>
                <a:cxn ang="0">
                  <a:pos x="4535" y="0"/>
                </a:cxn>
              </a:cxnLst>
              <a:rect l="0" t="0" r="r" b="b"/>
              <a:pathLst>
                <a:path w="4546" h="4154">
                  <a:moveTo>
                    <a:pt x="4546" y="5"/>
                  </a:moveTo>
                  <a:lnTo>
                    <a:pt x="4426" y="298"/>
                  </a:lnTo>
                  <a:lnTo>
                    <a:pt x="4313" y="555"/>
                  </a:lnTo>
                  <a:lnTo>
                    <a:pt x="4244" y="706"/>
                  </a:lnTo>
                  <a:lnTo>
                    <a:pt x="4166" y="868"/>
                  </a:lnTo>
                  <a:lnTo>
                    <a:pt x="4081" y="1041"/>
                  </a:lnTo>
                  <a:lnTo>
                    <a:pt x="3987" y="1222"/>
                  </a:lnTo>
                  <a:lnTo>
                    <a:pt x="3885" y="1411"/>
                  </a:lnTo>
                  <a:lnTo>
                    <a:pt x="3775" y="1606"/>
                  </a:lnTo>
                  <a:lnTo>
                    <a:pt x="3656" y="1804"/>
                  </a:lnTo>
                  <a:lnTo>
                    <a:pt x="3530" y="2005"/>
                  </a:lnTo>
                  <a:lnTo>
                    <a:pt x="3463" y="2108"/>
                  </a:lnTo>
                  <a:lnTo>
                    <a:pt x="3395" y="2208"/>
                  </a:lnTo>
                  <a:lnTo>
                    <a:pt x="3253" y="2409"/>
                  </a:lnTo>
                  <a:lnTo>
                    <a:pt x="3180" y="2508"/>
                  </a:lnTo>
                  <a:lnTo>
                    <a:pt x="3104" y="2606"/>
                  </a:lnTo>
                  <a:lnTo>
                    <a:pt x="3026" y="2703"/>
                  </a:lnTo>
                  <a:lnTo>
                    <a:pt x="2948" y="2798"/>
                  </a:lnTo>
                  <a:lnTo>
                    <a:pt x="2867" y="2892"/>
                  </a:lnTo>
                  <a:lnTo>
                    <a:pt x="2783" y="2986"/>
                  </a:lnTo>
                  <a:lnTo>
                    <a:pt x="2697" y="3078"/>
                  </a:lnTo>
                  <a:lnTo>
                    <a:pt x="2611" y="3165"/>
                  </a:lnTo>
                  <a:lnTo>
                    <a:pt x="2523" y="3251"/>
                  </a:lnTo>
                  <a:lnTo>
                    <a:pt x="2432" y="3335"/>
                  </a:lnTo>
                  <a:lnTo>
                    <a:pt x="2340" y="3414"/>
                  </a:lnTo>
                  <a:lnTo>
                    <a:pt x="2246" y="3493"/>
                  </a:lnTo>
                  <a:lnTo>
                    <a:pt x="2150" y="3566"/>
                  </a:lnTo>
                  <a:lnTo>
                    <a:pt x="2053" y="3638"/>
                  </a:lnTo>
                  <a:lnTo>
                    <a:pt x="1953" y="3705"/>
                  </a:lnTo>
                  <a:lnTo>
                    <a:pt x="1852" y="3769"/>
                  </a:lnTo>
                  <a:lnTo>
                    <a:pt x="1748" y="3827"/>
                  </a:lnTo>
                  <a:lnTo>
                    <a:pt x="1644" y="3883"/>
                  </a:lnTo>
                  <a:lnTo>
                    <a:pt x="1537" y="3934"/>
                  </a:lnTo>
                  <a:lnTo>
                    <a:pt x="1429" y="3979"/>
                  </a:lnTo>
                  <a:lnTo>
                    <a:pt x="1320" y="4020"/>
                  </a:lnTo>
                  <a:lnTo>
                    <a:pt x="1208" y="4056"/>
                  </a:lnTo>
                  <a:lnTo>
                    <a:pt x="1094" y="4087"/>
                  </a:lnTo>
                  <a:lnTo>
                    <a:pt x="979" y="4112"/>
                  </a:lnTo>
                  <a:lnTo>
                    <a:pt x="863" y="4132"/>
                  </a:lnTo>
                  <a:lnTo>
                    <a:pt x="745" y="4146"/>
                  </a:lnTo>
                  <a:lnTo>
                    <a:pt x="624" y="4152"/>
                  </a:lnTo>
                  <a:lnTo>
                    <a:pt x="502" y="4154"/>
                  </a:lnTo>
                  <a:lnTo>
                    <a:pt x="380" y="4148"/>
                  </a:lnTo>
                  <a:lnTo>
                    <a:pt x="255" y="4136"/>
                  </a:lnTo>
                  <a:lnTo>
                    <a:pt x="128" y="4116"/>
                  </a:lnTo>
                  <a:lnTo>
                    <a:pt x="0" y="4090"/>
                  </a:lnTo>
                  <a:lnTo>
                    <a:pt x="3" y="4079"/>
                  </a:lnTo>
                  <a:lnTo>
                    <a:pt x="131" y="4106"/>
                  </a:lnTo>
                  <a:lnTo>
                    <a:pt x="257" y="4126"/>
                  </a:lnTo>
                  <a:lnTo>
                    <a:pt x="380" y="4138"/>
                  </a:lnTo>
                  <a:lnTo>
                    <a:pt x="502" y="4143"/>
                  </a:lnTo>
                  <a:lnTo>
                    <a:pt x="624" y="4142"/>
                  </a:lnTo>
                  <a:lnTo>
                    <a:pt x="742" y="4135"/>
                  </a:lnTo>
                  <a:lnTo>
                    <a:pt x="861" y="4122"/>
                  </a:lnTo>
                  <a:lnTo>
                    <a:pt x="975" y="4102"/>
                  </a:lnTo>
                  <a:lnTo>
                    <a:pt x="1090" y="4076"/>
                  </a:lnTo>
                  <a:lnTo>
                    <a:pt x="1203" y="4046"/>
                  </a:lnTo>
                  <a:lnTo>
                    <a:pt x="1315" y="4010"/>
                  </a:lnTo>
                  <a:lnTo>
                    <a:pt x="1424" y="3969"/>
                  </a:lnTo>
                  <a:lnTo>
                    <a:pt x="1532" y="3923"/>
                  </a:lnTo>
                  <a:lnTo>
                    <a:pt x="1639" y="3873"/>
                  </a:lnTo>
                  <a:lnTo>
                    <a:pt x="1741" y="3818"/>
                  </a:lnTo>
                  <a:lnTo>
                    <a:pt x="1844" y="3759"/>
                  </a:lnTo>
                  <a:lnTo>
                    <a:pt x="1945" y="3696"/>
                  </a:lnTo>
                  <a:lnTo>
                    <a:pt x="2045" y="3629"/>
                  </a:lnTo>
                  <a:lnTo>
                    <a:pt x="2142" y="3557"/>
                  </a:lnTo>
                  <a:lnTo>
                    <a:pt x="2238" y="3484"/>
                  </a:lnTo>
                  <a:lnTo>
                    <a:pt x="2332" y="3405"/>
                  </a:lnTo>
                  <a:lnTo>
                    <a:pt x="2424" y="3325"/>
                  </a:lnTo>
                  <a:lnTo>
                    <a:pt x="2515" y="3241"/>
                  </a:lnTo>
                  <a:lnTo>
                    <a:pt x="2603" y="3156"/>
                  </a:lnTo>
                  <a:lnTo>
                    <a:pt x="2689" y="3068"/>
                  </a:lnTo>
                  <a:lnTo>
                    <a:pt x="2773" y="2978"/>
                  </a:lnTo>
                  <a:lnTo>
                    <a:pt x="2857" y="2884"/>
                  </a:lnTo>
                  <a:lnTo>
                    <a:pt x="2938" y="2790"/>
                  </a:lnTo>
                  <a:lnTo>
                    <a:pt x="3017" y="2695"/>
                  </a:lnTo>
                  <a:lnTo>
                    <a:pt x="3094" y="2598"/>
                  </a:lnTo>
                  <a:lnTo>
                    <a:pt x="3170" y="2500"/>
                  </a:lnTo>
                  <a:lnTo>
                    <a:pt x="3243" y="2401"/>
                  </a:lnTo>
                  <a:lnTo>
                    <a:pt x="3386" y="2200"/>
                  </a:lnTo>
                  <a:lnTo>
                    <a:pt x="3454" y="2100"/>
                  </a:lnTo>
                  <a:lnTo>
                    <a:pt x="3519" y="2000"/>
                  </a:lnTo>
                  <a:lnTo>
                    <a:pt x="3646" y="1799"/>
                  </a:lnTo>
                  <a:lnTo>
                    <a:pt x="3764" y="1601"/>
                  </a:lnTo>
                  <a:lnTo>
                    <a:pt x="3875" y="1406"/>
                  </a:lnTo>
                  <a:lnTo>
                    <a:pt x="3976" y="1217"/>
                  </a:lnTo>
                  <a:lnTo>
                    <a:pt x="4071" y="1036"/>
                  </a:lnTo>
                  <a:lnTo>
                    <a:pt x="4156" y="863"/>
                  </a:lnTo>
                  <a:lnTo>
                    <a:pt x="4233" y="700"/>
                  </a:lnTo>
                  <a:lnTo>
                    <a:pt x="4302" y="550"/>
                  </a:lnTo>
                  <a:lnTo>
                    <a:pt x="4416" y="293"/>
                  </a:lnTo>
                  <a:lnTo>
                    <a:pt x="4535" y="0"/>
                  </a:lnTo>
                  <a:lnTo>
                    <a:pt x="4546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5"/>
            <p:cNvSpPr>
              <a:spLocks/>
            </p:cNvSpPr>
            <p:nvPr/>
          </p:nvSpPr>
          <p:spPr bwMode="auto">
            <a:xfrm>
              <a:off x="6908662" y="4241224"/>
              <a:ext cx="9852" cy="3942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0" y="0"/>
                </a:cxn>
                <a:cxn ang="0">
                  <a:pos x="11" y="5"/>
                </a:cxn>
              </a:cxnLst>
              <a:rect l="0" t="0" r="r" b="b"/>
              <a:pathLst>
                <a:path w="11" h="5">
                  <a:moveTo>
                    <a:pt x="11" y="5"/>
                  </a:moveTo>
                  <a:lnTo>
                    <a:pt x="0" y="0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6"/>
            <p:cNvSpPr>
              <a:spLocks/>
            </p:cNvSpPr>
            <p:nvPr/>
          </p:nvSpPr>
          <p:spPr bwMode="auto">
            <a:xfrm>
              <a:off x="956575" y="3099644"/>
              <a:ext cx="2350880" cy="4387201"/>
            </a:xfrm>
            <a:custGeom>
              <a:avLst/>
              <a:gdLst/>
              <a:ahLst/>
              <a:cxnLst>
                <a:cxn ang="0">
                  <a:pos x="2849" y="5501"/>
                </a:cxn>
                <a:cxn ang="0">
                  <a:pos x="2636" y="5425"/>
                </a:cxn>
                <a:cxn ang="0">
                  <a:pos x="2433" y="5328"/>
                </a:cxn>
                <a:cxn ang="0">
                  <a:pos x="2241" y="5209"/>
                </a:cxn>
                <a:cxn ang="0">
                  <a:pos x="2059" y="5072"/>
                </a:cxn>
                <a:cxn ang="0">
                  <a:pos x="1887" y="4919"/>
                </a:cxn>
                <a:cxn ang="0">
                  <a:pos x="1725" y="4750"/>
                </a:cxn>
                <a:cxn ang="0">
                  <a:pos x="1569" y="4566"/>
                </a:cxn>
                <a:cxn ang="0">
                  <a:pos x="1425" y="4370"/>
                </a:cxn>
                <a:cxn ang="0">
                  <a:pos x="1289" y="4164"/>
                </a:cxn>
                <a:cxn ang="0">
                  <a:pos x="1161" y="3948"/>
                </a:cxn>
                <a:cxn ang="0">
                  <a:pos x="1043" y="3723"/>
                </a:cxn>
                <a:cxn ang="0">
                  <a:pos x="878" y="3376"/>
                </a:cxn>
                <a:cxn ang="0">
                  <a:pos x="731" y="3021"/>
                </a:cxn>
                <a:cxn ang="0">
                  <a:pos x="642" y="2781"/>
                </a:cxn>
                <a:cxn ang="0">
                  <a:pos x="522" y="2423"/>
                </a:cxn>
                <a:cxn ang="0">
                  <a:pos x="385" y="1955"/>
                </a:cxn>
                <a:cxn ang="0">
                  <a:pos x="272" y="1509"/>
                </a:cxn>
                <a:cxn ang="0">
                  <a:pos x="181" y="1095"/>
                </a:cxn>
                <a:cxn ang="0">
                  <a:pos x="112" y="730"/>
                </a:cxn>
                <a:cxn ang="0">
                  <a:pos x="41" y="299"/>
                </a:cxn>
                <a:cxn ang="0">
                  <a:pos x="0" y="3"/>
                </a:cxn>
                <a:cxn ang="0">
                  <a:pos x="24" y="103"/>
                </a:cxn>
                <a:cxn ang="0">
                  <a:pos x="95" y="566"/>
                </a:cxn>
                <a:cxn ang="0">
                  <a:pos x="154" y="903"/>
                </a:cxn>
                <a:cxn ang="0">
                  <a:pos x="234" y="1293"/>
                </a:cxn>
                <a:cxn ang="0">
                  <a:pos x="336" y="1724"/>
                </a:cxn>
                <a:cxn ang="0">
                  <a:pos x="461" y="2183"/>
                </a:cxn>
                <a:cxn ang="0">
                  <a:pos x="611" y="2657"/>
                </a:cxn>
                <a:cxn ang="0">
                  <a:pos x="697" y="2896"/>
                </a:cxn>
                <a:cxn ang="0">
                  <a:pos x="788" y="3134"/>
                </a:cxn>
                <a:cxn ang="0">
                  <a:pos x="996" y="3603"/>
                </a:cxn>
                <a:cxn ang="0">
                  <a:pos x="1111" y="3829"/>
                </a:cxn>
                <a:cxn ang="0">
                  <a:pos x="1233" y="4050"/>
                </a:cxn>
                <a:cxn ang="0">
                  <a:pos x="1365" y="4261"/>
                </a:cxn>
                <a:cxn ang="0">
                  <a:pos x="1505" y="4461"/>
                </a:cxn>
                <a:cxn ang="0">
                  <a:pos x="1654" y="4651"/>
                </a:cxn>
                <a:cxn ang="0">
                  <a:pos x="1813" y="4827"/>
                </a:cxn>
                <a:cxn ang="0">
                  <a:pos x="1980" y="4989"/>
                </a:cxn>
                <a:cxn ang="0">
                  <a:pos x="2156" y="5135"/>
                </a:cxn>
                <a:cxn ang="0">
                  <a:pos x="2343" y="5261"/>
                </a:cxn>
                <a:cxn ang="0">
                  <a:pos x="2539" y="5368"/>
                </a:cxn>
                <a:cxn ang="0">
                  <a:pos x="2746" y="5454"/>
                </a:cxn>
                <a:cxn ang="0">
                  <a:pos x="2962" y="5518"/>
                </a:cxn>
              </a:cxnLst>
              <a:rect l="0" t="0" r="r" b="b"/>
              <a:pathLst>
                <a:path w="2962" h="5529">
                  <a:moveTo>
                    <a:pt x="2958" y="5529"/>
                  </a:moveTo>
                  <a:lnTo>
                    <a:pt x="2849" y="5501"/>
                  </a:lnTo>
                  <a:lnTo>
                    <a:pt x="2741" y="5465"/>
                  </a:lnTo>
                  <a:lnTo>
                    <a:pt x="2636" y="5425"/>
                  </a:lnTo>
                  <a:lnTo>
                    <a:pt x="2533" y="5378"/>
                  </a:lnTo>
                  <a:lnTo>
                    <a:pt x="2433" y="5328"/>
                  </a:lnTo>
                  <a:lnTo>
                    <a:pt x="2336" y="5270"/>
                  </a:lnTo>
                  <a:lnTo>
                    <a:pt x="2241" y="5209"/>
                  </a:lnTo>
                  <a:lnTo>
                    <a:pt x="2148" y="5144"/>
                  </a:lnTo>
                  <a:lnTo>
                    <a:pt x="2059" y="5072"/>
                  </a:lnTo>
                  <a:lnTo>
                    <a:pt x="1972" y="4997"/>
                  </a:lnTo>
                  <a:lnTo>
                    <a:pt x="1887" y="4919"/>
                  </a:lnTo>
                  <a:lnTo>
                    <a:pt x="1805" y="4836"/>
                  </a:lnTo>
                  <a:lnTo>
                    <a:pt x="1725" y="4750"/>
                  </a:lnTo>
                  <a:lnTo>
                    <a:pt x="1646" y="4659"/>
                  </a:lnTo>
                  <a:lnTo>
                    <a:pt x="1569" y="4566"/>
                  </a:lnTo>
                  <a:lnTo>
                    <a:pt x="1496" y="4469"/>
                  </a:lnTo>
                  <a:lnTo>
                    <a:pt x="1425" y="4370"/>
                  </a:lnTo>
                  <a:lnTo>
                    <a:pt x="1356" y="4267"/>
                  </a:lnTo>
                  <a:lnTo>
                    <a:pt x="1289" y="4164"/>
                  </a:lnTo>
                  <a:lnTo>
                    <a:pt x="1224" y="4057"/>
                  </a:lnTo>
                  <a:lnTo>
                    <a:pt x="1161" y="3948"/>
                  </a:lnTo>
                  <a:lnTo>
                    <a:pt x="1101" y="3836"/>
                  </a:lnTo>
                  <a:lnTo>
                    <a:pt x="1043" y="3723"/>
                  </a:lnTo>
                  <a:lnTo>
                    <a:pt x="986" y="3608"/>
                  </a:lnTo>
                  <a:lnTo>
                    <a:pt x="878" y="3376"/>
                  </a:lnTo>
                  <a:lnTo>
                    <a:pt x="778" y="3139"/>
                  </a:lnTo>
                  <a:lnTo>
                    <a:pt x="731" y="3021"/>
                  </a:lnTo>
                  <a:lnTo>
                    <a:pt x="686" y="2901"/>
                  </a:lnTo>
                  <a:lnTo>
                    <a:pt x="642" y="2781"/>
                  </a:lnTo>
                  <a:lnTo>
                    <a:pt x="601" y="2661"/>
                  </a:lnTo>
                  <a:lnTo>
                    <a:pt x="522" y="2423"/>
                  </a:lnTo>
                  <a:lnTo>
                    <a:pt x="450" y="2187"/>
                  </a:lnTo>
                  <a:lnTo>
                    <a:pt x="385" y="1955"/>
                  </a:lnTo>
                  <a:lnTo>
                    <a:pt x="325" y="1728"/>
                  </a:lnTo>
                  <a:lnTo>
                    <a:pt x="272" y="1509"/>
                  </a:lnTo>
                  <a:lnTo>
                    <a:pt x="224" y="1296"/>
                  </a:lnTo>
                  <a:lnTo>
                    <a:pt x="181" y="1095"/>
                  </a:lnTo>
                  <a:lnTo>
                    <a:pt x="144" y="906"/>
                  </a:lnTo>
                  <a:lnTo>
                    <a:pt x="112" y="730"/>
                  </a:lnTo>
                  <a:lnTo>
                    <a:pt x="84" y="569"/>
                  </a:lnTo>
                  <a:lnTo>
                    <a:pt x="41" y="299"/>
                  </a:lnTo>
                  <a:lnTo>
                    <a:pt x="13" y="105"/>
                  </a:lnTo>
                  <a:lnTo>
                    <a:pt x="0" y="3"/>
                  </a:lnTo>
                  <a:lnTo>
                    <a:pt x="11" y="0"/>
                  </a:lnTo>
                  <a:lnTo>
                    <a:pt x="24" y="103"/>
                  </a:lnTo>
                  <a:lnTo>
                    <a:pt x="52" y="296"/>
                  </a:lnTo>
                  <a:lnTo>
                    <a:pt x="95" y="566"/>
                  </a:lnTo>
                  <a:lnTo>
                    <a:pt x="122" y="727"/>
                  </a:lnTo>
                  <a:lnTo>
                    <a:pt x="154" y="903"/>
                  </a:lnTo>
                  <a:lnTo>
                    <a:pt x="192" y="1092"/>
                  </a:lnTo>
                  <a:lnTo>
                    <a:pt x="234" y="1293"/>
                  </a:lnTo>
                  <a:lnTo>
                    <a:pt x="282" y="1505"/>
                  </a:lnTo>
                  <a:lnTo>
                    <a:pt x="336" y="1724"/>
                  </a:lnTo>
                  <a:lnTo>
                    <a:pt x="396" y="1951"/>
                  </a:lnTo>
                  <a:lnTo>
                    <a:pt x="461" y="2183"/>
                  </a:lnTo>
                  <a:lnTo>
                    <a:pt x="533" y="2419"/>
                  </a:lnTo>
                  <a:lnTo>
                    <a:pt x="611" y="2657"/>
                  </a:lnTo>
                  <a:lnTo>
                    <a:pt x="653" y="2776"/>
                  </a:lnTo>
                  <a:lnTo>
                    <a:pt x="697" y="2896"/>
                  </a:lnTo>
                  <a:lnTo>
                    <a:pt x="742" y="3016"/>
                  </a:lnTo>
                  <a:lnTo>
                    <a:pt x="788" y="3134"/>
                  </a:lnTo>
                  <a:lnTo>
                    <a:pt x="888" y="3371"/>
                  </a:lnTo>
                  <a:lnTo>
                    <a:pt x="996" y="3603"/>
                  </a:lnTo>
                  <a:lnTo>
                    <a:pt x="1053" y="3717"/>
                  </a:lnTo>
                  <a:lnTo>
                    <a:pt x="1111" y="3829"/>
                  </a:lnTo>
                  <a:lnTo>
                    <a:pt x="1171" y="3941"/>
                  </a:lnTo>
                  <a:lnTo>
                    <a:pt x="1233" y="4050"/>
                  </a:lnTo>
                  <a:lnTo>
                    <a:pt x="1299" y="4157"/>
                  </a:lnTo>
                  <a:lnTo>
                    <a:pt x="1365" y="4261"/>
                  </a:lnTo>
                  <a:lnTo>
                    <a:pt x="1434" y="4362"/>
                  </a:lnTo>
                  <a:lnTo>
                    <a:pt x="1505" y="4461"/>
                  </a:lnTo>
                  <a:lnTo>
                    <a:pt x="1578" y="4558"/>
                  </a:lnTo>
                  <a:lnTo>
                    <a:pt x="1654" y="4651"/>
                  </a:lnTo>
                  <a:lnTo>
                    <a:pt x="1733" y="4740"/>
                  </a:lnTo>
                  <a:lnTo>
                    <a:pt x="1813" y="4827"/>
                  </a:lnTo>
                  <a:lnTo>
                    <a:pt x="1895" y="4909"/>
                  </a:lnTo>
                  <a:lnTo>
                    <a:pt x="1980" y="4989"/>
                  </a:lnTo>
                  <a:lnTo>
                    <a:pt x="2067" y="5064"/>
                  </a:lnTo>
                  <a:lnTo>
                    <a:pt x="2156" y="5135"/>
                  </a:lnTo>
                  <a:lnTo>
                    <a:pt x="2249" y="5200"/>
                  </a:lnTo>
                  <a:lnTo>
                    <a:pt x="2343" y="5261"/>
                  </a:lnTo>
                  <a:lnTo>
                    <a:pt x="2440" y="5318"/>
                  </a:lnTo>
                  <a:lnTo>
                    <a:pt x="2539" y="5368"/>
                  </a:lnTo>
                  <a:lnTo>
                    <a:pt x="2641" y="5414"/>
                  </a:lnTo>
                  <a:lnTo>
                    <a:pt x="2746" y="5454"/>
                  </a:lnTo>
                  <a:lnTo>
                    <a:pt x="2853" y="5490"/>
                  </a:lnTo>
                  <a:lnTo>
                    <a:pt x="2962" y="5518"/>
                  </a:lnTo>
                  <a:lnTo>
                    <a:pt x="2958" y="5529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7"/>
            <p:cNvSpPr>
              <a:spLocks/>
            </p:cNvSpPr>
            <p:nvPr/>
          </p:nvSpPr>
          <p:spPr bwMode="auto">
            <a:xfrm>
              <a:off x="3306353" y="7476784"/>
              <a:ext cx="1971" cy="788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8"/>
            <p:cNvSpPr>
              <a:spLocks/>
            </p:cNvSpPr>
            <p:nvPr/>
          </p:nvSpPr>
          <p:spPr bwMode="auto">
            <a:xfrm>
              <a:off x="922390" y="1241745"/>
              <a:ext cx="1915386" cy="1860520"/>
            </a:xfrm>
            <a:custGeom>
              <a:avLst/>
              <a:gdLst/>
              <a:ahLst/>
              <a:cxnLst>
                <a:cxn ang="0">
                  <a:pos x="25" y="2243"/>
                </a:cxn>
                <a:cxn ang="0">
                  <a:pos x="4" y="1954"/>
                </a:cxn>
                <a:cxn ang="0">
                  <a:pos x="2" y="1774"/>
                </a:cxn>
                <a:cxn ang="0">
                  <a:pos x="12" y="1601"/>
                </a:cxn>
                <a:cxn ang="0">
                  <a:pos x="30" y="1438"/>
                </a:cxn>
                <a:cxn ang="0">
                  <a:pos x="58" y="1285"/>
                </a:cxn>
                <a:cxn ang="0">
                  <a:pos x="94" y="1141"/>
                </a:cxn>
                <a:cxn ang="0">
                  <a:pos x="138" y="1005"/>
                </a:cxn>
                <a:cxn ang="0">
                  <a:pos x="190" y="879"/>
                </a:cxn>
                <a:cxn ang="0">
                  <a:pos x="249" y="760"/>
                </a:cxn>
                <a:cxn ang="0">
                  <a:pos x="315" y="650"/>
                </a:cxn>
                <a:cxn ang="0">
                  <a:pos x="387" y="550"/>
                </a:cxn>
                <a:cxn ang="0">
                  <a:pos x="466" y="458"/>
                </a:cxn>
                <a:cxn ang="0">
                  <a:pos x="548" y="375"/>
                </a:cxn>
                <a:cxn ang="0">
                  <a:pos x="636" y="301"/>
                </a:cxn>
                <a:cxn ang="0">
                  <a:pos x="777" y="204"/>
                </a:cxn>
                <a:cxn ang="0">
                  <a:pos x="876" y="149"/>
                </a:cxn>
                <a:cxn ang="0">
                  <a:pos x="976" y="104"/>
                </a:cxn>
                <a:cxn ang="0">
                  <a:pos x="1081" y="66"/>
                </a:cxn>
                <a:cxn ang="0">
                  <a:pos x="1186" y="37"/>
                </a:cxn>
                <a:cxn ang="0">
                  <a:pos x="1350" y="9"/>
                </a:cxn>
                <a:cxn ang="0">
                  <a:pos x="1569" y="0"/>
                </a:cxn>
                <a:cxn ang="0">
                  <a:pos x="1678" y="7"/>
                </a:cxn>
                <a:cxn ang="0">
                  <a:pos x="1788" y="21"/>
                </a:cxn>
                <a:cxn ang="0">
                  <a:pos x="1898" y="44"/>
                </a:cxn>
                <a:cxn ang="0">
                  <a:pos x="2004" y="74"/>
                </a:cxn>
                <a:cxn ang="0">
                  <a:pos x="2163" y="133"/>
                </a:cxn>
                <a:cxn ang="0">
                  <a:pos x="2265" y="182"/>
                </a:cxn>
                <a:cxn ang="0">
                  <a:pos x="2364" y="240"/>
                </a:cxn>
                <a:cxn ang="0">
                  <a:pos x="2406" y="281"/>
                </a:cxn>
                <a:cxn ang="0">
                  <a:pos x="2309" y="221"/>
                </a:cxn>
                <a:cxn ang="0">
                  <a:pos x="2209" y="168"/>
                </a:cxn>
                <a:cxn ang="0">
                  <a:pos x="2105" y="122"/>
                </a:cxn>
                <a:cxn ang="0">
                  <a:pos x="1948" y="70"/>
                </a:cxn>
                <a:cxn ang="0">
                  <a:pos x="1840" y="44"/>
                </a:cxn>
                <a:cxn ang="0">
                  <a:pos x="1731" y="25"/>
                </a:cxn>
                <a:cxn ang="0">
                  <a:pos x="1622" y="15"/>
                </a:cxn>
                <a:cxn ang="0">
                  <a:pos x="1459" y="12"/>
                </a:cxn>
                <a:cxn ang="0">
                  <a:pos x="1242" y="39"/>
                </a:cxn>
                <a:cxn ang="0">
                  <a:pos x="1136" y="64"/>
                </a:cxn>
                <a:cxn ang="0">
                  <a:pos x="1033" y="94"/>
                </a:cxn>
                <a:cxn ang="0">
                  <a:pos x="931" y="137"/>
                </a:cxn>
                <a:cxn ang="0">
                  <a:pos x="832" y="186"/>
                </a:cxn>
                <a:cxn ang="0">
                  <a:pos x="736" y="244"/>
                </a:cxn>
                <a:cxn ang="0">
                  <a:pos x="600" y="346"/>
                </a:cxn>
                <a:cxn ang="0">
                  <a:pos x="515" y="425"/>
                </a:cxn>
                <a:cxn ang="0">
                  <a:pos x="434" y="513"/>
                </a:cxn>
                <a:cxn ang="0">
                  <a:pos x="359" y="607"/>
                </a:cxn>
                <a:cxn ang="0">
                  <a:pos x="290" y="712"/>
                </a:cxn>
                <a:cxn ang="0">
                  <a:pos x="230" y="824"/>
                </a:cxn>
                <a:cxn ang="0">
                  <a:pos x="174" y="946"/>
                </a:cxn>
                <a:cxn ang="0">
                  <a:pos x="126" y="1077"/>
                </a:cxn>
                <a:cxn ang="0">
                  <a:pos x="85" y="1216"/>
                </a:cxn>
                <a:cxn ang="0">
                  <a:pos x="53" y="1365"/>
                </a:cxn>
                <a:cxn ang="0">
                  <a:pos x="30" y="1521"/>
                </a:cxn>
                <a:cxn ang="0">
                  <a:pos x="17" y="1687"/>
                </a:cxn>
                <a:cxn ang="0">
                  <a:pos x="12" y="1863"/>
                </a:cxn>
                <a:cxn ang="0">
                  <a:pos x="25" y="2144"/>
                </a:cxn>
                <a:cxn ang="0">
                  <a:pos x="48" y="2341"/>
                </a:cxn>
              </a:cxnLst>
              <a:rect l="0" t="0" r="r" b="b"/>
              <a:pathLst>
                <a:path w="2412" h="2344">
                  <a:moveTo>
                    <a:pt x="37" y="2344"/>
                  </a:moveTo>
                  <a:lnTo>
                    <a:pt x="25" y="2243"/>
                  </a:lnTo>
                  <a:lnTo>
                    <a:pt x="14" y="2144"/>
                  </a:lnTo>
                  <a:lnTo>
                    <a:pt x="4" y="1954"/>
                  </a:lnTo>
                  <a:lnTo>
                    <a:pt x="0" y="1863"/>
                  </a:lnTo>
                  <a:lnTo>
                    <a:pt x="2" y="1774"/>
                  </a:lnTo>
                  <a:lnTo>
                    <a:pt x="6" y="1687"/>
                  </a:lnTo>
                  <a:lnTo>
                    <a:pt x="12" y="1601"/>
                  </a:lnTo>
                  <a:lnTo>
                    <a:pt x="20" y="1518"/>
                  </a:lnTo>
                  <a:lnTo>
                    <a:pt x="30" y="1438"/>
                  </a:lnTo>
                  <a:lnTo>
                    <a:pt x="42" y="1361"/>
                  </a:lnTo>
                  <a:lnTo>
                    <a:pt x="58" y="1285"/>
                  </a:lnTo>
                  <a:lnTo>
                    <a:pt x="74" y="1212"/>
                  </a:lnTo>
                  <a:lnTo>
                    <a:pt x="94" y="1141"/>
                  </a:lnTo>
                  <a:lnTo>
                    <a:pt x="116" y="1072"/>
                  </a:lnTo>
                  <a:lnTo>
                    <a:pt x="138" y="1005"/>
                  </a:lnTo>
                  <a:lnTo>
                    <a:pt x="163" y="940"/>
                  </a:lnTo>
                  <a:lnTo>
                    <a:pt x="190" y="879"/>
                  </a:lnTo>
                  <a:lnTo>
                    <a:pt x="219" y="819"/>
                  </a:lnTo>
                  <a:lnTo>
                    <a:pt x="249" y="760"/>
                  </a:lnTo>
                  <a:lnTo>
                    <a:pt x="281" y="704"/>
                  </a:lnTo>
                  <a:lnTo>
                    <a:pt x="315" y="650"/>
                  </a:lnTo>
                  <a:lnTo>
                    <a:pt x="350" y="599"/>
                  </a:lnTo>
                  <a:lnTo>
                    <a:pt x="387" y="550"/>
                  </a:lnTo>
                  <a:lnTo>
                    <a:pt x="426" y="503"/>
                  </a:lnTo>
                  <a:lnTo>
                    <a:pt x="466" y="458"/>
                  </a:lnTo>
                  <a:lnTo>
                    <a:pt x="507" y="415"/>
                  </a:lnTo>
                  <a:lnTo>
                    <a:pt x="548" y="375"/>
                  </a:lnTo>
                  <a:lnTo>
                    <a:pt x="592" y="337"/>
                  </a:lnTo>
                  <a:lnTo>
                    <a:pt x="636" y="301"/>
                  </a:lnTo>
                  <a:lnTo>
                    <a:pt x="728" y="234"/>
                  </a:lnTo>
                  <a:lnTo>
                    <a:pt x="777" y="204"/>
                  </a:lnTo>
                  <a:lnTo>
                    <a:pt x="827" y="176"/>
                  </a:lnTo>
                  <a:lnTo>
                    <a:pt x="876" y="149"/>
                  </a:lnTo>
                  <a:lnTo>
                    <a:pt x="925" y="126"/>
                  </a:lnTo>
                  <a:lnTo>
                    <a:pt x="976" y="104"/>
                  </a:lnTo>
                  <a:lnTo>
                    <a:pt x="1028" y="84"/>
                  </a:lnTo>
                  <a:lnTo>
                    <a:pt x="1081" y="66"/>
                  </a:lnTo>
                  <a:lnTo>
                    <a:pt x="1133" y="52"/>
                  </a:lnTo>
                  <a:lnTo>
                    <a:pt x="1186" y="37"/>
                  </a:lnTo>
                  <a:lnTo>
                    <a:pt x="1241" y="27"/>
                  </a:lnTo>
                  <a:lnTo>
                    <a:pt x="1350" y="9"/>
                  </a:lnTo>
                  <a:lnTo>
                    <a:pt x="1459" y="0"/>
                  </a:lnTo>
                  <a:lnTo>
                    <a:pt x="1569" y="0"/>
                  </a:lnTo>
                  <a:lnTo>
                    <a:pt x="1623" y="3"/>
                  </a:lnTo>
                  <a:lnTo>
                    <a:pt x="1678" y="7"/>
                  </a:lnTo>
                  <a:lnTo>
                    <a:pt x="1732" y="13"/>
                  </a:lnTo>
                  <a:lnTo>
                    <a:pt x="1788" y="21"/>
                  </a:lnTo>
                  <a:lnTo>
                    <a:pt x="1843" y="32"/>
                  </a:lnTo>
                  <a:lnTo>
                    <a:pt x="1898" y="44"/>
                  </a:lnTo>
                  <a:lnTo>
                    <a:pt x="1951" y="59"/>
                  </a:lnTo>
                  <a:lnTo>
                    <a:pt x="2004" y="74"/>
                  </a:lnTo>
                  <a:lnTo>
                    <a:pt x="2111" y="112"/>
                  </a:lnTo>
                  <a:lnTo>
                    <a:pt x="2163" y="133"/>
                  </a:lnTo>
                  <a:lnTo>
                    <a:pt x="2215" y="157"/>
                  </a:lnTo>
                  <a:lnTo>
                    <a:pt x="2265" y="182"/>
                  </a:lnTo>
                  <a:lnTo>
                    <a:pt x="2314" y="210"/>
                  </a:lnTo>
                  <a:lnTo>
                    <a:pt x="2364" y="240"/>
                  </a:lnTo>
                  <a:lnTo>
                    <a:pt x="2412" y="270"/>
                  </a:lnTo>
                  <a:lnTo>
                    <a:pt x="2406" y="281"/>
                  </a:lnTo>
                  <a:lnTo>
                    <a:pt x="2358" y="250"/>
                  </a:lnTo>
                  <a:lnTo>
                    <a:pt x="2309" y="221"/>
                  </a:lnTo>
                  <a:lnTo>
                    <a:pt x="2260" y="193"/>
                  </a:lnTo>
                  <a:lnTo>
                    <a:pt x="2209" y="168"/>
                  </a:lnTo>
                  <a:lnTo>
                    <a:pt x="2157" y="144"/>
                  </a:lnTo>
                  <a:lnTo>
                    <a:pt x="2105" y="122"/>
                  </a:lnTo>
                  <a:lnTo>
                    <a:pt x="2001" y="86"/>
                  </a:lnTo>
                  <a:lnTo>
                    <a:pt x="1948" y="70"/>
                  </a:lnTo>
                  <a:lnTo>
                    <a:pt x="1895" y="56"/>
                  </a:lnTo>
                  <a:lnTo>
                    <a:pt x="1840" y="44"/>
                  </a:lnTo>
                  <a:lnTo>
                    <a:pt x="1786" y="33"/>
                  </a:lnTo>
                  <a:lnTo>
                    <a:pt x="1731" y="25"/>
                  </a:lnTo>
                  <a:lnTo>
                    <a:pt x="1676" y="19"/>
                  </a:lnTo>
                  <a:lnTo>
                    <a:pt x="1622" y="15"/>
                  </a:lnTo>
                  <a:lnTo>
                    <a:pt x="1569" y="12"/>
                  </a:lnTo>
                  <a:lnTo>
                    <a:pt x="1459" y="12"/>
                  </a:lnTo>
                  <a:lnTo>
                    <a:pt x="1352" y="21"/>
                  </a:lnTo>
                  <a:lnTo>
                    <a:pt x="1242" y="39"/>
                  </a:lnTo>
                  <a:lnTo>
                    <a:pt x="1189" y="49"/>
                  </a:lnTo>
                  <a:lnTo>
                    <a:pt x="1136" y="64"/>
                  </a:lnTo>
                  <a:lnTo>
                    <a:pt x="1084" y="78"/>
                  </a:lnTo>
                  <a:lnTo>
                    <a:pt x="1033" y="94"/>
                  </a:lnTo>
                  <a:lnTo>
                    <a:pt x="981" y="114"/>
                  </a:lnTo>
                  <a:lnTo>
                    <a:pt x="931" y="137"/>
                  </a:lnTo>
                  <a:lnTo>
                    <a:pt x="881" y="160"/>
                  </a:lnTo>
                  <a:lnTo>
                    <a:pt x="832" y="186"/>
                  </a:lnTo>
                  <a:lnTo>
                    <a:pt x="783" y="214"/>
                  </a:lnTo>
                  <a:lnTo>
                    <a:pt x="736" y="244"/>
                  </a:lnTo>
                  <a:lnTo>
                    <a:pt x="644" y="310"/>
                  </a:lnTo>
                  <a:lnTo>
                    <a:pt x="600" y="346"/>
                  </a:lnTo>
                  <a:lnTo>
                    <a:pt x="556" y="385"/>
                  </a:lnTo>
                  <a:lnTo>
                    <a:pt x="515" y="425"/>
                  </a:lnTo>
                  <a:lnTo>
                    <a:pt x="474" y="467"/>
                  </a:lnTo>
                  <a:lnTo>
                    <a:pt x="434" y="513"/>
                  </a:lnTo>
                  <a:lnTo>
                    <a:pt x="397" y="558"/>
                  </a:lnTo>
                  <a:lnTo>
                    <a:pt x="359" y="607"/>
                  </a:lnTo>
                  <a:lnTo>
                    <a:pt x="325" y="658"/>
                  </a:lnTo>
                  <a:lnTo>
                    <a:pt x="290" y="712"/>
                  </a:lnTo>
                  <a:lnTo>
                    <a:pt x="258" y="767"/>
                  </a:lnTo>
                  <a:lnTo>
                    <a:pt x="230" y="824"/>
                  </a:lnTo>
                  <a:lnTo>
                    <a:pt x="201" y="884"/>
                  </a:lnTo>
                  <a:lnTo>
                    <a:pt x="174" y="946"/>
                  </a:lnTo>
                  <a:lnTo>
                    <a:pt x="149" y="1011"/>
                  </a:lnTo>
                  <a:lnTo>
                    <a:pt x="126" y="1077"/>
                  </a:lnTo>
                  <a:lnTo>
                    <a:pt x="105" y="1145"/>
                  </a:lnTo>
                  <a:lnTo>
                    <a:pt x="85" y="1216"/>
                  </a:lnTo>
                  <a:lnTo>
                    <a:pt x="69" y="1289"/>
                  </a:lnTo>
                  <a:lnTo>
                    <a:pt x="53" y="1365"/>
                  </a:lnTo>
                  <a:lnTo>
                    <a:pt x="41" y="1441"/>
                  </a:lnTo>
                  <a:lnTo>
                    <a:pt x="30" y="1521"/>
                  </a:lnTo>
                  <a:lnTo>
                    <a:pt x="22" y="1603"/>
                  </a:lnTo>
                  <a:lnTo>
                    <a:pt x="17" y="1687"/>
                  </a:lnTo>
                  <a:lnTo>
                    <a:pt x="13" y="1774"/>
                  </a:lnTo>
                  <a:lnTo>
                    <a:pt x="12" y="1863"/>
                  </a:lnTo>
                  <a:lnTo>
                    <a:pt x="14" y="1954"/>
                  </a:lnTo>
                  <a:lnTo>
                    <a:pt x="25" y="2144"/>
                  </a:lnTo>
                  <a:lnTo>
                    <a:pt x="36" y="2240"/>
                  </a:lnTo>
                  <a:lnTo>
                    <a:pt x="48" y="2341"/>
                  </a:lnTo>
                  <a:lnTo>
                    <a:pt x="37" y="2344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9"/>
            <p:cNvSpPr>
              <a:spLocks/>
            </p:cNvSpPr>
            <p:nvPr/>
          </p:nvSpPr>
          <p:spPr bwMode="auto">
            <a:xfrm>
              <a:off x="951275" y="3099974"/>
              <a:ext cx="7882" cy="197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0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30"/>
            <p:cNvSpPr>
              <a:spLocks/>
            </p:cNvSpPr>
            <p:nvPr/>
          </p:nvSpPr>
          <p:spPr bwMode="auto">
            <a:xfrm>
              <a:off x="2836421" y="1459653"/>
              <a:ext cx="577374" cy="10958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9" y="65"/>
                </a:cxn>
                <a:cxn ang="0">
                  <a:pos x="184" y="134"/>
                </a:cxn>
                <a:cxn ang="0">
                  <a:pos x="261" y="206"/>
                </a:cxn>
                <a:cxn ang="0">
                  <a:pos x="298" y="245"/>
                </a:cxn>
                <a:cxn ang="0">
                  <a:pos x="333" y="282"/>
                </a:cxn>
                <a:cxn ang="0">
                  <a:pos x="368" y="322"/>
                </a:cxn>
                <a:cxn ang="0">
                  <a:pos x="400" y="361"/>
                </a:cxn>
                <a:cxn ang="0">
                  <a:pos x="430" y="402"/>
                </a:cxn>
                <a:cxn ang="0">
                  <a:pos x="460" y="443"/>
                </a:cxn>
                <a:cxn ang="0">
                  <a:pos x="487" y="486"/>
                </a:cxn>
                <a:cxn ang="0">
                  <a:pos x="514" y="528"/>
                </a:cxn>
                <a:cxn ang="0">
                  <a:pos x="538" y="571"/>
                </a:cxn>
                <a:cxn ang="0">
                  <a:pos x="561" y="615"/>
                </a:cxn>
                <a:cxn ang="0">
                  <a:pos x="602" y="704"/>
                </a:cxn>
                <a:cxn ang="0">
                  <a:pos x="638" y="795"/>
                </a:cxn>
                <a:cxn ang="0">
                  <a:pos x="667" y="889"/>
                </a:cxn>
                <a:cxn ang="0">
                  <a:pos x="691" y="985"/>
                </a:cxn>
                <a:cxn ang="0">
                  <a:pos x="701" y="1033"/>
                </a:cxn>
                <a:cxn ang="0">
                  <a:pos x="709" y="1082"/>
                </a:cxn>
                <a:cxn ang="0">
                  <a:pos x="715" y="1132"/>
                </a:cxn>
                <a:cxn ang="0">
                  <a:pos x="721" y="1181"/>
                </a:cxn>
                <a:cxn ang="0">
                  <a:pos x="723" y="1230"/>
                </a:cxn>
                <a:cxn ang="0">
                  <a:pos x="726" y="1279"/>
                </a:cxn>
                <a:cxn ang="0">
                  <a:pos x="726" y="1379"/>
                </a:cxn>
                <a:cxn ang="0">
                  <a:pos x="714" y="1379"/>
                </a:cxn>
                <a:cxn ang="0">
                  <a:pos x="714" y="1279"/>
                </a:cxn>
                <a:cxn ang="0">
                  <a:pos x="711" y="1232"/>
                </a:cxn>
                <a:cxn ang="0">
                  <a:pos x="709" y="1182"/>
                </a:cxn>
                <a:cxn ang="0">
                  <a:pos x="703" y="1133"/>
                </a:cxn>
                <a:cxn ang="0">
                  <a:pos x="697" y="1084"/>
                </a:cxn>
                <a:cxn ang="0">
                  <a:pos x="689" y="1036"/>
                </a:cxn>
                <a:cxn ang="0">
                  <a:pos x="679" y="988"/>
                </a:cxn>
                <a:cxn ang="0">
                  <a:pos x="655" y="892"/>
                </a:cxn>
                <a:cxn ang="0">
                  <a:pos x="627" y="800"/>
                </a:cxn>
                <a:cxn ang="0">
                  <a:pos x="591" y="709"/>
                </a:cxn>
                <a:cxn ang="0">
                  <a:pos x="550" y="620"/>
                </a:cxn>
                <a:cxn ang="0">
                  <a:pos x="527" y="576"/>
                </a:cxn>
                <a:cxn ang="0">
                  <a:pos x="503" y="534"/>
                </a:cxn>
                <a:cxn ang="0">
                  <a:pos x="477" y="491"/>
                </a:cxn>
                <a:cxn ang="0">
                  <a:pos x="450" y="451"/>
                </a:cxn>
                <a:cxn ang="0">
                  <a:pos x="421" y="410"/>
                </a:cxn>
                <a:cxn ang="0">
                  <a:pos x="390" y="369"/>
                </a:cxn>
                <a:cxn ang="0">
                  <a:pos x="358" y="330"/>
                </a:cxn>
                <a:cxn ang="0">
                  <a:pos x="324" y="290"/>
                </a:cxn>
                <a:cxn ang="0">
                  <a:pos x="289" y="253"/>
                </a:cxn>
                <a:cxn ang="0">
                  <a:pos x="253" y="215"/>
                </a:cxn>
                <a:cxn ang="0">
                  <a:pos x="176" y="143"/>
                </a:cxn>
                <a:cxn ang="0">
                  <a:pos x="91" y="74"/>
                </a:cxn>
                <a:cxn ang="0">
                  <a:pos x="0" y="9"/>
                </a:cxn>
                <a:cxn ang="0">
                  <a:pos x="8" y="0"/>
                </a:cxn>
              </a:cxnLst>
              <a:rect l="0" t="0" r="r" b="b"/>
              <a:pathLst>
                <a:path w="726" h="1379">
                  <a:moveTo>
                    <a:pt x="8" y="0"/>
                  </a:moveTo>
                  <a:lnTo>
                    <a:pt x="99" y="65"/>
                  </a:lnTo>
                  <a:lnTo>
                    <a:pt x="184" y="134"/>
                  </a:lnTo>
                  <a:lnTo>
                    <a:pt x="261" y="206"/>
                  </a:lnTo>
                  <a:lnTo>
                    <a:pt x="298" y="245"/>
                  </a:lnTo>
                  <a:lnTo>
                    <a:pt x="333" y="282"/>
                  </a:lnTo>
                  <a:lnTo>
                    <a:pt x="368" y="322"/>
                  </a:lnTo>
                  <a:lnTo>
                    <a:pt x="400" y="361"/>
                  </a:lnTo>
                  <a:lnTo>
                    <a:pt x="430" y="402"/>
                  </a:lnTo>
                  <a:lnTo>
                    <a:pt x="460" y="443"/>
                  </a:lnTo>
                  <a:lnTo>
                    <a:pt x="487" y="486"/>
                  </a:lnTo>
                  <a:lnTo>
                    <a:pt x="514" y="528"/>
                  </a:lnTo>
                  <a:lnTo>
                    <a:pt x="538" y="571"/>
                  </a:lnTo>
                  <a:lnTo>
                    <a:pt x="561" y="615"/>
                  </a:lnTo>
                  <a:lnTo>
                    <a:pt x="602" y="704"/>
                  </a:lnTo>
                  <a:lnTo>
                    <a:pt x="638" y="795"/>
                  </a:lnTo>
                  <a:lnTo>
                    <a:pt x="667" y="889"/>
                  </a:lnTo>
                  <a:lnTo>
                    <a:pt x="691" y="985"/>
                  </a:lnTo>
                  <a:lnTo>
                    <a:pt x="701" y="1033"/>
                  </a:lnTo>
                  <a:lnTo>
                    <a:pt x="709" y="1082"/>
                  </a:lnTo>
                  <a:lnTo>
                    <a:pt x="715" y="1132"/>
                  </a:lnTo>
                  <a:lnTo>
                    <a:pt x="721" y="1181"/>
                  </a:lnTo>
                  <a:lnTo>
                    <a:pt x="723" y="1230"/>
                  </a:lnTo>
                  <a:lnTo>
                    <a:pt x="726" y="1279"/>
                  </a:lnTo>
                  <a:lnTo>
                    <a:pt x="726" y="1379"/>
                  </a:lnTo>
                  <a:lnTo>
                    <a:pt x="714" y="1379"/>
                  </a:lnTo>
                  <a:lnTo>
                    <a:pt x="714" y="1279"/>
                  </a:lnTo>
                  <a:lnTo>
                    <a:pt x="711" y="1232"/>
                  </a:lnTo>
                  <a:lnTo>
                    <a:pt x="709" y="1182"/>
                  </a:lnTo>
                  <a:lnTo>
                    <a:pt x="703" y="1133"/>
                  </a:lnTo>
                  <a:lnTo>
                    <a:pt x="697" y="1084"/>
                  </a:lnTo>
                  <a:lnTo>
                    <a:pt x="689" y="1036"/>
                  </a:lnTo>
                  <a:lnTo>
                    <a:pt x="679" y="988"/>
                  </a:lnTo>
                  <a:lnTo>
                    <a:pt x="655" y="892"/>
                  </a:lnTo>
                  <a:lnTo>
                    <a:pt x="627" y="800"/>
                  </a:lnTo>
                  <a:lnTo>
                    <a:pt x="591" y="709"/>
                  </a:lnTo>
                  <a:lnTo>
                    <a:pt x="550" y="620"/>
                  </a:lnTo>
                  <a:lnTo>
                    <a:pt x="527" y="576"/>
                  </a:lnTo>
                  <a:lnTo>
                    <a:pt x="503" y="534"/>
                  </a:lnTo>
                  <a:lnTo>
                    <a:pt x="477" y="491"/>
                  </a:lnTo>
                  <a:lnTo>
                    <a:pt x="450" y="451"/>
                  </a:lnTo>
                  <a:lnTo>
                    <a:pt x="421" y="410"/>
                  </a:lnTo>
                  <a:lnTo>
                    <a:pt x="390" y="369"/>
                  </a:lnTo>
                  <a:lnTo>
                    <a:pt x="358" y="330"/>
                  </a:lnTo>
                  <a:lnTo>
                    <a:pt x="324" y="290"/>
                  </a:lnTo>
                  <a:lnTo>
                    <a:pt x="289" y="253"/>
                  </a:lnTo>
                  <a:lnTo>
                    <a:pt x="253" y="215"/>
                  </a:lnTo>
                  <a:lnTo>
                    <a:pt x="176" y="143"/>
                  </a:lnTo>
                  <a:lnTo>
                    <a:pt x="91" y="74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1"/>
            <p:cNvSpPr>
              <a:spLocks/>
            </p:cNvSpPr>
            <p:nvPr/>
          </p:nvSpPr>
          <p:spPr bwMode="auto">
            <a:xfrm>
              <a:off x="2839297" y="1455297"/>
              <a:ext cx="5912" cy="788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2"/>
                </a:cxn>
                <a:cxn ang="0">
                  <a:pos x="0" y="11"/>
                </a:cxn>
                <a:cxn ang="0">
                  <a:pos x="1" y="11"/>
                </a:cxn>
                <a:cxn ang="0">
                  <a:pos x="7" y="0"/>
                </a:cxn>
              </a:cxnLst>
              <a:rect l="0" t="0" r="r" b="b"/>
              <a:pathLst>
                <a:path w="8" h="11">
                  <a:moveTo>
                    <a:pt x="7" y="0"/>
                  </a:moveTo>
                  <a:lnTo>
                    <a:pt x="8" y="2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2927373" y="2550834"/>
              <a:ext cx="744872" cy="4347783"/>
            </a:xfrm>
            <a:custGeom>
              <a:avLst/>
              <a:gdLst/>
              <a:ahLst/>
              <a:cxnLst>
                <a:cxn ang="0">
                  <a:pos x="602" y="118"/>
                </a:cxn>
                <a:cxn ang="0">
                  <a:pos x="566" y="400"/>
                </a:cxn>
                <a:cxn ang="0">
                  <a:pos x="505" y="737"/>
                </a:cxn>
                <a:cxn ang="0">
                  <a:pos x="386" y="1324"/>
                </a:cxn>
                <a:cxn ang="0">
                  <a:pos x="211" y="2203"/>
                </a:cxn>
                <a:cxn ang="0">
                  <a:pos x="131" y="2661"/>
                </a:cxn>
                <a:cxn ang="0">
                  <a:pos x="81" y="3005"/>
                </a:cxn>
                <a:cxn ang="0">
                  <a:pos x="43" y="3342"/>
                </a:cxn>
                <a:cxn ang="0">
                  <a:pos x="26" y="3563"/>
                </a:cxn>
                <a:cxn ang="0">
                  <a:pos x="15" y="3777"/>
                </a:cxn>
                <a:cxn ang="0">
                  <a:pos x="12" y="3985"/>
                </a:cxn>
                <a:cxn ang="0">
                  <a:pos x="19" y="4185"/>
                </a:cxn>
                <a:cxn ang="0">
                  <a:pos x="36" y="4374"/>
                </a:cxn>
                <a:cxn ang="0">
                  <a:pos x="63" y="4553"/>
                </a:cxn>
                <a:cxn ang="0">
                  <a:pos x="103" y="4720"/>
                </a:cxn>
                <a:cxn ang="0">
                  <a:pos x="155" y="4872"/>
                </a:cxn>
                <a:cxn ang="0">
                  <a:pos x="220" y="5012"/>
                </a:cxn>
                <a:cxn ang="0">
                  <a:pos x="299" y="5135"/>
                </a:cxn>
                <a:cxn ang="0">
                  <a:pos x="393" y="5240"/>
                </a:cxn>
                <a:cxn ang="0">
                  <a:pos x="504" y="5326"/>
                </a:cxn>
                <a:cxn ang="0">
                  <a:pos x="632" y="5394"/>
                </a:cxn>
                <a:cxn ang="0">
                  <a:pos x="777" y="5441"/>
                </a:cxn>
                <a:cxn ang="0">
                  <a:pos x="939" y="5466"/>
                </a:cxn>
                <a:cxn ang="0">
                  <a:pos x="854" y="5469"/>
                </a:cxn>
                <a:cxn ang="0">
                  <a:pos x="698" y="5433"/>
                </a:cxn>
                <a:cxn ang="0">
                  <a:pos x="560" y="5374"/>
                </a:cxn>
                <a:cxn ang="0">
                  <a:pos x="438" y="5296"/>
                </a:cxn>
                <a:cxn ang="0">
                  <a:pos x="335" y="5197"/>
                </a:cxn>
                <a:cxn ang="0">
                  <a:pos x="248" y="5081"/>
                </a:cxn>
                <a:cxn ang="0">
                  <a:pos x="175" y="4949"/>
                </a:cxn>
                <a:cxn ang="0">
                  <a:pos x="115" y="4802"/>
                </a:cxn>
                <a:cxn ang="0">
                  <a:pos x="69" y="4641"/>
                </a:cxn>
                <a:cxn ang="0">
                  <a:pos x="36" y="4467"/>
                </a:cxn>
                <a:cxn ang="0">
                  <a:pos x="14" y="4282"/>
                </a:cxn>
                <a:cxn ang="0">
                  <a:pos x="3" y="4086"/>
                </a:cxn>
                <a:cxn ang="0">
                  <a:pos x="0" y="3883"/>
                </a:cxn>
                <a:cxn ang="0">
                  <a:pos x="7" y="3671"/>
                </a:cxn>
                <a:cxn ang="0">
                  <a:pos x="22" y="3454"/>
                </a:cxn>
                <a:cxn ang="0">
                  <a:pos x="55" y="3117"/>
                </a:cxn>
                <a:cxn ang="0">
                  <a:pos x="85" y="2889"/>
                </a:cxn>
                <a:cxn ang="0">
                  <a:pos x="157" y="2431"/>
                </a:cxn>
                <a:cxn ang="0">
                  <a:pos x="287" y="1753"/>
                </a:cxn>
                <a:cxn ang="0">
                  <a:pos x="457" y="922"/>
                </a:cxn>
                <a:cxn ang="0">
                  <a:pos x="526" y="561"/>
                </a:cxn>
                <a:cxn ang="0">
                  <a:pos x="576" y="249"/>
                </a:cxn>
                <a:cxn ang="0">
                  <a:pos x="597" y="0"/>
                </a:cxn>
              </a:cxnLst>
              <a:rect l="0" t="0" r="r" b="b"/>
              <a:pathLst>
                <a:path w="939" h="5478">
                  <a:moveTo>
                    <a:pt x="609" y="0"/>
                  </a:moveTo>
                  <a:lnTo>
                    <a:pt x="602" y="118"/>
                  </a:lnTo>
                  <a:lnTo>
                    <a:pt x="588" y="251"/>
                  </a:lnTo>
                  <a:lnTo>
                    <a:pt x="566" y="400"/>
                  </a:lnTo>
                  <a:lnTo>
                    <a:pt x="538" y="562"/>
                  </a:lnTo>
                  <a:lnTo>
                    <a:pt x="505" y="737"/>
                  </a:lnTo>
                  <a:lnTo>
                    <a:pt x="469" y="923"/>
                  </a:lnTo>
                  <a:lnTo>
                    <a:pt x="386" y="1324"/>
                  </a:lnTo>
                  <a:lnTo>
                    <a:pt x="299" y="1754"/>
                  </a:lnTo>
                  <a:lnTo>
                    <a:pt x="211" y="2203"/>
                  </a:lnTo>
                  <a:lnTo>
                    <a:pt x="169" y="2432"/>
                  </a:lnTo>
                  <a:lnTo>
                    <a:pt x="131" y="2661"/>
                  </a:lnTo>
                  <a:lnTo>
                    <a:pt x="97" y="2890"/>
                  </a:lnTo>
                  <a:lnTo>
                    <a:pt x="81" y="3005"/>
                  </a:lnTo>
                  <a:lnTo>
                    <a:pt x="67" y="3118"/>
                  </a:lnTo>
                  <a:lnTo>
                    <a:pt x="43" y="3342"/>
                  </a:lnTo>
                  <a:lnTo>
                    <a:pt x="34" y="3454"/>
                  </a:lnTo>
                  <a:lnTo>
                    <a:pt x="26" y="3563"/>
                  </a:lnTo>
                  <a:lnTo>
                    <a:pt x="19" y="3671"/>
                  </a:lnTo>
                  <a:lnTo>
                    <a:pt x="15" y="3777"/>
                  </a:lnTo>
                  <a:lnTo>
                    <a:pt x="12" y="3883"/>
                  </a:lnTo>
                  <a:lnTo>
                    <a:pt x="12" y="3985"/>
                  </a:lnTo>
                  <a:lnTo>
                    <a:pt x="15" y="4086"/>
                  </a:lnTo>
                  <a:lnTo>
                    <a:pt x="19" y="4185"/>
                  </a:lnTo>
                  <a:lnTo>
                    <a:pt x="26" y="4281"/>
                  </a:lnTo>
                  <a:lnTo>
                    <a:pt x="36" y="4374"/>
                  </a:lnTo>
                  <a:lnTo>
                    <a:pt x="48" y="4466"/>
                  </a:lnTo>
                  <a:lnTo>
                    <a:pt x="63" y="4553"/>
                  </a:lnTo>
                  <a:lnTo>
                    <a:pt x="81" y="4638"/>
                  </a:lnTo>
                  <a:lnTo>
                    <a:pt x="103" y="4720"/>
                  </a:lnTo>
                  <a:lnTo>
                    <a:pt x="127" y="4799"/>
                  </a:lnTo>
                  <a:lnTo>
                    <a:pt x="155" y="4872"/>
                  </a:lnTo>
                  <a:lnTo>
                    <a:pt x="185" y="4944"/>
                  </a:lnTo>
                  <a:lnTo>
                    <a:pt x="220" y="5012"/>
                  </a:lnTo>
                  <a:lnTo>
                    <a:pt x="259" y="5076"/>
                  </a:lnTo>
                  <a:lnTo>
                    <a:pt x="299" y="5135"/>
                  </a:lnTo>
                  <a:lnTo>
                    <a:pt x="344" y="5189"/>
                  </a:lnTo>
                  <a:lnTo>
                    <a:pt x="393" y="5240"/>
                  </a:lnTo>
                  <a:lnTo>
                    <a:pt x="446" y="5286"/>
                  </a:lnTo>
                  <a:lnTo>
                    <a:pt x="504" y="5326"/>
                  </a:lnTo>
                  <a:lnTo>
                    <a:pt x="565" y="5364"/>
                  </a:lnTo>
                  <a:lnTo>
                    <a:pt x="632" y="5394"/>
                  </a:lnTo>
                  <a:lnTo>
                    <a:pt x="701" y="5421"/>
                  </a:lnTo>
                  <a:lnTo>
                    <a:pt x="777" y="5441"/>
                  </a:lnTo>
                  <a:lnTo>
                    <a:pt x="855" y="5457"/>
                  </a:lnTo>
                  <a:lnTo>
                    <a:pt x="939" y="5466"/>
                  </a:lnTo>
                  <a:lnTo>
                    <a:pt x="938" y="5478"/>
                  </a:lnTo>
                  <a:lnTo>
                    <a:pt x="854" y="5469"/>
                  </a:lnTo>
                  <a:lnTo>
                    <a:pt x="774" y="5453"/>
                  </a:lnTo>
                  <a:lnTo>
                    <a:pt x="698" y="5433"/>
                  </a:lnTo>
                  <a:lnTo>
                    <a:pt x="626" y="5405"/>
                  </a:lnTo>
                  <a:lnTo>
                    <a:pt x="560" y="5374"/>
                  </a:lnTo>
                  <a:lnTo>
                    <a:pt x="498" y="5337"/>
                  </a:lnTo>
                  <a:lnTo>
                    <a:pt x="438" y="5296"/>
                  </a:lnTo>
                  <a:lnTo>
                    <a:pt x="385" y="5249"/>
                  </a:lnTo>
                  <a:lnTo>
                    <a:pt x="335" y="5197"/>
                  </a:lnTo>
                  <a:lnTo>
                    <a:pt x="289" y="5143"/>
                  </a:lnTo>
                  <a:lnTo>
                    <a:pt x="248" y="5081"/>
                  </a:lnTo>
                  <a:lnTo>
                    <a:pt x="209" y="5017"/>
                  </a:lnTo>
                  <a:lnTo>
                    <a:pt x="175" y="4949"/>
                  </a:lnTo>
                  <a:lnTo>
                    <a:pt x="144" y="4878"/>
                  </a:lnTo>
                  <a:lnTo>
                    <a:pt x="115" y="4802"/>
                  </a:lnTo>
                  <a:lnTo>
                    <a:pt x="91" y="4723"/>
                  </a:lnTo>
                  <a:lnTo>
                    <a:pt x="69" y="4641"/>
                  </a:lnTo>
                  <a:lnTo>
                    <a:pt x="51" y="4555"/>
                  </a:lnTo>
                  <a:lnTo>
                    <a:pt x="36" y="4467"/>
                  </a:lnTo>
                  <a:lnTo>
                    <a:pt x="24" y="4375"/>
                  </a:lnTo>
                  <a:lnTo>
                    <a:pt x="14" y="4282"/>
                  </a:lnTo>
                  <a:lnTo>
                    <a:pt x="7" y="4186"/>
                  </a:lnTo>
                  <a:lnTo>
                    <a:pt x="3" y="4086"/>
                  </a:lnTo>
                  <a:lnTo>
                    <a:pt x="0" y="3985"/>
                  </a:lnTo>
                  <a:lnTo>
                    <a:pt x="0" y="3883"/>
                  </a:lnTo>
                  <a:lnTo>
                    <a:pt x="3" y="3777"/>
                  </a:lnTo>
                  <a:lnTo>
                    <a:pt x="7" y="3671"/>
                  </a:lnTo>
                  <a:lnTo>
                    <a:pt x="14" y="3563"/>
                  </a:lnTo>
                  <a:lnTo>
                    <a:pt x="22" y="3454"/>
                  </a:lnTo>
                  <a:lnTo>
                    <a:pt x="31" y="3342"/>
                  </a:lnTo>
                  <a:lnTo>
                    <a:pt x="55" y="3117"/>
                  </a:lnTo>
                  <a:lnTo>
                    <a:pt x="69" y="3004"/>
                  </a:lnTo>
                  <a:lnTo>
                    <a:pt x="85" y="2889"/>
                  </a:lnTo>
                  <a:lnTo>
                    <a:pt x="119" y="2660"/>
                  </a:lnTo>
                  <a:lnTo>
                    <a:pt x="157" y="2431"/>
                  </a:lnTo>
                  <a:lnTo>
                    <a:pt x="199" y="2202"/>
                  </a:lnTo>
                  <a:lnTo>
                    <a:pt x="287" y="1753"/>
                  </a:lnTo>
                  <a:lnTo>
                    <a:pt x="374" y="1323"/>
                  </a:lnTo>
                  <a:lnTo>
                    <a:pt x="457" y="922"/>
                  </a:lnTo>
                  <a:lnTo>
                    <a:pt x="493" y="736"/>
                  </a:lnTo>
                  <a:lnTo>
                    <a:pt x="526" y="561"/>
                  </a:lnTo>
                  <a:lnTo>
                    <a:pt x="554" y="399"/>
                  </a:lnTo>
                  <a:lnTo>
                    <a:pt x="576" y="249"/>
                  </a:lnTo>
                  <a:lnTo>
                    <a:pt x="590" y="118"/>
                  </a:lnTo>
                  <a:lnTo>
                    <a:pt x="597" y="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3"/>
            <p:cNvSpPr>
              <a:spLocks/>
            </p:cNvSpPr>
            <p:nvPr/>
          </p:nvSpPr>
          <p:spPr bwMode="auto">
            <a:xfrm>
              <a:off x="3405101" y="2550423"/>
              <a:ext cx="9852" cy="197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3673991" y="3634860"/>
              <a:ext cx="1673006" cy="3265764"/>
            </a:xfrm>
            <a:custGeom>
              <a:avLst/>
              <a:gdLst/>
              <a:ahLst/>
              <a:cxnLst>
                <a:cxn ang="0">
                  <a:pos x="67" y="4103"/>
                </a:cxn>
                <a:cxn ang="0">
                  <a:pos x="195" y="4094"/>
                </a:cxn>
                <a:cxn ang="0">
                  <a:pos x="316" y="4068"/>
                </a:cxn>
                <a:cxn ang="0">
                  <a:pos x="432" y="4026"/>
                </a:cxn>
                <a:cxn ang="0">
                  <a:pos x="542" y="3968"/>
                </a:cxn>
                <a:cxn ang="0">
                  <a:pos x="647" y="3898"/>
                </a:cxn>
                <a:cxn ang="0">
                  <a:pos x="749" y="3811"/>
                </a:cxn>
                <a:cxn ang="0">
                  <a:pos x="845" y="3713"/>
                </a:cxn>
                <a:cxn ang="0">
                  <a:pos x="934" y="3602"/>
                </a:cxn>
                <a:cxn ang="0">
                  <a:pos x="1020" y="3482"/>
                </a:cxn>
                <a:cxn ang="0">
                  <a:pos x="1102" y="3350"/>
                </a:cxn>
                <a:cxn ang="0">
                  <a:pos x="1218" y="3140"/>
                </a:cxn>
                <a:cxn ang="0">
                  <a:pos x="1356" y="2832"/>
                </a:cxn>
                <a:cxn ang="0">
                  <a:pos x="1451" y="2586"/>
                </a:cxn>
                <a:cxn ang="0">
                  <a:pos x="1537" y="2332"/>
                </a:cxn>
                <a:cxn ang="0">
                  <a:pos x="1641" y="1985"/>
                </a:cxn>
                <a:cxn ang="0">
                  <a:pos x="1777" y="1461"/>
                </a:cxn>
                <a:cxn ang="0">
                  <a:pos x="1925" y="796"/>
                </a:cxn>
                <a:cxn ang="0">
                  <a:pos x="2045" y="229"/>
                </a:cxn>
                <a:cxn ang="0">
                  <a:pos x="2109" y="4"/>
                </a:cxn>
                <a:cxn ang="0">
                  <a:pos x="1998" y="500"/>
                </a:cxn>
                <a:cxn ang="0">
                  <a:pos x="1865" y="1124"/>
                </a:cxn>
                <a:cxn ang="0">
                  <a:pos x="1700" y="1813"/>
                </a:cxn>
                <a:cxn ang="0">
                  <a:pos x="1601" y="2164"/>
                </a:cxn>
                <a:cxn ang="0">
                  <a:pos x="1491" y="2507"/>
                </a:cxn>
                <a:cxn ang="0">
                  <a:pos x="1431" y="2675"/>
                </a:cxn>
                <a:cxn ang="0">
                  <a:pos x="1299" y="2995"/>
                </a:cxn>
                <a:cxn ang="0">
                  <a:pos x="1151" y="3290"/>
                </a:cxn>
                <a:cxn ang="0">
                  <a:pos x="1071" y="3425"/>
                </a:cxn>
                <a:cxn ang="0">
                  <a:pos x="987" y="3552"/>
                </a:cxn>
                <a:cxn ang="0">
                  <a:pos x="898" y="3669"/>
                </a:cxn>
                <a:cxn ang="0">
                  <a:pos x="805" y="3773"/>
                </a:cxn>
                <a:cxn ang="0">
                  <a:pos x="706" y="3866"/>
                </a:cxn>
                <a:cxn ang="0">
                  <a:pos x="604" y="3944"/>
                </a:cxn>
                <a:cxn ang="0">
                  <a:pos x="493" y="4010"/>
                </a:cxn>
                <a:cxn ang="0">
                  <a:pos x="380" y="4060"/>
                </a:cxn>
                <a:cxn ang="0">
                  <a:pos x="259" y="4095"/>
                </a:cxn>
                <a:cxn ang="0">
                  <a:pos x="132" y="4112"/>
                </a:cxn>
                <a:cxn ang="0">
                  <a:pos x="0" y="4112"/>
                </a:cxn>
              </a:cxnLst>
              <a:rect l="0" t="0" r="r" b="b"/>
              <a:pathLst>
                <a:path w="2109" h="4115">
                  <a:moveTo>
                    <a:pt x="0" y="4100"/>
                  </a:moveTo>
                  <a:lnTo>
                    <a:pt x="67" y="4103"/>
                  </a:lnTo>
                  <a:lnTo>
                    <a:pt x="132" y="4100"/>
                  </a:lnTo>
                  <a:lnTo>
                    <a:pt x="195" y="4094"/>
                  </a:lnTo>
                  <a:lnTo>
                    <a:pt x="257" y="4083"/>
                  </a:lnTo>
                  <a:lnTo>
                    <a:pt x="316" y="4068"/>
                  </a:lnTo>
                  <a:lnTo>
                    <a:pt x="374" y="4050"/>
                  </a:lnTo>
                  <a:lnTo>
                    <a:pt x="432" y="4026"/>
                  </a:lnTo>
                  <a:lnTo>
                    <a:pt x="488" y="3999"/>
                  </a:lnTo>
                  <a:lnTo>
                    <a:pt x="542" y="3968"/>
                  </a:lnTo>
                  <a:lnTo>
                    <a:pt x="596" y="3935"/>
                  </a:lnTo>
                  <a:lnTo>
                    <a:pt x="647" y="3898"/>
                  </a:lnTo>
                  <a:lnTo>
                    <a:pt x="698" y="3857"/>
                  </a:lnTo>
                  <a:lnTo>
                    <a:pt x="749" y="3811"/>
                  </a:lnTo>
                  <a:lnTo>
                    <a:pt x="797" y="3763"/>
                  </a:lnTo>
                  <a:lnTo>
                    <a:pt x="845" y="3713"/>
                  </a:lnTo>
                  <a:lnTo>
                    <a:pt x="890" y="3659"/>
                  </a:lnTo>
                  <a:lnTo>
                    <a:pt x="934" y="3602"/>
                  </a:lnTo>
                  <a:lnTo>
                    <a:pt x="978" y="3544"/>
                  </a:lnTo>
                  <a:lnTo>
                    <a:pt x="1020" y="3482"/>
                  </a:lnTo>
                  <a:lnTo>
                    <a:pt x="1062" y="3417"/>
                  </a:lnTo>
                  <a:lnTo>
                    <a:pt x="1102" y="3350"/>
                  </a:lnTo>
                  <a:lnTo>
                    <a:pt x="1142" y="3284"/>
                  </a:lnTo>
                  <a:lnTo>
                    <a:pt x="1218" y="3140"/>
                  </a:lnTo>
                  <a:lnTo>
                    <a:pt x="1288" y="2989"/>
                  </a:lnTo>
                  <a:lnTo>
                    <a:pt x="1356" y="2832"/>
                  </a:lnTo>
                  <a:lnTo>
                    <a:pt x="1420" y="2670"/>
                  </a:lnTo>
                  <a:lnTo>
                    <a:pt x="1451" y="2586"/>
                  </a:lnTo>
                  <a:lnTo>
                    <a:pt x="1480" y="2502"/>
                  </a:lnTo>
                  <a:lnTo>
                    <a:pt x="1537" y="2332"/>
                  </a:lnTo>
                  <a:lnTo>
                    <a:pt x="1590" y="2158"/>
                  </a:lnTo>
                  <a:lnTo>
                    <a:pt x="1641" y="1985"/>
                  </a:lnTo>
                  <a:lnTo>
                    <a:pt x="1689" y="1809"/>
                  </a:lnTo>
                  <a:lnTo>
                    <a:pt x="1777" y="1461"/>
                  </a:lnTo>
                  <a:lnTo>
                    <a:pt x="1854" y="1120"/>
                  </a:lnTo>
                  <a:lnTo>
                    <a:pt x="1925" y="796"/>
                  </a:lnTo>
                  <a:lnTo>
                    <a:pt x="1987" y="496"/>
                  </a:lnTo>
                  <a:lnTo>
                    <a:pt x="2045" y="229"/>
                  </a:lnTo>
                  <a:lnTo>
                    <a:pt x="2098" y="0"/>
                  </a:lnTo>
                  <a:lnTo>
                    <a:pt x="2109" y="4"/>
                  </a:lnTo>
                  <a:lnTo>
                    <a:pt x="2055" y="233"/>
                  </a:lnTo>
                  <a:lnTo>
                    <a:pt x="1998" y="500"/>
                  </a:lnTo>
                  <a:lnTo>
                    <a:pt x="1935" y="800"/>
                  </a:lnTo>
                  <a:lnTo>
                    <a:pt x="1865" y="1124"/>
                  </a:lnTo>
                  <a:lnTo>
                    <a:pt x="1788" y="1465"/>
                  </a:lnTo>
                  <a:lnTo>
                    <a:pt x="1700" y="1813"/>
                  </a:lnTo>
                  <a:lnTo>
                    <a:pt x="1652" y="1989"/>
                  </a:lnTo>
                  <a:lnTo>
                    <a:pt x="1601" y="2164"/>
                  </a:lnTo>
                  <a:lnTo>
                    <a:pt x="1548" y="2337"/>
                  </a:lnTo>
                  <a:lnTo>
                    <a:pt x="1491" y="2507"/>
                  </a:lnTo>
                  <a:lnTo>
                    <a:pt x="1461" y="2591"/>
                  </a:lnTo>
                  <a:lnTo>
                    <a:pt x="1431" y="2675"/>
                  </a:lnTo>
                  <a:lnTo>
                    <a:pt x="1367" y="2838"/>
                  </a:lnTo>
                  <a:lnTo>
                    <a:pt x="1299" y="2995"/>
                  </a:lnTo>
                  <a:lnTo>
                    <a:pt x="1228" y="3145"/>
                  </a:lnTo>
                  <a:lnTo>
                    <a:pt x="1151" y="3290"/>
                  </a:lnTo>
                  <a:lnTo>
                    <a:pt x="1111" y="3358"/>
                  </a:lnTo>
                  <a:lnTo>
                    <a:pt x="1071" y="3425"/>
                  </a:lnTo>
                  <a:lnTo>
                    <a:pt x="1030" y="3490"/>
                  </a:lnTo>
                  <a:lnTo>
                    <a:pt x="987" y="3552"/>
                  </a:lnTo>
                  <a:lnTo>
                    <a:pt x="943" y="3610"/>
                  </a:lnTo>
                  <a:lnTo>
                    <a:pt x="898" y="3669"/>
                  </a:lnTo>
                  <a:lnTo>
                    <a:pt x="853" y="3722"/>
                  </a:lnTo>
                  <a:lnTo>
                    <a:pt x="805" y="3773"/>
                  </a:lnTo>
                  <a:lnTo>
                    <a:pt x="757" y="3821"/>
                  </a:lnTo>
                  <a:lnTo>
                    <a:pt x="706" y="3866"/>
                  </a:lnTo>
                  <a:lnTo>
                    <a:pt x="655" y="3907"/>
                  </a:lnTo>
                  <a:lnTo>
                    <a:pt x="604" y="3944"/>
                  </a:lnTo>
                  <a:lnTo>
                    <a:pt x="548" y="3979"/>
                  </a:lnTo>
                  <a:lnTo>
                    <a:pt x="493" y="4010"/>
                  </a:lnTo>
                  <a:lnTo>
                    <a:pt x="437" y="4036"/>
                  </a:lnTo>
                  <a:lnTo>
                    <a:pt x="380" y="4060"/>
                  </a:lnTo>
                  <a:lnTo>
                    <a:pt x="319" y="4080"/>
                  </a:lnTo>
                  <a:lnTo>
                    <a:pt x="259" y="4095"/>
                  </a:lnTo>
                  <a:lnTo>
                    <a:pt x="196" y="4106"/>
                  </a:lnTo>
                  <a:lnTo>
                    <a:pt x="132" y="4112"/>
                  </a:lnTo>
                  <a:lnTo>
                    <a:pt x="67" y="4115"/>
                  </a:lnTo>
                  <a:lnTo>
                    <a:pt x="0" y="4112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3673474" y="6890897"/>
              <a:ext cx="1970" cy="985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" y="12"/>
                </a:cxn>
                <a:cxn ang="0">
                  <a:pos x="1" y="0"/>
                </a:cxn>
                <a:cxn ang="0">
                  <a:pos x="0" y="12"/>
                </a:cxn>
              </a:cxnLst>
              <a:rect l="0" t="0" r="r" b="b"/>
              <a:pathLst>
                <a:path w="1" h="12">
                  <a:moveTo>
                    <a:pt x="0" y="12"/>
                  </a:moveTo>
                  <a:lnTo>
                    <a:pt x="1" y="12"/>
                  </a:lnTo>
                  <a:lnTo>
                    <a:pt x="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6"/>
            <p:cNvSpPr>
              <a:spLocks/>
            </p:cNvSpPr>
            <p:nvPr/>
          </p:nvSpPr>
          <p:spPr bwMode="auto">
            <a:xfrm>
              <a:off x="5340124" y="3021256"/>
              <a:ext cx="537963" cy="616888"/>
            </a:xfrm>
            <a:custGeom>
              <a:avLst/>
              <a:gdLst/>
              <a:ahLst/>
              <a:cxnLst>
                <a:cxn ang="0">
                  <a:pos x="0" y="773"/>
                </a:cxn>
                <a:cxn ang="0">
                  <a:pos x="9" y="737"/>
                </a:cxn>
                <a:cxn ang="0">
                  <a:pos x="19" y="701"/>
                </a:cxn>
                <a:cxn ang="0">
                  <a:pos x="41" y="633"/>
                </a:cxn>
                <a:cxn ang="0">
                  <a:pos x="68" y="567"/>
                </a:cxn>
                <a:cxn ang="0">
                  <a:pos x="96" y="506"/>
                </a:cxn>
                <a:cxn ang="0">
                  <a:pos x="112" y="477"/>
                </a:cxn>
                <a:cxn ang="0">
                  <a:pos x="128" y="446"/>
                </a:cxn>
                <a:cxn ang="0">
                  <a:pos x="162" y="390"/>
                </a:cxn>
                <a:cxn ang="0">
                  <a:pos x="180" y="364"/>
                </a:cxn>
                <a:cxn ang="0">
                  <a:pos x="200" y="338"/>
                </a:cxn>
                <a:cxn ang="0">
                  <a:pos x="241" y="289"/>
                </a:cxn>
                <a:cxn ang="0">
                  <a:pos x="262" y="265"/>
                </a:cxn>
                <a:cxn ang="0">
                  <a:pos x="285" y="242"/>
                </a:cxn>
                <a:cxn ang="0">
                  <a:pos x="332" y="200"/>
                </a:cxn>
                <a:cxn ang="0">
                  <a:pos x="356" y="179"/>
                </a:cxn>
                <a:cxn ang="0">
                  <a:pos x="381" y="160"/>
                </a:cxn>
                <a:cxn ang="0">
                  <a:pos x="433" y="123"/>
                </a:cxn>
                <a:cxn ang="0">
                  <a:pos x="489" y="87"/>
                </a:cxn>
                <a:cxn ang="0">
                  <a:pos x="547" y="55"/>
                </a:cxn>
                <a:cxn ang="0">
                  <a:pos x="578" y="40"/>
                </a:cxn>
                <a:cxn ang="0">
                  <a:pos x="609" y="27"/>
                </a:cxn>
                <a:cxn ang="0">
                  <a:pos x="672" y="0"/>
                </a:cxn>
                <a:cxn ang="0">
                  <a:pos x="678" y="11"/>
                </a:cxn>
                <a:cxn ang="0">
                  <a:pos x="614" y="37"/>
                </a:cxn>
                <a:cxn ang="0">
                  <a:pos x="583" y="51"/>
                </a:cxn>
                <a:cxn ang="0">
                  <a:pos x="553" y="65"/>
                </a:cxn>
                <a:cxn ang="0">
                  <a:pos x="494" y="97"/>
                </a:cxn>
                <a:cxn ang="0">
                  <a:pos x="439" y="132"/>
                </a:cxn>
                <a:cxn ang="0">
                  <a:pos x="389" y="169"/>
                </a:cxn>
                <a:cxn ang="0">
                  <a:pos x="363" y="188"/>
                </a:cxn>
                <a:cxn ang="0">
                  <a:pos x="340" y="209"/>
                </a:cxn>
                <a:cxn ang="0">
                  <a:pos x="293" y="252"/>
                </a:cxn>
                <a:cxn ang="0">
                  <a:pos x="270" y="274"/>
                </a:cxn>
                <a:cxn ang="0">
                  <a:pos x="249" y="298"/>
                </a:cxn>
                <a:cxn ang="0">
                  <a:pos x="209" y="346"/>
                </a:cxn>
                <a:cxn ang="0">
                  <a:pos x="189" y="372"/>
                </a:cxn>
                <a:cxn ang="0">
                  <a:pos x="172" y="398"/>
                </a:cxn>
                <a:cxn ang="0">
                  <a:pos x="137" y="454"/>
                </a:cxn>
                <a:cxn ang="0">
                  <a:pos x="121" y="484"/>
                </a:cxn>
                <a:cxn ang="0">
                  <a:pos x="106" y="511"/>
                </a:cxn>
                <a:cxn ang="0">
                  <a:pos x="78" y="573"/>
                </a:cxn>
                <a:cxn ang="0">
                  <a:pos x="52" y="638"/>
                </a:cxn>
                <a:cxn ang="0">
                  <a:pos x="29" y="706"/>
                </a:cxn>
                <a:cxn ang="0">
                  <a:pos x="20" y="741"/>
                </a:cxn>
                <a:cxn ang="0">
                  <a:pos x="11" y="777"/>
                </a:cxn>
                <a:cxn ang="0">
                  <a:pos x="0" y="773"/>
                </a:cxn>
              </a:cxnLst>
              <a:rect l="0" t="0" r="r" b="b"/>
              <a:pathLst>
                <a:path w="678" h="777">
                  <a:moveTo>
                    <a:pt x="0" y="773"/>
                  </a:moveTo>
                  <a:lnTo>
                    <a:pt x="9" y="737"/>
                  </a:lnTo>
                  <a:lnTo>
                    <a:pt x="19" y="701"/>
                  </a:lnTo>
                  <a:lnTo>
                    <a:pt x="41" y="633"/>
                  </a:lnTo>
                  <a:lnTo>
                    <a:pt x="68" y="567"/>
                  </a:lnTo>
                  <a:lnTo>
                    <a:pt x="96" y="506"/>
                  </a:lnTo>
                  <a:lnTo>
                    <a:pt x="112" y="477"/>
                  </a:lnTo>
                  <a:lnTo>
                    <a:pt x="128" y="446"/>
                  </a:lnTo>
                  <a:lnTo>
                    <a:pt x="162" y="390"/>
                  </a:lnTo>
                  <a:lnTo>
                    <a:pt x="180" y="364"/>
                  </a:lnTo>
                  <a:lnTo>
                    <a:pt x="200" y="338"/>
                  </a:lnTo>
                  <a:lnTo>
                    <a:pt x="241" y="289"/>
                  </a:lnTo>
                  <a:lnTo>
                    <a:pt x="262" y="265"/>
                  </a:lnTo>
                  <a:lnTo>
                    <a:pt x="285" y="242"/>
                  </a:lnTo>
                  <a:lnTo>
                    <a:pt x="332" y="200"/>
                  </a:lnTo>
                  <a:lnTo>
                    <a:pt x="356" y="179"/>
                  </a:lnTo>
                  <a:lnTo>
                    <a:pt x="381" y="160"/>
                  </a:lnTo>
                  <a:lnTo>
                    <a:pt x="433" y="123"/>
                  </a:lnTo>
                  <a:lnTo>
                    <a:pt x="489" y="87"/>
                  </a:lnTo>
                  <a:lnTo>
                    <a:pt x="547" y="55"/>
                  </a:lnTo>
                  <a:lnTo>
                    <a:pt x="578" y="40"/>
                  </a:lnTo>
                  <a:lnTo>
                    <a:pt x="609" y="27"/>
                  </a:lnTo>
                  <a:lnTo>
                    <a:pt x="672" y="0"/>
                  </a:lnTo>
                  <a:lnTo>
                    <a:pt x="678" y="11"/>
                  </a:lnTo>
                  <a:lnTo>
                    <a:pt x="614" y="37"/>
                  </a:lnTo>
                  <a:lnTo>
                    <a:pt x="583" y="51"/>
                  </a:lnTo>
                  <a:lnTo>
                    <a:pt x="553" y="65"/>
                  </a:lnTo>
                  <a:lnTo>
                    <a:pt x="494" y="97"/>
                  </a:lnTo>
                  <a:lnTo>
                    <a:pt x="439" y="132"/>
                  </a:lnTo>
                  <a:lnTo>
                    <a:pt x="389" y="169"/>
                  </a:lnTo>
                  <a:lnTo>
                    <a:pt x="363" y="188"/>
                  </a:lnTo>
                  <a:lnTo>
                    <a:pt x="340" y="209"/>
                  </a:lnTo>
                  <a:lnTo>
                    <a:pt x="293" y="252"/>
                  </a:lnTo>
                  <a:lnTo>
                    <a:pt x="270" y="274"/>
                  </a:lnTo>
                  <a:lnTo>
                    <a:pt x="249" y="298"/>
                  </a:lnTo>
                  <a:lnTo>
                    <a:pt x="209" y="346"/>
                  </a:lnTo>
                  <a:lnTo>
                    <a:pt x="189" y="372"/>
                  </a:lnTo>
                  <a:lnTo>
                    <a:pt x="172" y="398"/>
                  </a:lnTo>
                  <a:lnTo>
                    <a:pt x="137" y="454"/>
                  </a:lnTo>
                  <a:lnTo>
                    <a:pt x="121" y="484"/>
                  </a:lnTo>
                  <a:lnTo>
                    <a:pt x="106" y="511"/>
                  </a:lnTo>
                  <a:lnTo>
                    <a:pt x="78" y="573"/>
                  </a:lnTo>
                  <a:lnTo>
                    <a:pt x="52" y="638"/>
                  </a:lnTo>
                  <a:lnTo>
                    <a:pt x="29" y="706"/>
                  </a:lnTo>
                  <a:lnTo>
                    <a:pt x="20" y="741"/>
                  </a:lnTo>
                  <a:lnTo>
                    <a:pt x="11" y="777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7"/>
            <p:cNvSpPr>
              <a:spLocks/>
            </p:cNvSpPr>
            <p:nvPr/>
          </p:nvSpPr>
          <p:spPr bwMode="auto">
            <a:xfrm>
              <a:off x="5336849" y="3637430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5872616" y="3026154"/>
              <a:ext cx="5911" cy="9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12"/>
                </a:cxn>
                <a:cxn ang="0">
                  <a:pos x="6" y="11"/>
                </a:cxn>
                <a:cxn ang="0">
                  <a:pos x="0" y="0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2" y="0"/>
                  </a:lnTo>
                  <a:lnTo>
                    <a:pt x="4" y="12"/>
                  </a:lnTo>
                  <a:lnTo>
                    <a:pt x="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42" name="41 Imagen" descr="LOGO VERBIO_3D_448 x 142_TIF.t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940152" y="332656"/>
            <a:ext cx="2724244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117A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" y="2643191"/>
            <a:ext cx="4500563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2286008" y="3"/>
            <a:ext cx="11588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2800350" y="1049340"/>
            <a:ext cx="2090738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1 Marcador de título"/>
          <p:cNvSpPr>
            <a:spLocks noGrp="1"/>
          </p:cNvSpPr>
          <p:nvPr>
            <p:ph type="title"/>
          </p:nvPr>
        </p:nvSpPr>
        <p:spPr bwMode="auto">
          <a:xfrm>
            <a:off x="1057283" y="2357439"/>
            <a:ext cx="6086475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57283" y="4357688"/>
            <a:ext cx="2022475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2227C36-4574-4CF8-A5BF-73B21AFEDB1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  <p:pic>
        <p:nvPicPr>
          <p:cNvPr id="1031" name="Picture 39"/>
          <p:cNvPicPr>
            <a:picLocks noChangeAspect="1" noChangeArrowheads="1"/>
          </p:cNvPicPr>
          <p:nvPr userDrawn="1"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1004896" y="2143124"/>
            <a:ext cx="52387" cy="2916239"/>
          </a:xfrm>
          <a:prstGeom prst="rect">
            <a:avLst/>
          </a:prstGeom>
          <a:solidFill>
            <a:srgbClr val="0019A6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42 Grupo"/>
          <p:cNvGrpSpPr>
            <a:grpSpLocks/>
          </p:cNvGrpSpPr>
          <p:nvPr userDrawn="1"/>
        </p:nvGrpSpPr>
        <p:grpSpPr bwMode="auto">
          <a:xfrm rot="-3696640">
            <a:off x="2896402" y="865986"/>
            <a:ext cx="5427663" cy="6073775"/>
            <a:chOff x="927101" y="1588"/>
            <a:chExt cx="6737350" cy="7540625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6105333" y="1309382"/>
              <a:ext cx="794137" cy="532140"/>
            </a:xfrm>
            <a:custGeom>
              <a:avLst/>
              <a:gdLst/>
              <a:ahLst/>
              <a:cxnLst>
                <a:cxn ang="0">
                  <a:pos x="0" y="667"/>
                </a:cxn>
                <a:cxn ang="0">
                  <a:pos x="11" y="626"/>
                </a:cxn>
                <a:cxn ang="0">
                  <a:pos x="23" y="583"/>
                </a:cxn>
                <a:cxn ang="0">
                  <a:pos x="36" y="543"/>
                </a:cxn>
                <a:cxn ang="0">
                  <a:pos x="52" y="505"/>
                </a:cxn>
                <a:cxn ang="0">
                  <a:pos x="69" y="466"/>
                </a:cxn>
                <a:cxn ang="0">
                  <a:pos x="89" y="430"/>
                </a:cxn>
                <a:cxn ang="0">
                  <a:pos x="111" y="393"/>
                </a:cxn>
                <a:cxn ang="0">
                  <a:pos x="133" y="359"/>
                </a:cxn>
                <a:cxn ang="0">
                  <a:pos x="157" y="326"/>
                </a:cxn>
                <a:cxn ang="0">
                  <a:pos x="184" y="295"/>
                </a:cxn>
                <a:cxn ang="0">
                  <a:pos x="211" y="265"/>
                </a:cxn>
                <a:cxn ang="0">
                  <a:pos x="239" y="236"/>
                </a:cxn>
                <a:cxn ang="0">
                  <a:pos x="300" y="184"/>
                </a:cxn>
                <a:cxn ang="0">
                  <a:pos x="332" y="158"/>
                </a:cxn>
                <a:cxn ang="0">
                  <a:pos x="366" y="134"/>
                </a:cxn>
                <a:cxn ang="0">
                  <a:pos x="401" y="113"/>
                </a:cxn>
                <a:cxn ang="0">
                  <a:pos x="436" y="94"/>
                </a:cxn>
                <a:cxn ang="0">
                  <a:pos x="472" y="77"/>
                </a:cxn>
                <a:cxn ang="0">
                  <a:pos x="509" y="60"/>
                </a:cxn>
                <a:cxn ang="0">
                  <a:pos x="546" y="46"/>
                </a:cxn>
                <a:cxn ang="0">
                  <a:pos x="586" y="33"/>
                </a:cxn>
                <a:cxn ang="0">
                  <a:pos x="626" y="24"/>
                </a:cxn>
                <a:cxn ang="0">
                  <a:pos x="667" y="14"/>
                </a:cxn>
                <a:cxn ang="0">
                  <a:pos x="707" y="8"/>
                </a:cxn>
                <a:cxn ang="0">
                  <a:pos x="747" y="2"/>
                </a:cxn>
                <a:cxn ang="0">
                  <a:pos x="831" y="0"/>
                </a:cxn>
                <a:cxn ang="0">
                  <a:pos x="873" y="1"/>
                </a:cxn>
                <a:cxn ang="0">
                  <a:pos x="915" y="4"/>
                </a:cxn>
                <a:cxn ang="0">
                  <a:pos x="956" y="10"/>
                </a:cxn>
                <a:cxn ang="0">
                  <a:pos x="1000" y="18"/>
                </a:cxn>
                <a:cxn ang="0">
                  <a:pos x="998" y="30"/>
                </a:cxn>
                <a:cxn ang="0">
                  <a:pos x="955" y="22"/>
                </a:cxn>
                <a:cxn ang="0">
                  <a:pos x="914" y="16"/>
                </a:cxn>
                <a:cxn ang="0">
                  <a:pos x="871" y="13"/>
                </a:cxn>
                <a:cxn ang="0">
                  <a:pos x="831" y="12"/>
                </a:cxn>
                <a:cxn ang="0">
                  <a:pos x="747" y="14"/>
                </a:cxn>
                <a:cxn ang="0">
                  <a:pos x="709" y="20"/>
                </a:cxn>
                <a:cxn ang="0">
                  <a:pos x="669" y="26"/>
                </a:cxn>
                <a:cxn ang="0">
                  <a:pos x="629" y="36"/>
                </a:cxn>
                <a:cxn ang="0">
                  <a:pos x="589" y="45"/>
                </a:cxn>
                <a:cxn ang="0">
                  <a:pos x="550" y="57"/>
                </a:cxn>
                <a:cxn ang="0">
                  <a:pos x="514" y="70"/>
                </a:cxn>
                <a:cxn ang="0">
                  <a:pos x="477" y="88"/>
                </a:cxn>
                <a:cxn ang="0">
                  <a:pos x="441" y="105"/>
                </a:cxn>
                <a:cxn ang="0">
                  <a:pos x="406" y="124"/>
                </a:cxn>
                <a:cxn ang="0">
                  <a:pos x="372" y="145"/>
                </a:cxn>
                <a:cxn ang="0">
                  <a:pos x="340" y="168"/>
                </a:cxn>
                <a:cxn ang="0">
                  <a:pos x="308" y="193"/>
                </a:cxn>
                <a:cxn ang="0">
                  <a:pos x="247" y="245"/>
                </a:cxn>
                <a:cxn ang="0">
                  <a:pos x="219" y="274"/>
                </a:cxn>
                <a:cxn ang="0">
                  <a:pos x="192" y="305"/>
                </a:cxn>
                <a:cxn ang="0">
                  <a:pos x="167" y="334"/>
                </a:cxn>
                <a:cxn ang="0">
                  <a:pos x="143" y="367"/>
                </a:cxn>
                <a:cxn ang="0">
                  <a:pos x="120" y="401"/>
                </a:cxn>
                <a:cxn ang="0">
                  <a:pos x="99" y="437"/>
                </a:cxn>
                <a:cxn ang="0">
                  <a:pos x="80" y="471"/>
                </a:cxn>
                <a:cxn ang="0">
                  <a:pos x="63" y="510"/>
                </a:cxn>
                <a:cxn ang="0">
                  <a:pos x="47" y="549"/>
                </a:cxn>
                <a:cxn ang="0">
                  <a:pos x="33" y="588"/>
                </a:cxn>
                <a:cxn ang="0">
                  <a:pos x="21" y="630"/>
                </a:cxn>
                <a:cxn ang="0">
                  <a:pos x="11" y="671"/>
                </a:cxn>
                <a:cxn ang="0">
                  <a:pos x="0" y="667"/>
                </a:cxn>
              </a:cxnLst>
              <a:rect l="0" t="0" r="r" b="b"/>
              <a:pathLst>
                <a:path w="1000" h="671">
                  <a:moveTo>
                    <a:pt x="0" y="667"/>
                  </a:moveTo>
                  <a:lnTo>
                    <a:pt x="11" y="626"/>
                  </a:lnTo>
                  <a:lnTo>
                    <a:pt x="23" y="583"/>
                  </a:lnTo>
                  <a:lnTo>
                    <a:pt x="36" y="543"/>
                  </a:lnTo>
                  <a:lnTo>
                    <a:pt x="52" y="505"/>
                  </a:lnTo>
                  <a:lnTo>
                    <a:pt x="69" y="466"/>
                  </a:lnTo>
                  <a:lnTo>
                    <a:pt x="89" y="430"/>
                  </a:lnTo>
                  <a:lnTo>
                    <a:pt x="111" y="393"/>
                  </a:lnTo>
                  <a:lnTo>
                    <a:pt x="133" y="359"/>
                  </a:lnTo>
                  <a:lnTo>
                    <a:pt x="157" y="326"/>
                  </a:lnTo>
                  <a:lnTo>
                    <a:pt x="184" y="295"/>
                  </a:lnTo>
                  <a:lnTo>
                    <a:pt x="211" y="265"/>
                  </a:lnTo>
                  <a:lnTo>
                    <a:pt x="239" y="236"/>
                  </a:lnTo>
                  <a:lnTo>
                    <a:pt x="300" y="184"/>
                  </a:lnTo>
                  <a:lnTo>
                    <a:pt x="332" y="158"/>
                  </a:lnTo>
                  <a:lnTo>
                    <a:pt x="366" y="134"/>
                  </a:lnTo>
                  <a:lnTo>
                    <a:pt x="401" y="113"/>
                  </a:lnTo>
                  <a:lnTo>
                    <a:pt x="436" y="94"/>
                  </a:lnTo>
                  <a:lnTo>
                    <a:pt x="472" y="77"/>
                  </a:lnTo>
                  <a:lnTo>
                    <a:pt x="509" y="60"/>
                  </a:lnTo>
                  <a:lnTo>
                    <a:pt x="546" y="46"/>
                  </a:lnTo>
                  <a:lnTo>
                    <a:pt x="586" y="33"/>
                  </a:lnTo>
                  <a:lnTo>
                    <a:pt x="626" y="24"/>
                  </a:lnTo>
                  <a:lnTo>
                    <a:pt x="667" y="14"/>
                  </a:lnTo>
                  <a:lnTo>
                    <a:pt x="707" y="8"/>
                  </a:lnTo>
                  <a:lnTo>
                    <a:pt x="747" y="2"/>
                  </a:lnTo>
                  <a:lnTo>
                    <a:pt x="831" y="0"/>
                  </a:lnTo>
                  <a:lnTo>
                    <a:pt x="873" y="1"/>
                  </a:lnTo>
                  <a:lnTo>
                    <a:pt x="915" y="4"/>
                  </a:lnTo>
                  <a:lnTo>
                    <a:pt x="956" y="10"/>
                  </a:lnTo>
                  <a:lnTo>
                    <a:pt x="1000" y="18"/>
                  </a:lnTo>
                  <a:lnTo>
                    <a:pt x="998" y="30"/>
                  </a:lnTo>
                  <a:lnTo>
                    <a:pt x="955" y="22"/>
                  </a:lnTo>
                  <a:lnTo>
                    <a:pt x="914" y="16"/>
                  </a:lnTo>
                  <a:lnTo>
                    <a:pt x="871" y="13"/>
                  </a:lnTo>
                  <a:lnTo>
                    <a:pt x="831" y="12"/>
                  </a:lnTo>
                  <a:lnTo>
                    <a:pt x="747" y="14"/>
                  </a:lnTo>
                  <a:lnTo>
                    <a:pt x="709" y="20"/>
                  </a:lnTo>
                  <a:lnTo>
                    <a:pt x="669" y="26"/>
                  </a:lnTo>
                  <a:lnTo>
                    <a:pt x="629" y="36"/>
                  </a:lnTo>
                  <a:lnTo>
                    <a:pt x="589" y="45"/>
                  </a:lnTo>
                  <a:lnTo>
                    <a:pt x="550" y="57"/>
                  </a:lnTo>
                  <a:lnTo>
                    <a:pt x="514" y="70"/>
                  </a:lnTo>
                  <a:lnTo>
                    <a:pt x="477" y="88"/>
                  </a:lnTo>
                  <a:lnTo>
                    <a:pt x="441" y="105"/>
                  </a:lnTo>
                  <a:lnTo>
                    <a:pt x="406" y="124"/>
                  </a:lnTo>
                  <a:lnTo>
                    <a:pt x="372" y="145"/>
                  </a:lnTo>
                  <a:lnTo>
                    <a:pt x="340" y="168"/>
                  </a:lnTo>
                  <a:lnTo>
                    <a:pt x="308" y="193"/>
                  </a:lnTo>
                  <a:lnTo>
                    <a:pt x="247" y="245"/>
                  </a:lnTo>
                  <a:lnTo>
                    <a:pt x="219" y="274"/>
                  </a:lnTo>
                  <a:lnTo>
                    <a:pt x="192" y="305"/>
                  </a:lnTo>
                  <a:lnTo>
                    <a:pt x="167" y="334"/>
                  </a:lnTo>
                  <a:lnTo>
                    <a:pt x="143" y="367"/>
                  </a:lnTo>
                  <a:lnTo>
                    <a:pt x="120" y="401"/>
                  </a:lnTo>
                  <a:lnTo>
                    <a:pt x="99" y="437"/>
                  </a:lnTo>
                  <a:lnTo>
                    <a:pt x="80" y="471"/>
                  </a:lnTo>
                  <a:lnTo>
                    <a:pt x="63" y="510"/>
                  </a:lnTo>
                  <a:lnTo>
                    <a:pt x="47" y="549"/>
                  </a:lnTo>
                  <a:lnTo>
                    <a:pt x="33" y="588"/>
                  </a:lnTo>
                  <a:lnTo>
                    <a:pt x="21" y="630"/>
                  </a:lnTo>
                  <a:lnTo>
                    <a:pt x="11" y="671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6895172" y="1322783"/>
              <a:ext cx="532052" cy="7922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5" y="10"/>
                </a:cxn>
                <a:cxn ang="0">
                  <a:pos x="86" y="22"/>
                </a:cxn>
                <a:cxn ang="0">
                  <a:pos x="128" y="36"/>
                </a:cxn>
                <a:cxn ang="0">
                  <a:pos x="166" y="51"/>
                </a:cxn>
                <a:cxn ang="0">
                  <a:pos x="204" y="70"/>
                </a:cxn>
                <a:cxn ang="0">
                  <a:pos x="239" y="88"/>
                </a:cxn>
                <a:cxn ang="0">
                  <a:pos x="275" y="110"/>
                </a:cxn>
                <a:cxn ang="0">
                  <a:pos x="311" y="134"/>
                </a:cxn>
                <a:cxn ang="0">
                  <a:pos x="343" y="158"/>
                </a:cxn>
                <a:cxn ang="0">
                  <a:pos x="375" y="183"/>
                </a:cxn>
                <a:cxn ang="0">
                  <a:pos x="405" y="210"/>
                </a:cxn>
                <a:cxn ang="0">
                  <a:pos x="434" y="239"/>
                </a:cxn>
                <a:cxn ang="0">
                  <a:pos x="487" y="299"/>
                </a:cxn>
                <a:cxn ang="0">
                  <a:pos x="511" y="331"/>
                </a:cxn>
                <a:cxn ang="0">
                  <a:pos x="535" y="365"/>
                </a:cxn>
                <a:cxn ang="0">
                  <a:pos x="556" y="400"/>
                </a:cxn>
                <a:cxn ang="0">
                  <a:pos x="576" y="435"/>
                </a:cxn>
                <a:cxn ang="0">
                  <a:pos x="594" y="471"/>
                </a:cxn>
                <a:cxn ang="0">
                  <a:pos x="610" y="508"/>
                </a:cxn>
                <a:cxn ang="0">
                  <a:pos x="624" y="547"/>
                </a:cxn>
                <a:cxn ang="0">
                  <a:pos x="636" y="586"/>
                </a:cxn>
                <a:cxn ang="0">
                  <a:pos x="647" y="625"/>
                </a:cxn>
                <a:cxn ang="0">
                  <a:pos x="655" y="665"/>
                </a:cxn>
                <a:cxn ang="0">
                  <a:pos x="662" y="706"/>
                </a:cxn>
                <a:cxn ang="0">
                  <a:pos x="667" y="748"/>
                </a:cxn>
                <a:cxn ang="0">
                  <a:pos x="671" y="830"/>
                </a:cxn>
                <a:cxn ang="0">
                  <a:pos x="670" y="871"/>
                </a:cxn>
                <a:cxn ang="0">
                  <a:pos x="666" y="914"/>
                </a:cxn>
                <a:cxn ang="0">
                  <a:pos x="660" y="957"/>
                </a:cxn>
                <a:cxn ang="0">
                  <a:pos x="652" y="999"/>
                </a:cxn>
                <a:cxn ang="0">
                  <a:pos x="640" y="998"/>
                </a:cxn>
                <a:cxn ang="0">
                  <a:pos x="648" y="955"/>
                </a:cxn>
                <a:cxn ang="0">
                  <a:pos x="654" y="914"/>
                </a:cxn>
                <a:cxn ang="0">
                  <a:pos x="658" y="871"/>
                </a:cxn>
                <a:cxn ang="0">
                  <a:pos x="659" y="830"/>
                </a:cxn>
                <a:cxn ang="0">
                  <a:pos x="655" y="749"/>
                </a:cxn>
                <a:cxn ang="0">
                  <a:pos x="650" y="708"/>
                </a:cxn>
                <a:cxn ang="0">
                  <a:pos x="643" y="668"/>
                </a:cxn>
                <a:cxn ang="0">
                  <a:pos x="635" y="628"/>
                </a:cxn>
                <a:cxn ang="0">
                  <a:pos x="624" y="589"/>
                </a:cxn>
                <a:cxn ang="0">
                  <a:pos x="614" y="552"/>
                </a:cxn>
                <a:cxn ang="0">
                  <a:pos x="599" y="513"/>
                </a:cxn>
                <a:cxn ang="0">
                  <a:pos x="583" y="476"/>
                </a:cxn>
                <a:cxn ang="0">
                  <a:pos x="566" y="440"/>
                </a:cxn>
                <a:cxn ang="0">
                  <a:pos x="546" y="405"/>
                </a:cxn>
                <a:cxn ang="0">
                  <a:pos x="524" y="371"/>
                </a:cxn>
                <a:cxn ang="0">
                  <a:pos x="502" y="339"/>
                </a:cxn>
                <a:cxn ang="0">
                  <a:pos x="478" y="307"/>
                </a:cxn>
                <a:cxn ang="0">
                  <a:pos x="425" y="247"/>
                </a:cxn>
                <a:cxn ang="0">
                  <a:pos x="397" y="219"/>
                </a:cxn>
                <a:cxn ang="0">
                  <a:pos x="367" y="192"/>
                </a:cxn>
                <a:cxn ang="0">
                  <a:pos x="335" y="167"/>
                </a:cxn>
                <a:cxn ang="0">
                  <a:pos x="303" y="143"/>
                </a:cxn>
                <a:cxn ang="0">
                  <a:pos x="270" y="120"/>
                </a:cxn>
                <a:cxn ang="0">
                  <a:pos x="234" y="99"/>
                </a:cxn>
                <a:cxn ang="0">
                  <a:pos x="198" y="80"/>
                </a:cxn>
                <a:cxn ang="0">
                  <a:pos x="161" y="62"/>
                </a:cxn>
                <a:cxn ang="0">
                  <a:pos x="122" y="47"/>
                </a:cxn>
                <a:cxn ang="0">
                  <a:pos x="84" y="34"/>
                </a:cxn>
                <a:cxn ang="0">
                  <a:pos x="42" y="22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671" h="999">
                  <a:moveTo>
                    <a:pt x="2" y="0"/>
                  </a:moveTo>
                  <a:lnTo>
                    <a:pt x="45" y="10"/>
                  </a:lnTo>
                  <a:lnTo>
                    <a:pt x="86" y="22"/>
                  </a:lnTo>
                  <a:lnTo>
                    <a:pt x="128" y="36"/>
                  </a:lnTo>
                  <a:lnTo>
                    <a:pt x="166" y="51"/>
                  </a:lnTo>
                  <a:lnTo>
                    <a:pt x="204" y="70"/>
                  </a:lnTo>
                  <a:lnTo>
                    <a:pt x="239" y="88"/>
                  </a:lnTo>
                  <a:lnTo>
                    <a:pt x="275" y="110"/>
                  </a:lnTo>
                  <a:lnTo>
                    <a:pt x="311" y="134"/>
                  </a:lnTo>
                  <a:lnTo>
                    <a:pt x="343" y="158"/>
                  </a:lnTo>
                  <a:lnTo>
                    <a:pt x="375" y="183"/>
                  </a:lnTo>
                  <a:lnTo>
                    <a:pt x="405" y="210"/>
                  </a:lnTo>
                  <a:lnTo>
                    <a:pt x="434" y="239"/>
                  </a:lnTo>
                  <a:lnTo>
                    <a:pt x="487" y="299"/>
                  </a:lnTo>
                  <a:lnTo>
                    <a:pt x="511" y="331"/>
                  </a:lnTo>
                  <a:lnTo>
                    <a:pt x="535" y="365"/>
                  </a:lnTo>
                  <a:lnTo>
                    <a:pt x="556" y="400"/>
                  </a:lnTo>
                  <a:lnTo>
                    <a:pt x="576" y="435"/>
                  </a:lnTo>
                  <a:lnTo>
                    <a:pt x="594" y="471"/>
                  </a:lnTo>
                  <a:lnTo>
                    <a:pt x="610" y="508"/>
                  </a:lnTo>
                  <a:lnTo>
                    <a:pt x="624" y="547"/>
                  </a:lnTo>
                  <a:lnTo>
                    <a:pt x="636" y="586"/>
                  </a:lnTo>
                  <a:lnTo>
                    <a:pt x="647" y="625"/>
                  </a:lnTo>
                  <a:lnTo>
                    <a:pt x="655" y="665"/>
                  </a:lnTo>
                  <a:lnTo>
                    <a:pt x="662" y="706"/>
                  </a:lnTo>
                  <a:lnTo>
                    <a:pt x="667" y="748"/>
                  </a:lnTo>
                  <a:lnTo>
                    <a:pt x="671" y="830"/>
                  </a:lnTo>
                  <a:lnTo>
                    <a:pt x="670" y="871"/>
                  </a:lnTo>
                  <a:lnTo>
                    <a:pt x="666" y="914"/>
                  </a:lnTo>
                  <a:lnTo>
                    <a:pt x="660" y="957"/>
                  </a:lnTo>
                  <a:lnTo>
                    <a:pt x="652" y="999"/>
                  </a:lnTo>
                  <a:lnTo>
                    <a:pt x="640" y="998"/>
                  </a:lnTo>
                  <a:lnTo>
                    <a:pt x="648" y="955"/>
                  </a:lnTo>
                  <a:lnTo>
                    <a:pt x="654" y="914"/>
                  </a:lnTo>
                  <a:lnTo>
                    <a:pt x="658" y="871"/>
                  </a:lnTo>
                  <a:lnTo>
                    <a:pt x="659" y="830"/>
                  </a:lnTo>
                  <a:lnTo>
                    <a:pt x="655" y="749"/>
                  </a:lnTo>
                  <a:lnTo>
                    <a:pt x="650" y="708"/>
                  </a:lnTo>
                  <a:lnTo>
                    <a:pt x="643" y="668"/>
                  </a:lnTo>
                  <a:lnTo>
                    <a:pt x="635" y="628"/>
                  </a:lnTo>
                  <a:lnTo>
                    <a:pt x="624" y="589"/>
                  </a:lnTo>
                  <a:lnTo>
                    <a:pt x="614" y="552"/>
                  </a:lnTo>
                  <a:lnTo>
                    <a:pt x="599" y="513"/>
                  </a:lnTo>
                  <a:lnTo>
                    <a:pt x="583" y="476"/>
                  </a:lnTo>
                  <a:lnTo>
                    <a:pt x="566" y="440"/>
                  </a:lnTo>
                  <a:lnTo>
                    <a:pt x="546" y="405"/>
                  </a:lnTo>
                  <a:lnTo>
                    <a:pt x="524" y="371"/>
                  </a:lnTo>
                  <a:lnTo>
                    <a:pt x="502" y="339"/>
                  </a:lnTo>
                  <a:lnTo>
                    <a:pt x="478" y="307"/>
                  </a:lnTo>
                  <a:lnTo>
                    <a:pt x="425" y="247"/>
                  </a:lnTo>
                  <a:lnTo>
                    <a:pt x="397" y="219"/>
                  </a:lnTo>
                  <a:lnTo>
                    <a:pt x="367" y="192"/>
                  </a:lnTo>
                  <a:lnTo>
                    <a:pt x="335" y="167"/>
                  </a:lnTo>
                  <a:lnTo>
                    <a:pt x="303" y="143"/>
                  </a:lnTo>
                  <a:lnTo>
                    <a:pt x="270" y="120"/>
                  </a:lnTo>
                  <a:lnTo>
                    <a:pt x="234" y="99"/>
                  </a:lnTo>
                  <a:lnTo>
                    <a:pt x="198" y="80"/>
                  </a:lnTo>
                  <a:lnTo>
                    <a:pt x="161" y="62"/>
                  </a:lnTo>
                  <a:lnTo>
                    <a:pt x="122" y="47"/>
                  </a:lnTo>
                  <a:lnTo>
                    <a:pt x="84" y="34"/>
                  </a:lnTo>
                  <a:lnTo>
                    <a:pt x="42" y="22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6900889" y="1324210"/>
              <a:ext cx="1970" cy="788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6620744" y="2114956"/>
              <a:ext cx="794137" cy="530169"/>
            </a:xfrm>
            <a:custGeom>
              <a:avLst/>
              <a:gdLst/>
              <a:ahLst/>
              <a:cxnLst>
                <a:cxn ang="0">
                  <a:pos x="1000" y="3"/>
                </a:cxn>
                <a:cxn ang="0">
                  <a:pos x="990" y="44"/>
                </a:cxn>
                <a:cxn ang="0">
                  <a:pos x="978" y="85"/>
                </a:cxn>
                <a:cxn ang="0">
                  <a:pos x="964" y="127"/>
                </a:cxn>
                <a:cxn ang="0">
                  <a:pos x="948" y="165"/>
                </a:cxn>
                <a:cxn ang="0">
                  <a:pos x="931" y="202"/>
                </a:cxn>
                <a:cxn ang="0">
                  <a:pos x="911" y="240"/>
                </a:cxn>
                <a:cxn ang="0">
                  <a:pos x="891" y="274"/>
                </a:cxn>
                <a:cxn ang="0">
                  <a:pos x="867" y="310"/>
                </a:cxn>
                <a:cxn ang="0">
                  <a:pos x="842" y="342"/>
                </a:cxn>
                <a:cxn ang="0">
                  <a:pos x="817" y="374"/>
                </a:cxn>
                <a:cxn ang="0">
                  <a:pos x="790" y="405"/>
                </a:cxn>
                <a:cxn ang="0">
                  <a:pos x="762" y="434"/>
                </a:cxn>
                <a:cxn ang="0">
                  <a:pos x="701" y="487"/>
                </a:cxn>
                <a:cxn ang="0">
                  <a:pos x="669" y="511"/>
                </a:cxn>
                <a:cxn ang="0">
                  <a:pos x="635" y="534"/>
                </a:cxn>
                <a:cxn ang="0">
                  <a:pos x="601" y="555"/>
                </a:cxn>
                <a:cxn ang="0">
                  <a:pos x="565" y="575"/>
                </a:cxn>
                <a:cxn ang="0">
                  <a:pos x="529" y="593"/>
                </a:cxn>
                <a:cxn ang="0">
                  <a:pos x="492" y="609"/>
                </a:cxn>
                <a:cxn ang="0">
                  <a:pos x="454" y="623"/>
                </a:cxn>
                <a:cxn ang="0">
                  <a:pos x="416" y="635"/>
                </a:cxn>
                <a:cxn ang="0">
                  <a:pos x="374" y="646"/>
                </a:cxn>
                <a:cxn ang="0">
                  <a:pos x="336" y="655"/>
                </a:cxn>
                <a:cxn ang="0">
                  <a:pos x="294" y="662"/>
                </a:cxn>
                <a:cxn ang="0">
                  <a:pos x="255" y="666"/>
                </a:cxn>
                <a:cxn ang="0">
                  <a:pos x="169" y="670"/>
                </a:cxn>
                <a:cxn ang="0">
                  <a:pos x="128" y="669"/>
                </a:cxn>
                <a:cxn ang="0">
                  <a:pos x="85" y="665"/>
                </a:cxn>
                <a:cxn ang="0">
                  <a:pos x="43" y="659"/>
                </a:cxn>
                <a:cxn ang="0">
                  <a:pos x="0" y="651"/>
                </a:cxn>
                <a:cxn ang="0">
                  <a:pos x="3" y="641"/>
                </a:cxn>
                <a:cxn ang="0">
                  <a:pos x="45" y="649"/>
                </a:cxn>
                <a:cxn ang="0">
                  <a:pos x="85" y="654"/>
                </a:cxn>
                <a:cxn ang="0">
                  <a:pos x="128" y="658"/>
                </a:cxn>
                <a:cxn ang="0">
                  <a:pos x="169" y="659"/>
                </a:cxn>
                <a:cxn ang="0">
                  <a:pos x="252" y="655"/>
                </a:cxn>
                <a:cxn ang="0">
                  <a:pos x="292" y="651"/>
                </a:cxn>
                <a:cxn ang="0">
                  <a:pos x="332" y="645"/>
                </a:cxn>
                <a:cxn ang="0">
                  <a:pos x="370" y="635"/>
                </a:cxn>
                <a:cxn ang="0">
                  <a:pos x="410" y="625"/>
                </a:cxn>
                <a:cxn ang="0">
                  <a:pos x="449" y="613"/>
                </a:cxn>
                <a:cxn ang="0">
                  <a:pos x="486" y="598"/>
                </a:cxn>
                <a:cxn ang="0">
                  <a:pos x="524" y="582"/>
                </a:cxn>
                <a:cxn ang="0">
                  <a:pos x="558" y="566"/>
                </a:cxn>
                <a:cxn ang="0">
                  <a:pos x="593" y="546"/>
                </a:cxn>
                <a:cxn ang="0">
                  <a:pos x="627" y="525"/>
                </a:cxn>
                <a:cxn ang="0">
                  <a:pos x="661" y="502"/>
                </a:cxn>
                <a:cxn ang="0">
                  <a:pos x="693" y="478"/>
                </a:cxn>
                <a:cxn ang="0">
                  <a:pos x="754" y="425"/>
                </a:cxn>
                <a:cxn ang="0">
                  <a:pos x="781" y="397"/>
                </a:cxn>
                <a:cxn ang="0">
                  <a:pos x="807" y="366"/>
                </a:cxn>
                <a:cxn ang="0">
                  <a:pos x="833" y="334"/>
                </a:cxn>
                <a:cxn ang="0">
                  <a:pos x="858" y="302"/>
                </a:cxn>
                <a:cxn ang="0">
                  <a:pos x="880" y="269"/>
                </a:cxn>
                <a:cxn ang="0">
                  <a:pos x="900" y="234"/>
                </a:cxn>
                <a:cxn ang="0">
                  <a:pos x="920" y="197"/>
                </a:cxn>
                <a:cxn ang="0">
                  <a:pos x="938" y="160"/>
                </a:cxn>
                <a:cxn ang="0">
                  <a:pos x="954" y="121"/>
                </a:cxn>
                <a:cxn ang="0">
                  <a:pos x="966" y="83"/>
                </a:cxn>
                <a:cxn ang="0">
                  <a:pos x="978" y="41"/>
                </a:cxn>
                <a:cxn ang="0">
                  <a:pos x="988" y="0"/>
                </a:cxn>
                <a:cxn ang="0">
                  <a:pos x="1000" y="3"/>
                </a:cxn>
              </a:cxnLst>
              <a:rect l="0" t="0" r="r" b="b"/>
              <a:pathLst>
                <a:path w="1000" h="670">
                  <a:moveTo>
                    <a:pt x="1000" y="3"/>
                  </a:moveTo>
                  <a:lnTo>
                    <a:pt x="990" y="44"/>
                  </a:lnTo>
                  <a:lnTo>
                    <a:pt x="978" y="85"/>
                  </a:lnTo>
                  <a:lnTo>
                    <a:pt x="964" y="127"/>
                  </a:lnTo>
                  <a:lnTo>
                    <a:pt x="948" y="165"/>
                  </a:lnTo>
                  <a:lnTo>
                    <a:pt x="931" y="202"/>
                  </a:lnTo>
                  <a:lnTo>
                    <a:pt x="911" y="240"/>
                  </a:lnTo>
                  <a:lnTo>
                    <a:pt x="891" y="274"/>
                  </a:lnTo>
                  <a:lnTo>
                    <a:pt x="867" y="310"/>
                  </a:lnTo>
                  <a:lnTo>
                    <a:pt x="842" y="342"/>
                  </a:lnTo>
                  <a:lnTo>
                    <a:pt x="817" y="374"/>
                  </a:lnTo>
                  <a:lnTo>
                    <a:pt x="790" y="405"/>
                  </a:lnTo>
                  <a:lnTo>
                    <a:pt x="762" y="434"/>
                  </a:lnTo>
                  <a:lnTo>
                    <a:pt x="701" y="487"/>
                  </a:lnTo>
                  <a:lnTo>
                    <a:pt x="669" y="511"/>
                  </a:lnTo>
                  <a:lnTo>
                    <a:pt x="635" y="534"/>
                  </a:lnTo>
                  <a:lnTo>
                    <a:pt x="601" y="555"/>
                  </a:lnTo>
                  <a:lnTo>
                    <a:pt x="565" y="575"/>
                  </a:lnTo>
                  <a:lnTo>
                    <a:pt x="529" y="593"/>
                  </a:lnTo>
                  <a:lnTo>
                    <a:pt x="492" y="609"/>
                  </a:lnTo>
                  <a:lnTo>
                    <a:pt x="454" y="623"/>
                  </a:lnTo>
                  <a:lnTo>
                    <a:pt x="416" y="635"/>
                  </a:lnTo>
                  <a:lnTo>
                    <a:pt x="374" y="646"/>
                  </a:lnTo>
                  <a:lnTo>
                    <a:pt x="336" y="655"/>
                  </a:lnTo>
                  <a:lnTo>
                    <a:pt x="294" y="662"/>
                  </a:lnTo>
                  <a:lnTo>
                    <a:pt x="255" y="666"/>
                  </a:lnTo>
                  <a:lnTo>
                    <a:pt x="169" y="670"/>
                  </a:lnTo>
                  <a:lnTo>
                    <a:pt x="128" y="669"/>
                  </a:lnTo>
                  <a:lnTo>
                    <a:pt x="85" y="665"/>
                  </a:lnTo>
                  <a:lnTo>
                    <a:pt x="43" y="659"/>
                  </a:lnTo>
                  <a:lnTo>
                    <a:pt x="0" y="651"/>
                  </a:lnTo>
                  <a:lnTo>
                    <a:pt x="3" y="641"/>
                  </a:lnTo>
                  <a:lnTo>
                    <a:pt x="45" y="649"/>
                  </a:lnTo>
                  <a:lnTo>
                    <a:pt x="85" y="654"/>
                  </a:lnTo>
                  <a:lnTo>
                    <a:pt x="128" y="658"/>
                  </a:lnTo>
                  <a:lnTo>
                    <a:pt x="169" y="659"/>
                  </a:lnTo>
                  <a:lnTo>
                    <a:pt x="252" y="655"/>
                  </a:lnTo>
                  <a:lnTo>
                    <a:pt x="292" y="651"/>
                  </a:lnTo>
                  <a:lnTo>
                    <a:pt x="332" y="645"/>
                  </a:lnTo>
                  <a:lnTo>
                    <a:pt x="370" y="635"/>
                  </a:lnTo>
                  <a:lnTo>
                    <a:pt x="410" y="625"/>
                  </a:lnTo>
                  <a:lnTo>
                    <a:pt x="449" y="613"/>
                  </a:lnTo>
                  <a:lnTo>
                    <a:pt x="486" y="598"/>
                  </a:lnTo>
                  <a:lnTo>
                    <a:pt x="524" y="582"/>
                  </a:lnTo>
                  <a:lnTo>
                    <a:pt x="558" y="566"/>
                  </a:lnTo>
                  <a:lnTo>
                    <a:pt x="593" y="546"/>
                  </a:lnTo>
                  <a:lnTo>
                    <a:pt x="627" y="525"/>
                  </a:lnTo>
                  <a:lnTo>
                    <a:pt x="661" y="502"/>
                  </a:lnTo>
                  <a:lnTo>
                    <a:pt x="693" y="478"/>
                  </a:lnTo>
                  <a:lnTo>
                    <a:pt x="754" y="425"/>
                  </a:lnTo>
                  <a:lnTo>
                    <a:pt x="781" y="397"/>
                  </a:lnTo>
                  <a:lnTo>
                    <a:pt x="807" y="366"/>
                  </a:lnTo>
                  <a:lnTo>
                    <a:pt x="833" y="334"/>
                  </a:lnTo>
                  <a:lnTo>
                    <a:pt x="858" y="302"/>
                  </a:lnTo>
                  <a:lnTo>
                    <a:pt x="880" y="269"/>
                  </a:lnTo>
                  <a:lnTo>
                    <a:pt x="900" y="234"/>
                  </a:lnTo>
                  <a:lnTo>
                    <a:pt x="920" y="197"/>
                  </a:lnTo>
                  <a:lnTo>
                    <a:pt x="938" y="160"/>
                  </a:lnTo>
                  <a:lnTo>
                    <a:pt x="954" y="121"/>
                  </a:lnTo>
                  <a:lnTo>
                    <a:pt x="966" y="83"/>
                  </a:lnTo>
                  <a:lnTo>
                    <a:pt x="978" y="41"/>
                  </a:lnTo>
                  <a:lnTo>
                    <a:pt x="988" y="0"/>
                  </a:lnTo>
                  <a:lnTo>
                    <a:pt x="100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7406926" y="2114395"/>
              <a:ext cx="9852" cy="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2"/>
            <p:cNvSpPr>
              <a:spLocks/>
            </p:cNvSpPr>
            <p:nvPr/>
          </p:nvSpPr>
          <p:spPr bwMode="auto">
            <a:xfrm>
              <a:off x="6086383" y="1840623"/>
              <a:ext cx="532052" cy="792298"/>
            </a:xfrm>
            <a:custGeom>
              <a:avLst/>
              <a:gdLst/>
              <a:ahLst/>
              <a:cxnLst>
                <a:cxn ang="0">
                  <a:pos x="667" y="1000"/>
                </a:cxn>
                <a:cxn ang="0">
                  <a:pos x="624" y="991"/>
                </a:cxn>
                <a:cxn ang="0">
                  <a:pos x="584" y="979"/>
                </a:cxn>
                <a:cxn ang="0">
                  <a:pos x="544" y="964"/>
                </a:cxn>
                <a:cxn ang="0">
                  <a:pos x="504" y="948"/>
                </a:cxn>
                <a:cxn ang="0">
                  <a:pos x="467" y="931"/>
                </a:cxn>
                <a:cxn ang="0">
                  <a:pos x="430" y="912"/>
                </a:cxn>
                <a:cxn ang="0">
                  <a:pos x="394" y="891"/>
                </a:cxn>
                <a:cxn ang="0">
                  <a:pos x="360" y="868"/>
                </a:cxn>
                <a:cxn ang="0">
                  <a:pos x="327" y="844"/>
                </a:cxn>
                <a:cxn ang="0">
                  <a:pos x="295" y="816"/>
                </a:cxn>
                <a:cxn ang="0">
                  <a:pos x="266" y="791"/>
                </a:cxn>
                <a:cxn ang="0">
                  <a:pos x="237" y="763"/>
                </a:cxn>
                <a:cxn ang="0">
                  <a:pos x="183" y="701"/>
                </a:cxn>
                <a:cxn ang="0">
                  <a:pos x="158" y="669"/>
                </a:cxn>
                <a:cxn ang="0">
                  <a:pos x="135" y="635"/>
                </a:cxn>
                <a:cxn ang="0">
                  <a:pos x="114" y="602"/>
                </a:cxn>
                <a:cxn ang="0">
                  <a:pos x="95" y="566"/>
                </a:cxn>
                <a:cxn ang="0">
                  <a:pos x="77" y="529"/>
                </a:cxn>
                <a:cxn ang="0">
                  <a:pos x="61" y="492"/>
                </a:cxn>
                <a:cxn ang="0">
                  <a:pos x="47" y="454"/>
                </a:cxn>
                <a:cxn ang="0">
                  <a:pos x="34" y="416"/>
                </a:cxn>
                <a:cxn ang="0">
                  <a:pos x="23" y="377"/>
                </a:cxn>
                <a:cxn ang="0">
                  <a:pos x="16" y="336"/>
                </a:cxn>
                <a:cxn ang="0">
                  <a:pos x="9" y="296"/>
                </a:cxn>
                <a:cxn ang="0">
                  <a:pos x="4" y="253"/>
                </a:cxn>
                <a:cxn ang="0">
                  <a:pos x="0" y="171"/>
                </a:cxn>
                <a:cxn ang="0">
                  <a:pos x="1" y="127"/>
                </a:cxn>
                <a:cxn ang="0">
                  <a:pos x="5" y="85"/>
                </a:cxn>
                <a:cxn ang="0">
                  <a:pos x="10" y="43"/>
                </a:cxn>
                <a:cxn ang="0">
                  <a:pos x="18" y="0"/>
                </a:cxn>
                <a:cxn ang="0">
                  <a:pos x="29" y="4"/>
                </a:cxn>
                <a:cxn ang="0">
                  <a:pos x="21" y="45"/>
                </a:cxn>
                <a:cxn ang="0">
                  <a:pos x="16" y="88"/>
                </a:cxn>
                <a:cxn ang="0">
                  <a:pos x="12" y="129"/>
                </a:cxn>
                <a:cxn ang="0">
                  <a:pos x="10" y="171"/>
                </a:cxn>
                <a:cxn ang="0">
                  <a:pos x="14" y="253"/>
                </a:cxn>
                <a:cxn ang="0">
                  <a:pos x="19" y="293"/>
                </a:cxn>
                <a:cxn ang="0">
                  <a:pos x="26" y="333"/>
                </a:cxn>
                <a:cxn ang="0">
                  <a:pos x="34" y="373"/>
                </a:cxn>
                <a:cxn ang="0">
                  <a:pos x="45" y="412"/>
                </a:cxn>
                <a:cxn ang="0">
                  <a:pos x="58" y="450"/>
                </a:cxn>
                <a:cxn ang="0">
                  <a:pos x="71" y="486"/>
                </a:cxn>
                <a:cxn ang="0">
                  <a:pos x="87" y="523"/>
                </a:cxn>
                <a:cxn ang="0">
                  <a:pos x="105" y="559"/>
                </a:cxn>
                <a:cxn ang="0">
                  <a:pos x="123" y="595"/>
                </a:cxn>
                <a:cxn ang="0">
                  <a:pos x="145" y="629"/>
                </a:cxn>
                <a:cxn ang="0">
                  <a:pos x="167" y="661"/>
                </a:cxn>
                <a:cxn ang="0">
                  <a:pos x="191" y="693"/>
                </a:cxn>
                <a:cxn ang="0">
                  <a:pos x="245" y="754"/>
                </a:cxn>
                <a:cxn ang="0">
                  <a:pos x="274" y="782"/>
                </a:cxn>
                <a:cxn ang="0">
                  <a:pos x="303" y="808"/>
                </a:cxn>
                <a:cxn ang="0">
                  <a:pos x="335" y="835"/>
                </a:cxn>
                <a:cxn ang="0">
                  <a:pos x="368" y="859"/>
                </a:cxn>
                <a:cxn ang="0">
                  <a:pos x="400" y="882"/>
                </a:cxn>
                <a:cxn ang="0">
                  <a:pos x="436" y="903"/>
                </a:cxn>
                <a:cxn ang="0">
                  <a:pos x="472" y="920"/>
                </a:cxn>
                <a:cxn ang="0">
                  <a:pos x="510" y="938"/>
                </a:cxn>
                <a:cxn ang="0">
                  <a:pos x="550" y="954"/>
                </a:cxn>
                <a:cxn ang="0">
                  <a:pos x="588" y="968"/>
                </a:cxn>
                <a:cxn ang="0">
                  <a:pos x="628" y="980"/>
                </a:cxn>
                <a:cxn ang="0">
                  <a:pos x="671" y="990"/>
                </a:cxn>
                <a:cxn ang="0">
                  <a:pos x="667" y="1000"/>
                </a:cxn>
              </a:cxnLst>
              <a:rect l="0" t="0" r="r" b="b"/>
              <a:pathLst>
                <a:path w="671" h="1000">
                  <a:moveTo>
                    <a:pt x="667" y="1000"/>
                  </a:moveTo>
                  <a:lnTo>
                    <a:pt x="624" y="991"/>
                  </a:lnTo>
                  <a:lnTo>
                    <a:pt x="584" y="979"/>
                  </a:lnTo>
                  <a:lnTo>
                    <a:pt x="544" y="964"/>
                  </a:lnTo>
                  <a:lnTo>
                    <a:pt x="504" y="948"/>
                  </a:lnTo>
                  <a:lnTo>
                    <a:pt x="467" y="931"/>
                  </a:lnTo>
                  <a:lnTo>
                    <a:pt x="430" y="912"/>
                  </a:lnTo>
                  <a:lnTo>
                    <a:pt x="394" y="891"/>
                  </a:lnTo>
                  <a:lnTo>
                    <a:pt x="360" y="868"/>
                  </a:lnTo>
                  <a:lnTo>
                    <a:pt x="327" y="844"/>
                  </a:lnTo>
                  <a:lnTo>
                    <a:pt x="295" y="816"/>
                  </a:lnTo>
                  <a:lnTo>
                    <a:pt x="266" y="791"/>
                  </a:lnTo>
                  <a:lnTo>
                    <a:pt x="237" y="763"/>
                  </a:lnTo>
                  <a:lnTo>
                    <a:pt x="183" y="701"/>
                  </a:lnTo>
                  <a:lnTo>
                    <a:pt x="158" y="669"/>
                  </a:lnTo>
                  <a:lnTo>
                    <a:pt x="135" y="635"/>
                  </a:lnTo>
                  <a:lnTo>
                    <a:pt x="114" y="602"/>
                  </a:lnTo>
                  <a:lnTo>
                    <a:pt x="95" y="566"/>
                  </a:lnTo>
                  <a:lnTo>
                    <a:pt x="77" y="529"/>
                  </a:lnTo>
                  <a:lnTo>
                    <a:pt x="61" y="492"/>
                  </a:lnTo>
                  <a:lnTo>
                    <a:pt x="47" y="454"/>
                  </a:lnTo>
                  <a:lnTo>
                    <a:pt x="34" y="416"/>
                  </a:lnTo>
                  <a:lnTo>
                    <a:pt x="23" y="377"/>
                  </a:lnTo>
                  <a:lnTo>
                    <a:pt x="16" y="336"/>
                  </a:lnTo>
                  <a:lnTo>
                    <a:pt x="9" y="296"/>
                  </a:lnTo>
                  <a:lnTo>
                    <a:pt x="4" y="253"/>
                  </a:lnTo>
                  <a:lnTo>
                    <a:pt x="0" y="171"/>
                  </a:lnTo>
                  <a:lnTo>
                    <a:pt x="1" y="127"/>
                  </a:lnTo>
                  <a:lnTo>
                    <a:pt x="5" y="85"/>
                  </a:lnTo>
                  <a:lnTo>
                    <a:pt x="10" y="43"/>
                  </a:lnTo>
                  <a:lnTo>
                    <a:pt x="18" y="0"/>
                  </a:lnTo>
                  <a:lnTo>
                    <a:pt x="29" y="4"/>
                  </a:lnTo>
                  <a:lnTo>
                    <a:pt x="21" y="45"/>
                  </a:lnTo>
                  <a:lnTo>
                    <a:pt x="16" y="88"/>
                  </a:lnTo>
                  <a:lnTo>
                    <a:pt x="12" y="129"/>
                  </a:lnTo>
                  <a:lnTo>
                    <a:pt x="10" y="171"/>
                  </a:lnTo>
                  <a:lnTo>
                    <a:pt x="14" y="253"/>
                  </a:lnTo>
                  <a:lnTo>
                    <a:pt x="19" y="293"/>
                  </a:lnTo>
                  <a:lnTo>
                    <a:pt x="26" y="333"/>
                  </a:lnTo>
                  <a:lnTo>
                    <a:pt x="34" y="373"/>
                  </a:lnTo>
                  <a:lnTo>
                    <a:pt x="45" y="412"/>
                  </a:lnTo>
                  <a:lnTo>
                    <a:pt x="58" y="450"/>
                  </a:lnTo>
                  <a:lnTo>
                    <a:pt x="71" y="486"/>
                  </a:lnTo>
                  <a:lnTo>
                    <a:pt x="87" y="523"/>
                  </a:lnTo>
                  <a:lnTo>
                    <a:pt x="105" y="559"/>
                  </a:lnTo>
                  <a:lnTo>
                    <a:pt x="123" y="595"/>
                  </a:lnTo>
                  <a:lnTo>
                    <a:pt x="145" y="629"/>
                  </a:lnTo>
                  <a:lnTo>
                    <a:pt x="167" y="661"/>
                  </a:lnTo>
                  <a:lnTo>
                    <a:pt x="191" y="693"/>
                  </a:lnTo>
                  <a:lnTo>
                    <a:pt x="245" y="754"/>
                  </a:lnTo>
                  <a:lnTo>
                    <a:pt x="274" y="782"/>
                  </a:lnTo>
                  <a:lnTo>
                    <a:pt x="303" y="808"/>
                  </a:lnTo>
                  <a:lnTo>
                    <a:pt x="335" y="835"/>
                  </a:lnTo>
                  <a:lnTo>
                    <a:pt x="368" y="859"/>
                  </a:lnTo>
                  <a:lnTo>
                    <a:pt x="400" y="882"/>
                  </a:lnTo>
                  <a:lnTo>
                    <a:pt x="436" y="903"/>
                  </a:lnTo>
                  <a:lnTo>
                    <a:pt x="472" y="920"/>
                  </a:lnTo>
                  <a:lnTo>
                    <a:pt x="510" y="938"/>
                  </a:lnTo>
                  <a:lnTo>
                    <a:pt x="550" y="954"/>
                  </a:lnTo>
                  <a:lnTo>
                    <a:pt x="588" y="968"/>
                  </a:lnTo>
                  <a:lnTo>
                    <a:pt x="628" y="980"/>
                  </a:lnTo>
                  <a:lnTo>
                    <a:pt x="671" y="990"/>
                  </a:lnTo>
                  <a:lnTo>
                    <a:pt x="667" y="10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>
              <a:off x="6615032" y="2623000"/>
              <a:ext cx="3941" cy="7884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0" y="10"/>
                </a:cxn>
                <a:cxn ang="0">
                  <a:pos x="4" y="0"/>
                </a:cxn>
                <a:cxn ang="0">
                  <a:pos x="1" y="10"/>
                </a:cxn>
              </a:cxnLst>
              <a:rect l="0" t="0" r="r" b="b"/>
              <a:pathLst>
                <a:path w="4" h="10">
                  <a:moveTo>
                    <a:pt x="1" y="10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6100087" y="1842455"/>
              <a:ext cx="7882" cy="19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5"/>
            <p:cNvSpPr>
              <a:spLocks/>
            </p:cNvSpPr>
            <p:nvPr/>
          </p:nvSpPr>
          <p:spPr bwMode="auto">
            <a:xfrm>
              <a:off x="6939546" y="-4093"/>
              <a:ext cx="435494" cy="293663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" y="344"/>
                </a:cxn>
                <a:cxn ang="0">
                  <a:pos x="12" y="320"/>
                </a:cxn>
                <a:cxn ang="0">
                  <a:pos x="28" y="277"/>
                </a:cxn>
                <a:cxn ang="0">
                  <a:pos x="48" y="236"/>
                </a:cxn>
                <a:cxn ang="0">
                  <a:pos x="72" y="197"/>
                </a:cxn>
                <a:cxn ang="0">
                  <a:pos x="100" y="163"/>
                </a:cxn>
                <a:cxn ang="0">
                  <a:pos x="130" y="131"/>
                </a:cxn>
                <a:cxn ang="0">
                  <a:pos x="163" y="102"/>
                </a:cxn>
                <a:cxn ang="0">
                  <a:pos x="199" y="75"/>
                </a:cxn>
                <a:cxn ang="0">
                  <a:pos x="238" y="52"/>
                </a:cxn>
                <a:cxn ang="0">
                  <a:pos x="278" y="34"/>
                </a:cxn>
                <a:cxn ang="0">
                  <a:pos x="321" y="20"/>
                </a:cxn>
                <a:cxn ang="0">
                  <a:pos x="365" y="10"/>
                </a:cxn>
                <a:cxn ang="0">
                  <a:pos x="410" y="3"/>
                </a:cxn>
                <a:cxn ang="0">
                  <a:pos x="433" y="2"/>
                </a:cxn>
                <a:cxn ang="0">
                  <a:pos x="455" y="0"/>
                </a:cxn>
                <a:cxn ang="0">
                  <a:pos x="500" y="3"/>
                </a:cxn>
                <a:cxn ang="0">
                  <a:pos x="547" y="11"/>
                </a:cxn>
                <a:cxn ang="0">
                  <a:pos x="546" y="23"/>
                </a:cxn>
                <a:cxn ang="0">
                  <a:pos x="499" y="15"/>
                </a:cxn>
                <a:cxn ang="0">
                  <a:pos x="455" y="12"/>
                </a:cxn>
                <a:cxn ang="0">
                  <a:pos x="433" y="14"/>
                </a:cxn>
                <a:cxn ang="0">
                  <a:pos x="411" y="15"/>
                </a:cxn>
                <a:cxn ang="0">
                  <a:pos x="366" y="22"/>
                </a:cxn>
                <a:cxn ang="0">
                  <a:pos x="323" y="32"/>
                </a:cxn>
                <a:cxn ang="0">
                  <a:pos x="283" y="44"/>
                </a:cxn>
                <a:cxn ang="0">
                  <a:pos x="243" y="63"/>
                </a:cxn>
                <a:cxn ang="0">
                  <a:pos x="205" y="86"/>
                </a:cxn>
                <a:cxn ang="0">
                  <a:pos x="171" y="111"/>
                </a:cxn>
                <a:cxn ang="0">
                  <a:pos x="138" y="140"/>
                </a:cxn>
                <a:cxn ang="0">
                  <a:pos x="108" y="172"/>
                </a:cxn>
                <a:cxn ang="0">
                  <a:pos x="81" y="205"/>
                </a:cxn>
                <a:cxn ang="0">
                  <a:pos x="57" y="244"/>
                </a:cxn>
                <a:cxn ang="0">
                  <a:pos x="38" y="283"/>
                </a:cxn>
                <a:cxn ang="0">
                  <a:pos x="22" y="325"/>
                </a:cxn>
                <a:cxn ang="0">
                  <a:pos x="16" y="348"/>
                </a:cxn>
                <a:cxn ang="0">
                  <a:pos x="10" y="371"/>
                </a:cxn>
                <a:cxn ang="0">
                  <a:pos x="0" y="367"/>
                </a:cxn>
              </a:cxnLst>
              <a:rect l="0" t="0" r="r" b="b"/>
              <a:pathLst>
                <a:path w="547" h="371">
                  <a:moveTo>
                    <a:pt x="0" y="367"/>
                  </a:moveTo>
                  <a:lnTo>
                    <a:pt x="5" y="344"/>
                  </a:lnTo>
                  <a:lnTo>
                    <a:pt x="12" y="320"/>
                  </a:lnTo>
                  <a:lnTo>
                    <a:pt x="28" y="277"/>
                  </a:lnTo>
                  <a:lnTo>
                    <a:pt x="48" y="236"/>
                  </a:lnTo>
                  <a:lnTo>
                    <a:pt x="72" y="197"/>
                  </a:lnTo>
                  <a:lnTo>
                    <a:pt x="100" y="163"/>
                  </a:lnTo>
                  <a:lnTo>
                    <a:pt x="130" y="131"/>
                  </a:lnTo>
                  <a:lnTo>
                    <a:pt x="163" y="102"/>
                  </a:lnTo>
                  <a:lnTo>
                    <a:pt x="199" y="75"/>
                  </a:lnTo>
                  <a:lnTo>
                    <a:pt x="238" y="52"/>
                  </a:lnTo>
                  <a:lnTo>
                    <a:pt x="278" y="34"/>
                  </a:lnTo>
                  <a:lnTo>
                    <a:pt x="321" y="20"/>
                  </a:lnTo>
                  <a:lnTo>
                    <a:pt x="365" y="10"/>
                  </a:lnTo>
                  <a:lnTo>
                    <a:pt x="410" y="3"/>
                  </a:lnTo>
                  <a:lnTo>
                    <a:pt x="433" y="2"/>
                  </a:lnTo>
                  <a:lnTo>
                    <a:pt x="455" y="0"/>
                  </a:lnTo>
                  <a:lnTo>
                    <a:pt x="500" y="3"/>
                  </a:lnTo>
                  <a:lnTo>
                    <a:pt x="547" y="11"/>
                  </a:lnTo>
                  <a:lnTo>
                    <a:pt x="546" y="23"/>
                  </a:lnTo>
                  <a:lnTo>
                    <a:pt x="499" y="15"/>
                  </a:lnTo>
                  <a:lnTo>
                    <a:pt x="455" y="12"/>
                  </a:lnTo>
                  <a:lnTo>
                    <a:pt x="433" y="14"/>
                  </a:lnTo>
                  <a:lnTo>
                    <a:pt x="411" y="15"/>
                  </a:lnTo>
                  <a:lnTo>
                    <a:pt x="366" y="22"/>
                  </a:lnTo>
                  <a:lnTo>
                    <a:pt x="323" y="32"/>
                  </a:lnTo>
                  <a:lnTo>
                    <a:pt x="283" y="44"/>
                  </a:lnTo>
                  <a:lnTo>
                    <a:pt x="243" y="63"/>
                  </a:lnTo>
                  <a:lnTo>
                    <a:pt x="205" y="86"/>
                  </a:lnTo>
                  <a:lnTo>
                    <a:pt x="171" y="111"/>
                  </a:lnTo>
                  <a:lnTo>
                    <a:pt x="138" y="140"/>
                  </a:lnTo>
                  <a:lnTo>
                    <a:pt x="108" y="172"/>
                  </a:lnTo>
                  <a:lnTo>
                    <a:pt x="81" y="205"/>
                  </a:lnTo>
                  <a:lnTo>
                    <a:pt x="57" y="244"/>
                  </a:lnTo>
                  <a:lnTo>
                    <a:pt x="38" y="283"/>
                  </a:lnTo>
                  <a:lnTo>
                    <a:pt x="22" y="325"/>
                  </a:lnTo>
                  <a:lnTo>
                    <a:pt x="16" y="348"/>
                  </a:lnTo>
                  <a:lnTo>
                    <a:pt x="10" y="371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7365877" y="6701"/>
              <a:ext cx="291643" cy="4355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5"/>
                </a:cxn>
                <a:cxn ang="0">
                  <a:pos x="49" y="12"/>
                </a:cxn>
                <a:cxn ang="0">
                  <a:pos x="92" y="28"/>
                </a:cxn>
                <a:cxn ang="0">
                  <a:pos x="132" y="48"/>
                </a:cxn>
                <a:cxn ang="0">
                  <a:pos x="172" y="73"/>
                </a:cxn>
                <a:cxn ang="0">
                  <a:pos x="206" y="101"/>
                </a:cxn>
                <a:cxn ang="0">
                  <a:pos x="238" y="131"/>
                </a:cxn>
                <a:cxn ang="0">
                  <a:pos x="267" y="164"/>
                </a:cxn>
                <a:cxn ang="0">
                  <a:pos x="294" y="201"/>
                </a:cxn>
                <a:cxn ang="0">
                  <a:pos x="317" y="238"/>
                </a:cxn>
                <a:cxn ang="0">
                  <a:pos x="335" y="278"/>
                </a:cxn>
                <a:cxn ang="0">
                  <a:pos x="350" y="322"/>
                </a:cxn>
                <a:cxn ang="0">
                  <a:pos x="361" y="365"/>
                </a:cxn>
                <a:cxn ang="0">
                  <a:pos x="366" y="410"/>
                </a:cxn>
                <a:cxn ang="0">
                  <a:pos x="367" y="433"/>
                </a:cxn>
                <a:cxn ang="0">
                  <a:pos x="369" y="455"/>
                </a:cxn>
                <a:cxn ang="0">
                  <a:pos x="366" y="502"/>
                </a:cxn>
                <a:cxn ang="0">
                  <a:pos x="358" y="547"/>
                </a:cxn>
                <a:cxn ang="0">
                  <a:pos x="346" y="546"/>
                </a:cxn>
                <a:cxn ang="0">
                  <a:pos x="354" y="502"/>
                </a:cxn>
                <a:cxn ang="0">
                  <a:pos x="357" y="455"/>
                </a:cxn>
                <a:cxn ang="0">
                  <a:pos x="355" y="433"/>
                </a:cxn>
                <a:cxn ang="0">
                  <a:pos x="354" y="412"/>
                </a:cxn>
                <a:cxn ang="0">
                  <a:pos x="349" y="368"/>
                </a:cxn>
                <a:cxn ang="0">
                  <a:pos x="338" y="325"/>
                </a:cxn>
                <a:cxn ang="0">
                  <a:pos x="325" y="284"/>
                </a:cxn>
                <a:cxn ang="0">
                  <a:pos x="306" y="244"/>
                </a:cxn>
                <a:cxn ang="0">
                  <a:pos x="283" y="206"/>
                </a:cxn>
                <a:cxn ang="0">
                  <a:pos x="258" y="172"/>
                </a:cxn>
                <a:cxn ang="0">
                  <a:pos x="230" y="140"/>
                </a:cxn>
                <a:cxn ang="0">
                  <a:pos x="198" y="111"/>
                </a:cxn>
                <a:cxn ang="0">
                  <a:pos x="164" y="83"/>
                </a:cxn>
                <a:cxn ang="0">
                  <a:pos x="126" y="59"/>
                </a:cxn>
                <a:cxn ang="0">
                  <a:pos x="86" y="39"/>
                </a:cxn>
                <a:cxn ang="0">
                  <a:pos x="44" y="23"/>
                </a:cxn>
                <a:cxn ang="0">
                  <a:pos x="22" y="17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369" h="547">
                  <a:moveTo>
                    <a:pt x="2" y="0"/>
                  </a:moveTo>
                  <a:lnTo>
                    <a:pt x="25" y="5"/>
                  </a:lnTo>
                  <a:lnTo>
                    <a:pt x="49" y="12"/>
                  </a:lnTo>
                  <a:lnTo>
                    <a:pt x="92" y="28"/>
                  </a:lnTo>
                  <a:lnTo>
                    <a:pt x="132" y="48"/>
                  </a:lnTo>
                  <a:lnTo>
                    <a:pt x="172" y="73"/>
                  </a:lnTo>
                  <a:lnTo>
                    <a:pt x="206" y="101"/>
                  </a:lnTo>
                  <a:lnTo>
                    <a:pt x="238" y="131"/>
                  </a:lnTo>
                  <a:lnTo>
                    <a:pt x="267" y="164"/>
                  </a:lnTo>
                  <a:lnTo>
                    <a:pt x="294" y="201"/>
                  </a:lnTo>
                  <a:lnTo>
                    <a:pt x="317" y="238"/>
                  </a:lnTo>
                  <a:lnTo>
                    <a:pt x="335" y="278"/>
                  </a:lnTo>
                  <a:lnTo>
                    <a:pt x="350" y="322"/>
                  </a:lnTo>
                  <a:lnTo>
                    <a:pt x="361" y="365"/>
                  </a:lnTo>
                  <a:lnTo>
                    <a:pt x="366" y="410"/>
                  </a:lnTo>
                  <a:lnTo>
                    <a:pt x="367" y="433"/>
                  </a:lnTo>
                  <a:lnTo>
                    <a:pt x="369" y="455"/>
                  </a:lnTo>
                  <a:lnTo>
                    <a:pt x="366" y="502"/>
                  </a:lnTo>
                  <a:lnTo>
                    <a:pt x="358" y="547"/>
                  </a:lnTo>
                  <a:lnTo>
                    <a:pt x="346" y="546"/>
                  </a:lnTo>
                  <a:lnTo>
                    <a:pt x="354" y="502"/>
                  </a:lnTo>
                  <a:lnTo>
                    <a:pt x="357" y="455"/>
                  </a:lnTo>
                  <a:lnTo>
                    <a:pt x="355" y="433"/>
                  </a:lnTo>
                  <a:lnTo>
                    <a:pt x="354" y="412"/>
                  </a:lnTo>
                  <a:lnTo>
                    <a:pt x="349" y="368"/>
                  </a:lnTo>
                  <a:lnTo>
                    <a:pt x="338" y="325"/>
                  </a:lnTo>
                  <a:lnTo>
                    <a:pt x="325" y="284"/>
                  </a:lnTo>
                  <a:lnTo>
                    <a:pt x="306" y="244"/>
                  </a:lnTo>
                  <a:lnTo>
                    <a:pt x="283" y="206"/>
                  </a:lnTo>
                  <a:lnTo>
                    <a:pt x="258" y="172"/>
                  </a:lnTo>
                  <a:lnTo>
                    <a:pt x="230" y="140"/>
                  </a:lnTo>
                  <a:lnTo>
                    <a:pt x="198" y="111"/>
                  </a:lnTo>
                  <a:lnTo>
                    <a:pt x="164" y="83"/>
                  </a:lnTo>
                  <a:lnTo>
                    <a:pt x="126" y="59"/>
                  </a:lnTo>
                  <a:lnTo>
                    <a:pt x="86" y="39"/>
                  </a:lnTo>
                  <a:lnTo>
                    <a:pt x="44" y="23"/>
                  </a:lnTo>
                  <a:lnTo>
                    <a:pt x="22" y="17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7"/>
            <p:cNvSpPr>
              <a:spLocks/>
            </p:cNvSpPr>
            <p:nvPr/>
          </p:nvSpPr>
          <p:spPr bwMode="auto">
            <a:xfrm>
              <a:off x="7372584" y="7462"/>
              <a:ext cx="1970" cy="98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0" y="12"/>
                </a:cxn>
                <a:cxn ang="0">
                  <a:pos x="1" y="0"/>
                </a:cxn>
              </a:cxnLst>
              <a:rect l="0" t="0" r="r" b="b"/>
              <a:pathLst>
                <a:path w="2" h="12">
                  <a:moveTo>
                    <a:pt x="1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8"/>
            <p:cNvSpPr>
              <a:spLocks/>
            </p:cNvSpPr>
            <p:nvPr/>
          </p:nvSpPr>
          <p:spPr bwMode="auto">
            <a:xfrm>
              <a:off x="7223908" y="440226"/>
              <a:ext cx="435494" cy="291692"/>
            </a:xfrm>
            <a:custGeom>
              <a:avLst/>
              <a:gdLst/>
              <a:ahLst/>
              <a:cxnLst>
                <a:cxn ang="0">
                  <a:pos x="549" y="3"/>
                </a:cxn>
                <a:cxn ang="0">
                  <a:pos x="544" y="25"/>
                </a:cxn>
                <a:cxn ang="0">
                  <a:pos x="537" y="49"/>
                </a:cxn>
                <a:cxn ang="0">
                  <a:pos x="521" y="92"/>
                </a:cxn>
                <a:cxn ang="0">
                  <a:pos x="501" y="133"/>
                </a:cxn>
                <a:cxn ang="0">
                  <a:pos x="476" y="172"/>
                </a:cxn>
                <a:cxn ang="0">
                  <a:pos x="449" y="208"/>
                </a:cxn>
                <a:cxn ang="0">
                  <a:pos x="418" y="241"/>
                </a:cxn>
                <a:cxn ang="0">
                  <a:pos x="385" y="269"/>
                </a:cxn>
                <a:cxn ang="0">
                  <a:pos x="349" y="296"/>
                </a:cxn>
                <a:cxn ang="0">
                  <a:pos x="311" y="317"/>
                </a:cxn>
                <a:cxn ang="0">
                  <a:pos x="271" y="336"/>
                </a:cxn>
                <a:cxn ang="0">
                  <a:pos x="229" y="350"/>
                </a:cxn>
                <a:cxn ang="0">
                  <a:pos x="184" y="361"/>
                </a:cxn>
                <a:cxn ang="0">
                  <a:pos x="140" y="368"/>
                </a:cxn>
                <a:cxn ang="0">
                  <a:pos x="116" y="369"/>
                </a:cxn>
                <a:cxn ang="0">
                  <a:pos x="94" y="369"/>
                </a:cxn>
                <a:cxn ang="0">
                  <a:pos x="48" y="366"/>
                </a:cxn>
                <a:cxn ang="0">
                  <a:pos x="0" y="360"/>
                </a:cxn>
                <a:cxn ang="0">
                  <a:pos x="3" y="349"/>
                </a:cxn>
                <a:cxn ang="0">
                  <a:pos x="48" y="356"/>
                </a:cxn>
                <a:cxn ang="0">
                  <a:pos x="94" y="358"/>
                </a:cxn>
                <a:cxn ang="0">
                  <a:pos x="116" y="358"/>
                </a:cxn>
                <a:cxn ang="0">
                  <a:pos x="137" y="357"/>
                </a:cxn>
                <a:cxn ang="0">
                  <a:pos x="180" y="350"/>
                </a:cxn>
                <a:cxn ang="0">
                  <a:pos x="224" y="340"/>
                </a:cxn>
                <a:cxn ang="0">
                  <a:pos x="265" y="325"/>
                </a:cxn>
                <a:cxn ang="0">
                  <a:pos x="304" y="308"/>
                </a:cxn>
                <a:cxn ang="0">
                  <a:pos x="341" y="286"/>
                </a:cxn>
                <a:cxn ang="0">
                  <a:pos x="377" y="260"/>
                </a:cxn>
                <a:cxn ang="0">
                  <a:pos x="411" y="232"/>
                </a:cxn>
                <a:cxn ang="0">
                  <a:pos x="440" y="200"/>
                </a:cxn>
                <a:cxn ang="0">
                  <a:pos x="466" y="164"/>
                </a:cxn>
                <a:cxn ang="0">
                  <a:pos x="490" y="128"/>
                </a:cxn>
                <a:cxn ang="0">
                  <a:pos x="510" y="87"/>
                </a:cxn>
                <a:cxn ang="0">
                  <a:pos x="526" y="45"/>
                </a:cxn>
                <a:cxn ang="0">
                  <a:pos x="532" y="23"/>
                </a:cxn>
                <a:cxn ang="0">
                  <a:pos x="537" y="0"/>
                </a:cxn>
                <a:cxn ang="0">
                  <a:pos x="549" y="3"/>
                </a:cxn>
              </a:cxnLst>
              <a:rect l="0" t="0" r="r" b="b"/>
              <a:pathLst>
                <a:path w="549" h="369">
                  <a:moveTo>
                    <a:pt x="549" y="3"/>
                  </a:moveTo>
                  <a:lnTo>
                    <a:pt x="544" y="25"/>
                  </a:lnTo>
                  <a:lnTo>
                    <a:pt x="537" y="49"/>
                  </a:lnTo>
                  <a:lnTo>
                    <a:pt x="521" y="92"/>
                  </a:lnTo>
                  <a:lnTo>
                    <a:pt x="501" y="133"/>
                  </a:lnTo>
                  <a:lnTo>
                    <a:pt x="476" y="172"/>
                  </a:lnTo>
                  <a:lnTo>
                    <a:pt x="449" y="208"/>
                  </a:lnTo>
                  <a:lnTo>
                    <a:pt x="418" y="241"/>
                  </a:lnTo>
                  <a:lnTo>
                    <a:pt x="385" y="269"/>
                  </a:lnTo>
                  <a:lnTo>
                    <a:pt x="349" y="296"/>
                  </a:lnTo>
                  <a:lnTo>
                    <a:pt x="311" y="317"/>
                  </a:lnTo>
                  <a:lnTo>
                    <a:pt x="271" y="336"/>
                  </a:lnTo>
                  <a:lnTo>
                    <a:pt x="229" y="350"/>
                  </a:lnTo>
                  <a:lnTo>
                    <a:pt x="184" y="361"/>
                  </a:lnTo>
                  <a:lnTo>
                    <a:pt x="140" y="368"/>
                  </a:lnTo>
                  <a:lnTo>
                    <a:pt x="116" y="369"/>
                  </a:lnTo>
                  <a:lnTo>
                    <a:pt x="94" y="369"/>
                  </a:lnTo>
                  <a:lnTo>
                    <a:pt x="48" y="366"/>
                  </a:lnTo>
                  <a:lnTo>
                    <a:pt x="0" y="360"/>
                  </a:lnTo>
                  <a:lnTo>
                    <a:pt x="3" y="349"/>
                  </a:lnTo>
                  <a:lnTo>
                    <a:pt x="48" y="356"/>
                  </a:lnTo>
                  <a:lnTo>
                    <a:pt x="94" y="358"/>
                  </a:lnTo>
                  <a:lnTo>
                    <a:pt x="116" y="358"/>
                  </a:lnTo>
                  <a:lnTo>
                    <a:pt x="137" y="357"/>
                  </a:lnTo>
                  <a:lnTo>
                    <a:pt x="180" y="350"/>
                  </a:lnTo>
                  <a:lnTo>
                    <a:pt x="224" y="340"/>
                  </a:lnTo>
                  <a:lnTo>
                    <a:pt x="265" y="325"/>
                  </a:lnTo>
                  <a:lnTo>
                    <a:pt x="304" y="308"/>
                  </a:lnTo>
                  <a:lnTo>
                    <a:pt x="341" y="286"/>
                  </a:lnTo>
                  <a:lnTo>
                    <a:pt x="377" y="260"/>
                  </a:lnTo>
                  <a:lnTo>
                    <a:pt x="411" y="232"/>
                  </a:lnTo>
                  <a:lnTo>
                    <a:pt x="440" y="200"/>
                  </a:lnTo>
                  <a:lnTo>
                    <a:pt x="466" y="164"/>
                  </a:lnTo>
                  <a:lnTo>
                    <a:pt x="490" y="128"/>
                  </a:lnTo>
                  <a:lnTo>
                    <a:pt x="510" y="87"/>
                  </a:lnTo>
                  <a:lnTo>
                    <a:pt x="526" y="45"/>
                  </a:lnTo>
                  <a:lnTo>
                    <a:pt x="532" y="23"/>
                  </a:lnTo>
                  <a:lnTo>
                    <a:pt x="537" y="0"/>
                  </a:lnTo>
                  <a:lnTo>
                    <a:pt x="549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9"/>
            <p:cNvSpPr>
              <a:spLocks/>
            </p:cNvSpPr>
            <p:nvPr/>
          </p:nvSpPr>
          <p:spPr bwMode="auto">
            <a:xfrm>
              <a:off x="7645839" y="437329"/>
              <a:ext cx="9853" cy="197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20"/>
            <p:cNvSpPr>
              <a:spLocks/>
            </p:cNvSpPr>
            <p:nvPr/>
          </p:nvSpPr>
          <p:spPr bwMode="auto">
            <a:xfrm>
              <a:off x="6925687" y="289586"/>
              <a:ext cx="291643" cy="437538"/>
            </a:xfrm>
            <a:custGeom>
              <a:avLst/>
              <a:gdLst/>
              <a:ahLst/>
              <a:cxnLst>
                <a:cxn ang="0">
                  <a:pos x="365" y="550"/>
                </a:cxn>
                <a:cxn ang="0">
                  <a:pos x="342" y="544"/>
                </a:cxn>
                <a:cxn ang="0">
                  <a:pos x="320" y="538"/>
                </a:cxn>
                <a:cxn ang="0">
                  <a:pos x="277" y="520"/>
                </a:cxn>
                <a:cxn ang="0">
                  <a:pos x="234" y="500"/>
                </a:cxn>
                <a:cxn ang="0">
                  <a:pos x="197" y="476"/>
                </a:cxn>
                <a:cxn ang="0">
                  <a:pos x="163" y="448"/>
                </a:cxn>
                <a:cxn ang="0">
                  <a:pos x="131" y="419"/>
                </a:cxn>
                <a:cxn ang="0">
                  <a:pos x="100" y="386"/>
                </a:cxn>
                <a:cxn ang="0">
                  <a:pos x="75" y="350"/>
                </a:cxn>
                <a:cxn ang="0">
                  <a:pos x="52" y="311"/>
                </a:cxn>
                <a:cxn ang="0">
                  <a:pos x="33" y="270"/>
                </a:cxn>
                <a:cxn ang="0">
                  <a:pos x="19" y="229"/>
                </a:cxn>
                <a:cxn ang="0">
                  <a:pos x="8" y="185"/>
                </a:cxn>
                <a:cxn ang="0">
                  <a:pos x="3" y="141"/>
                </a:cxn>
                <a:cxn ang="0">
                  <a:pos x="0" y="117"/>
                </a:cxn>
                <a:cxn ang="0">
                  <a:pos x="0" y="94"/>
                </a:cxn>
                <a:cxn ang="0">
                  <a:pos x="3" y="46"/>
                </a:cxn>
                <a:cxn ang="0">
                  <a:pos x="11" y="0"/>
                </a:cxn>
                <a:cxn ang="0">
                  <a:pos x="21" y="2"/>
                </a:cxn>
                <a:cxn ang="0">
                  <a:pos x="13" y="49"/>
                </a:cxn>
                <a:cxn ang="0">
                  <a:pos x="11" y="94"/>
                </a:cxn>
                <a:cxn ang="0">
                  <a:pos x="11" y="117"/>
                </a:cxn>
                <a:cxn ang="0">
                  <a:pos x="13" y="138"/>
                </a:cxn>
                <a:cxn ang="0">
                  <a:pos x="19" y="182"/>
                </a:cxn>
                <a:cxn ang="0">
                  <a:pos x="29" y="225"/>
                </a:cxn>
                <a:cxn ang="0">
                  <a:pos x="44" y="265"/>
                </a:cxn>
                <a:cxn ang="0">
                  <a:pos x="61" y="305"/>
                </a:cxn>
                <a:cxn ang="0">
                  <a:pos x="84" y="343"/>
                </a:cxn>
                <a:cxn ang="0">
                  <a:pos x="109" y="378"/>
                </a:cxn>
                <a:cxn ang="0">
                  <a:pos x="139" y="410"/>
                </a:cxn>
                <a:cxn ang="0">
                  <a:pos x="171" y="440"/>
                </a:cxn>
                <a:cxn ang="0">
                  <a:pos x="205" y="467"/>
                </a:cxn>
                <a:cxn ang="0">
                  <a:pos x="241" y="491"/>
                </a:cxn>
                <a:cxn ang="0">
                  <a:pos x="282" y="510"/>
                </a:cxn>
                <a:cxn ang="0">
                  <a:pos x="324" y="527"/>
                </a:cxn>
                <a:cxn ang="0">
                  <a:pos x="346" y="534"/>
                </a:cxn>
                <a:cxn ang="0">
                  <a:pos x="369" y="539"/>
                </a:cxn>
                <a:cxn ang="0">
                  <a:pos x="365" y="550"/>
                </a:cxn>
              </a:cxnLst>
              <a:rect l="0" t="0" r="r" b="b"/>
              <a:pathLst>
                <a:path w="369" h="550">
                  <a:moveTo>
                    <a:pt x="365" y="550"/>
                  </a:moveTo>
                  <a:lnTo>
                    <a:pt x="342" y="544"/>
                  </a:lnTo>
                  <a:lnTo>
                    <a:pt x="320" y="538"/>
                  </a:lnTo>
                  <a:lnTo>
                    <a:pt x="277" y="520"/>
                  </a:lnTo>
                  <a:lnTo>
                    <a:pt x="234" y="500"/>
                  </a:lnTo>
                  <a:lnTo>
                    <a:pt x="197" y="476"/>
                  </a:lnTo>
                  <a:lnTo>
                    <a:pt x="163" y="448"/>
                  </a:lnTo>
                  <a:lnTo>
                    <a:pt x="131" y="419"/>
                  </a:lnTo>
                  <a:lnTo>
                    <a:pt x="100" y="386"/>
                  </a:lnTo>
                  <a:lnTo>
                    <a:pt x="75" y="350"/>
                  </a:lnTo>
                  <a:lnTo>
                    <a:pt x="52" y="311"/>
                  </a:lnTo>
                  <a:lnTo>
                    <a:pt x="33" y="270"/>
                  </a:lnTo>
                  <a:lnTo>
                    <a:pt x="19" y="229"/>
                  </a:lnTo>
                  <a:lnTo>
                    <a:pt x="8" y="185"/>
                  </a:lnTo>
                  <a:lnTo>
                    <a:pt x="3" y="141"/>
                  </a:lnTo>
                  <a:lnTo>
                    <a:pt x="0" y="117"/>
                  </a:lnTo>
                  <a:lnTo>
                    <a:pt x="0" y="94"/>
                  </a:lnTo>
                  <a:lnTo>
                    <a:pt x="3" y="46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13" y="49"/>
                  </a:lnTo>
                  <a:lnTo>
                    <a:pt x="11" y="94"/>
                  </a:lnTo>
                  <a:lnTo>
                    <a:pt x="11" y="117"/>
                  </a:lnTo>
                  <a:lnTo>
                    <a:pt x="13" y="138"/>
                  </a:lnTo>
                  <a:lnTo>
                    <a:pt x="19" y="182"/>
                  </a:lnTo>
                  <a:lnTo>
                    <a:pt x="29" y="225"/>
                  </a:lnTo>
                  <a:lnTo>
                    <a:pt x="44" y="265"/>
                  </a:lnTo>
                  <a:lnTo>
                    <a:pt x="61" y="305"/>
                  </a:lnTo>
                  <a:lnTo>
                    <a:pt x="84" y="343"/>
                  </a:lnTo>
                  <a:lnTo>
                    <a:pt x="109" y="378"/>
                  </a:lnTo>
                  <a:lnTo>
                    <a:pt x="139" y="410"/>
                  </a:lnTo>
                  <a:lnTo>
                    <a:pt x="171" y="440"/>
                  </a:lnTo>
                  <a:lnTo>
                    <a:pt x="205" y="467"/>
                  </a:lnTo>
                  <a:lnTo>
                    <a:pt x="241" y="491"/>
                  </a:lnTo>
                  <a:lnTo>
                    <a:pt x="282" y="510"/>
                  </a:lnTo>
                  <a:lnTo>
                    <a:pt x="324" y="527"/>
                  </a:lnTo>
                  <a:lnTo>
                    <a:pt x="346" y="534"/>
                  </a:lnTo>
                  <a:lnTo>
                    <a:pt x="369" y="539"/>
                  </a:lnTo>
                  <a:lnTo>
                    <a:pt x="365" y="55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1"/>
            <p:cNvSpPr>
              <a:spLocks/>
            </p:cNvSpPr>
            <p:nvPr/>
          </p:nvSpPr>
          <p:spPr bwMode="auto">
            <a:xfrm>
              <a:off x="7212609" y="718453"/>
              <a:ext cx="3941" cy="985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2"/>
            <p:cNvSpPr>
              <a:spLocks/>
            </p:cNvSpPr>
            <p:nvPr/>
          </p:nvSpPr>
          <p:spPr bwMode="auto">
            <a:xfrm>
              <a:off x="6933632" y="287542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869937" y="2981699"/>
              <a:ext cx="1123220" cy="1265311"/>
            </a:xfrm>
            <a:custGeom>
              <a:avLst/>
              <a:gdLst/>
              <a:ahLst/>
              <a:cxnLst>
                <a:cxn ang="0">
                  <a:pos x="70" y="33"/>
                </a:cxn>
                <a:cxn ang="0">
                  <a:pos x="214" y="7"/>
                </a:cxn>
                <a:cxn ang="0">
                  <a:pos x="359" y="0"/>
                </a:cxn>
                <a:cxn ang="0">
                  <a:pos x="506" y="16"/>
                </a:cxn>
                <a:cxn ang="0">
                  <a:pos x="648" y="52"/>
                </a:cxn>
                <a:cxn ang="0">
                  <a:pos x="788" y="108"/>
                </a:cxn>
                <a:cxn ang="0">
                  <a:pos x="917" y="181"/>
                </a:cxn>
                <a:cxn ang="0">
                  <a:pos x="1011" y="249"/>
                </a:cxn>
                <a:cxn ang="0">
                  <a:pos x="1096" y="324"/>
                </a:cxn>
                <a:cxn ang="0">
                  <a:pos x="1148" y="380"/>
                </a:cxn>
                <a:cxn ang="0">
                  <a:pos x="1196" y="438"/>
                </a:cxn>
                <a:cxn ang="0">
                  <a:pos x="1242" y="502"/>
                </a:cxn>
                <a:cxn ang="0">
                  <a:pos x="1282" y="569"/>
                </a:cxn>
                <a:cxn ang="0">
                  <a:pos x="1348" y="711"/>
                </a:cxn>
                <a:cxn ang="0">
                  <a:pos x="1384" y="829"/>
                </a:cxn>
                <a:cxn ang="0">
                  <a:pos x="1400" y="910"/>
                </a:cxn>
                <a:cxn ang="0">
                  <a:pos x="1413" y="1036"/>
                </a:cxn>
                <a:cxn ang="0">
                  <a:pos x="1412" y="1168"/>
                </a:cxn>
                <a:cxn ang="0">
                  <a:pos x="1402" y="1259"/>
                </a:cxn>
                <a:cxn ang="0">
                  <a:pos x="1385" y="1352"/>
                </a:cxn>
                <a:cxn ang="0">
                  <a:pos x="1345" y="1497"/>
                </a:cxn>
                <a:cxn ang="0">
                  <a:pos x="1298" y="1592"/>
                </a:cxn>
                <a:cxn ang="0">
                  <a:pos x="1362" y="1399"/>
                </a:cxn>
                <a:cxn ang="0">
                  <a:pos x="1382" y="1304"/>
                </a:cxn>
                <a:cxn ang="0">
                  <a:pos x="1396" y="1213"/>
                </a:cxn>
                <a:cxn ang="0">
                  <a:pos x="1402" y="1123"/>
                </a:cxn>
                <a:cxn ang="0">
                  <a:pos x="1394" y="952"/>
                </a:cxn>
                <a:cxn ang="0">
                  <a:pos x="1380" y="870"/>
                </a:cxn>
                <a:cxn ang="0">
                  <a:pos x="1361" y="791"/>
                </a:cxn>
                <a:cxn ang="0">
                  <a:pos x="1306" y="643"/>
                </a:cxn>
                <a:cxn ang="0">
                  <a:pos x="1252" y="541"/>
                </a:cxn>
                <a:cxn ang="0">
                  <a:pos x="1209" y="477"/>
                </a:cxn>
                <a:cxn ang="0">
                  <a:pos x="1163" y="417"/>
                </a:cxn>
                <a:cxn ang="0">
                  <a:pos x="1113" y="360"/>
                </a:cxn>
                <a:cxn ang="0">
                  <a:pos x="1032" y="282"/>
                </a:cxn>
                <a:cxn ang="0">
                  <a:pos x="973" y="235"/>
                </a:cxn>
                <a:cxn ang="0">
                  <a:pos x="848" y="153"/>
                </a:cxn>
                <a:cxn ang="0">
                  <a:pos x="715" y="88"/>
                </a:cxn>
                <a:cxn ang="0">
                  <a:pos x="575" y="44"/>
                </a:cxn>
                <a:cxn ang="0">
                  <a:pos x="431" y="17"/>
                </a:cxn>
                <a:cxn ang="0">
                  <a:pos x="286" y="12"/>
                </a:cxn>
                <a:cxn ang="0">
                  <a:pos x="144" y="29"/>
                </a:cxn>
                <a:cxn ang="0">
                  <a:pos x="2" y="68"/>
                </a:cxn>
              </a:cxnLst>
              <a:rect l="0" t="0" r="r" b="b"/>
              <a:pathLst>
                <a:path w="1414" h="1597">
                  <a:moveTo>
                    <a:pt x="0" y="56"/>
                  </a:moveTo>
                  <a:lnTo>
                    <a:pt x="70" y="33"/>
                  </a:lnTo>
                  <a:lnTo>
                    <a:pt x="142" y="17"/>
                  </a:lnTo>
                  <a:lnTo>
                    <a:pt x="214" y="7"/>
                  </a:lnTo>
                  <a:lnTo>
                    <a:pt x="286" y="0"/>
                  </a:lnTo>
                  <a:lnTo>
                    <a:pt x="359" y="0"/>
                  </a:lnTo>
                  <a:lnTo>
                    <a:pt x="433" y="5"/>
                  </a:lnTo>
                  <a:lnTo>
                    <a:pt x="506" y="16"/>
                  </a:lnTo>
                  <a:lnTo>
                    <a:pt x="578" y="32"/>
                  </a:lnTo>
                  <a:lnTo>
                    <a:pt x="648" y="52"/>
                  </a:lnTo>
                  <a:lnTo>
                    <a:pt x="720" y="77"/>
                  </a:lnTo>
                  <a:lnTo>
                    <a:pt x="788" y="108"/>
                  </a:lnTo>
                  <a:lnTo>
                    <a:pt x="854" y="143"/>
                  </a:lnTo>
                  <a:lnTo>
                    <a:pt x="917" y="181"/>
                  </a:lnTo>
                  <a:lnTo>
                    <a:pt x="981" y="225"/>
                  </a:lnTo>
                  <a:lnTo>
                    <a:pt x="1011" y="249"/>
                  </a:lnTo>
                  <a:lnTo>
                    <a:pt x="1040" y="273"/>
                  </a:lnTo>
                  <a:lnTo>
                    <a:pt x="1096" y="324"/>
                  </a:lnTo>
                  <a:lnTo>
                    <a:pt x="1123" y="352"/>
                  </a:lnTo>
                  <a:lnTo>
                    <a:pt x="1148" y="380"/>
                  </a:lnTo>
                  <a:lnTo>
                    <a:pt x="1172" y="409"/>
                  </a:lnTo>
                  <a:lnTo>
                    <a:pt x="1196" y="438"/>
                  </a:lnTo>
                  <a:lnTo>
                    <a:pt x="1218" y="469"/>
                  </a:lnTo>
                  <a:lnTo>
                    <a:pt x="1242" y="502"/>
                  </a:lnTo>
                  <a:lnTo>
                    <a:pt x="1262" y="536"/>
                  </a:lnTo>
                  <a:lnTo>
                    <a:pt x="1282" y="569"/>
                  </a:lnTo>
                  <a:lnTo>
                    <a:pt x="1317" y="638"/>
                  </a:lnTo>
                  <a:lnTo>
                    <a:pt x="1348" y="711"/>
                  </a:lnTo>
                  <a:lnTo>
                    <a:pt x="1373" y="789"/>
                  </a:lnTo>
                  <a:lnTo>
                    <a:pt x="1384" y="829"/>
                  </a:lnTo>
                  <a:lnTo>
                    <a:pt x="1392" y="867"/>
                  </a:lnTo>
                  <a:lnTo>
                    <a:pt x="1400" y="910"/>
                  </a:lnTo>
                  <a:lnTo>
                    <a:pt x="1406" y="951"/>
                  </a:lnTo>
                  <a:lnTo>
                    <a:pt x="1413" y="1036"/>
                  </a:lnTo>
                  <a:lnTo>
                    <a:pt x="1414" y="1123"/>
                  </a:lnTo>
                  <a:lnTo>
                    <a:pt x="1412" y="1168"/>
                  </a:lnTo>
                  <a:lnTo>
                    <a:pt x="1408" y="1213"/>
                  </a:lnTo>
                  <a:lnTo>
                    <a:pt x="1402" y="1259"/>
                  </a:lnTo>
                  <a:lnTo>
                    <a:pt x="1394" y="1305"/>
                  </a:lnTo>
                  <a:lnTo>
                    <a:pt x="1385" y="1352"/>
                  </a:lnTo>
                  <a:lnTo>
                    <a:pt x="1374" y="1401"/>
                  </a:lnTo>
                  <a:lnTo>
                    <a:pt x="1345" y="1497"/>
                  </a:lnTo>
                  <a:lnTo>
                    <a:pt x="1309" y="1597"/>
                  </a:lnTo>
                  <a:lnTo>
                    <a:pt x="1298" y="1592"/>
                  </a:lnTo>
                  <a:lnTo>
                    <a:pt x="1333" y="1494"/>
                  </a:lnTo>
                  <a:lnTo>
                    <a:pt x="1362" y="1399"/>
                  </a:lnTo>
                  <a:lnTo>
                    <a:pt x="1373" y="1351"/>
                  </a:lnTo>
                  <a:lnTo>
                    <a:pt x="1382" y="1304"/>
                  </a:lnTo>
                  <a:lnTo>
                    <a:pt x="1390" y="1257"/>
                  </a:lnTo>
                  <a:lnTo>
                    <a:pt x="1396" y="1213"/>
                  </a:lnTo>
                  <a:lnTo>
                    <a:pt x="1400" y="1168"/>
                  </a:lnTo>
                  <a:lnTo>
                    <a:pt x="1402" y="1123"/>
                  </a:lnTo>
                  <a:lnTo>
                    <a:pt x="1401" y="1036"/>
                  </a:lnTo>
                  <a:lnTo>
                    <a:pt x="1394" y="952"/>
                  </a:lnTo>
                  <a:lnTo>
                    <a:pt x="1388" y="911"/>
                  </a:lnTo>
                  <a:lnTo>
                    <a:pt x="1380" y="870"/>
                  </a:lnTo>
                  <a:lnTo>
                    <a:pt x="1372" y="831"/>
                  </a:lnTo>
                  <a:lnTo>
                    <a:pt x="1361" y="791"/>
                  </a:lnTo>
                  <a:lnTo>
                    <a:pt x="1337" y="717"/>
                  </a:lnTo>
                  <a:lnTo>
                    <a:pt x="1306" y="643"/>
                  </a:lnTo>
                  <a:lnTo>
                    <a:pt x="1272" y="574"/>
                  </a:lnTo>
                  <a:lnTo>
                    <a:pt x="1252" y="541"/>
                  </a:lnTo>
                  <a:lnTo>
                    <a:pt x="1232" y="508"/>
                  </a:lnTo>
                  <a:lnTo>
                    <a:pt x="1209" y="477"/>
                  </a:lnTo>
                  <a:lnTo>
                    <a:pt x="1187" y="446"/>
                  </a:lnTo>
                  <a:lnTo>
                    <a:pt x="1163" y="417"/>
                  </a:lnTo>
                  <a:lnTo>
                    <a:pt x="1139" y="388"/>
                  </a:lnTo>
                  <a:lnTo>
                    <a:pt x="1113" y="360"/>
                  </a:lnTo>
                  <a:lnTo>
                    <a:pt x="1088" y="333"/>
                  </a:lnTo>
                  <a:lnTo>
                    <a:pt x="1032" y="282"/>
                  </a:lnTo>
                  <a:lnTo>
                    <a:pt x="1003" y="258"/>
                  </a:lnTo>
                  <a:lnTo>
                    <a:pt x="973" y="235"/>
                  </a:lnTo>
                  <a:lnTo>
                    <a:pt x="912" y="192"/>
                  </a:lnTo>
                  <a:lnTo>
                    <a:pt x="848" y="153"/>
                  </a:lnTo>
                  <a:lnTo>
                    <a:pt x="783" y="119"/>
                  </a:lnTo>
                  <a:lnTo>
                    <a:pt x="715" y="88"/>
                  </a:lnTo>
                  <a:lnTo>
                    <a:pt x="646" y="64"/>
                  </a:lnTo>
                  <a:lnTo>
                    <a:pt x="575" y="44"/>
                  </a:lnTo>
                  <a:lnTo>
                    <a:pt x="503" y="28"/>
                  </a:lnTo>
                  <a:lnTo>
                    <a:pt x="431" y="17"/>
                  </a:lnTo>
                  <a:lnTo>
                    <a:pt x="359" y="12"/>
                  </a:lnTo>
                  <a:lnTo>
                    <a:pt x="286" y="12"/>
                  </a:lnTo>
                  <a:lnTo>
                    <a:pt x="216" y="19"/>
                  </a:lnTo>
                  <a:lnTo>
                    <a:pt x="144" y="29"/>
                  </a:lnTo>
                  <a:lnTo>
                    <a:pt x="73" y="45"/>
                  </a:lnTo>
                  <a:lnTo>
                    <a:pt x="2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4"/>
            <p:cNvSpPr>
              <a:spLocks/>
            </p:cNvSpPr>
            <p:nvPr/>
          </p:nvSpPr>
          <p:spPr bwMode="auto">
            <a:xfrm>
              <a:off x="3308124" y="4239272"/>
              <a:ext cx="3608098" cy="3297298"/>
            </a:xfrm>
            <a:custGeom>
              <a:avLst/>
              <a:gdLst/>
              <a:ahLst/>
              <a:cxnLst>
                <a:cxn ang="0">
                  <a:pos x="4426" y="298"/>
                </a:cxn>
                <a:cxn ang="0">
                  <a:pos x="4244" y="706"/>
                </a:cxn>
                <a:cxn ang="0">
                  <a:pos x="4081" y="1041"/>
                </a:cxn>
                <a:cxn ang="0">
                  <a:pos x="3885" y="1411"/>
                </a:cxn>
                <a:cxn ang="0">
                  <a:pos x="3656" y="1804"/>
                </a:cxn>
                <a:cxn ang="0">
                  <a:pos x="3463" y="2108"/>
                </a:cxn>
                <a:cxn ang="0">
                  <a:pos x="3253" y="2409"/>
                </a:cxn>
                <a:cxn ang="0">
                  <a:pos x="3104" y="2606"/>
                </a:cxn>
                <a:cxn ang="0">
                  <a:pos x="2948" y="2798"/>
                </a:cxn>
                <a:cxn ang="0">
                  <a:pos x="2783" y="2986"/>
                </a:cxn>
                <a:cxn ang="0">
                  <a:pos x="2611" y="3165"/>
                </a:cxn>
                <a:cxn ang="0">
                  <a:pos x="2432" y="3335"/>
                </a:cxn>
                <a:cxn ang="0">
                  <a:pos x="2246" y="3493"/>
                </a:cxn>
                <a:cxn ang="0">
                  <a:pos x="2053" y="3638"/>
                </a:cxn>
                <a:cxn ang="0">
                  <a:pos x="1852" y="3769"/>
                </a:cxn>
                <a:cxn ang="0">
                  <a:pos x="1644" y="3883"/>
                </a:cxn>
                <a:cxn ang="0">
                  <a:pos x="1429" y="3979"/>
                </a:cxn>
                <a:cxn ang="0">
                  <a:pos x="1208" y="4056"/>
                </a:cxn>
                <a:cxn ang="0">
                  <a:pos x="979" y="4112"/>
                </a:cxn>
                <a:cxn ang="0">
                  <a:pos x="745" y="4146"/>
                </a:cxn>
                <a:cxn ang="0">
                  <a:pos x="502" y="4154"/>
                </a:cxn>
                <a:cxn ang="0">
                  <a:pos x="255" y="4136"/>
                </a:cxn>
                <a:cxn ang="0">
                  <a:pos x="0" y="4090"/>
                </a:cxn>
                <a:cxn ang="0">
                  <a:pos x="131" y="4106"/>
                </a:cxn>
                <a:cxn ang="0">
                  <a:pos x="380" y="4138"/>
                </a:cxn>
                <a:cxn ang="0">
                  <a:pos x="624" y="4142"/>
                </a:cxn>
                <a:cxn ang="0">
                  <a:pos x="861" y="4122"/>
                </a:cxn>
                <a:cxn ang="0">
                  <a:pos x="1090" y="4076"/>
                </a:cxn>
                <a:cxn ang="0">
                  <a:pos x="1315" y="4010"/>
                </a:cxn>
                <a:cxn ang="0">
                  <a:pos x="1532" y="3923"/>
                </a:cxn>
                <a:cxn ang="0">
                  <a:pos x="1741" y="3818"/>
                </a:cxn>
                <a:cxn ang="0">
                  <a:pos x="1945" y="3696"/>
                </a:cxn>
                <a:cxn ang="0">
                  <a:pos x="2142" y="3557"/>
                </a:cxn>
                <a:cxn ang="0">
                  <a:pos x="2332" y="3405"/>
                </a:cxn>
                <a:cxn ang="0">
                  <a:pos x="2515" y="3241"/>
                </a:cxn>
                <a:cxn ang="0">
                  <a:pos x="2689" y="3068"/>
                </a:cxn>
                <a:cxn ang="0">
                  <a:pos x="2857" y="2884"/>
                </a:cxn>
                <a:cxn ang="0">
                  <a:pos x="3017" y="2695"/>
                </a:cxn>
                <a:cxn ang="0">
                  <a:pos x="3170" y="2500"/>
                </a:cxn>
                <a:cxn ang="0">
                  <a:pos x="3386" y="2200"/>
                </a:cxn>
                <a:cxn ang="0">
                  <a:pos x="3519" y="2000"/>
                </a:cxn>
                <a:cxn ang="0">
                  <a:pos x="3764" y="1601"/>
                </a:cxn>
                <a:cxn ang="0">
                  <a:pos x="3976" y="1217"/>
                </a:cxn>
                <a:cxn ang="0">
                  <a:pos x="4156" y="863"/>
                </a:cxn>
                <a:cxn ang="0">
                  <a:pos x="4302" y="550"/>
                </a:cxn>
                <a:cxn ang="0">
                  <a:pos x="4535" y="0"/>
                </a:cxn>
              </a:cxnLst>
              <a:rect l="0" t="0" r="r" b="b"/>
              <a:pathLst>
                <a:path w="4546" h="4154">
                  <a:moveTo>
                    <a:pt x="4546" y="5"/>
                  </a:moveTo>
                  <a:lnTo>
                    <a:pt x="4426" y="298"/>
                  </a:lnTo>
                  <a:lnTo>
                    <a:pt x="4313" y="555"/>
                  </a:lnTo>
                  <a:lnTo>
                    <a:pt x="4244" y="706"/>
                  </a:lnTo>
                  <a:lnTo>
                    <a:pt x="4166" y="868"/>
                  </a:lnTo>
                  <a:lnTo>
                    <a:pt x="4081" y="1041"/>
                  </a:lnTo>
                  <a:lnTo>
                    <a:pt x="3987" y="1222"/>
                  </a:lnTo>
                  <a:lnTo>
                    <a:pt x="3885" y="1411"/>
                  </a:lnTo>
                  <a:lnTo>
                    <a:pt x="3775" y="1606"/>
                  </a:lnTo>
                  <a:lnTo>
                    <a:pt x="3656" y="1804"/>
                  </a:lnTo>
                  <a:lnTo>
                    <a:pt x="3530" y="2005"/>
                  </a:lnTo>
                  <a:lnTo>
                    <a:pt x="3463" y="2108"/>
                  </a:lnTo>
                  <a:lnTo>
                    <a:pt x="3395" y="2208"/>
                  </a:lnTo>
                  <a:lnTo>
                    <a:pt x="3253" y="2409"/>
                  </a:lnTo>
                  <a:lnTo>
                    <a:pt x="3180" y="2508"/>
                  </a:lnTo>
                  <a:lnTo>
                    <a:pt x="3104" y="2606"/>
                  </a:lnTo>
                  <a:lnTo>
                    <a:pt x="3026" y="2703"/>
                  </a:lnTo>
                  <a:lnTo>
                    <a:pt x="2948" y="2798"/>
                  </a:lnTo>
                  <a:lnTo>
                    <a:pt x="2867" y="2892"/>
                  </a:lnTo>
                  <a:lnTo>
                    <a:pt x="2783" y="2986"/>
                  </a:lnTo>
                  <a:lnTo>
                    <a:pt x="2697" y="3078"/>
                  </a:lnTo>
                  <a:lnTo>
                    <a:pt x="2611" y="3165"/>
                  </a:lnTo>
                  <a:lnTo>
                    <a:pt x="2523" y="3251"/>
                  </a:lnTo>
                  <a:lnTo>
                    <a:pt x="2432" y="3335"/>
                  </a:lnTo>
                  <a:lnTo>
                    <a:pt x="2340" y="3414"/>
                  </a:lnTo>
                  <a:lnTo>
                    <a:pt x="2246" y="3493"/>
                  </a:lnTo>
                  <a:lnTo>
                    <a:pt x="2150" y="3566"/>
                  </a:lnTo>
                  <a:lnTo>
                    <a:pt x="2053" y="3638"/>
                  </a:lnTo>
                  <a:lnTo>
                    <a:pt x="1953" y="3705"/>
                  </a:lnTo>
                  <a:lnTo>
                    <a:pt x="1852" y="3769"/>
                  </a:lnTo>
                  <a:lnTo>
                    <a:pt x="1748" y="3827"/>
                  </a:lnTo>
                  <a:lnTo>
                    <a:pt x="1644" y="3883"/>
                  </a:lnTo>
                  <a:lnTo>
                    <a:pt x="1537" y="3934"/>
                  </a:lnTo>
                  <a:lnTo>
                    <a:pt x="1429" y="3979"/>
                  </a:lnTo>
                  <a:lnTo>
                    <a:pt x="1320" y="4020"/>
                  </a:lnTo>
                  <a:lnTo>
                    <a:pt x="1208" y="4056"/>
                  </a:lnTo>
                  <a:lnTo>
                    <a:pt x="1094" y="4087"/>
                  </a:lnTo>
                  <a:lnTo>
                    <a:pt x="979" y="4112"/>
                  </a:lnTo>
                  <a:lnTo>
                    <a:pt x="863" y="4132"/>
                  </a:lnTo>
                  <a:lnTo>
                    <a:pt x="745" y="4146"/>
                  </a:lnTo>
                  <a:lnTo>
                    <a:pt x="624" y="4152"/>
                  </a:lnTo>
                  <a:lnTo>
                    <a:pt x="502" y="4154"/>
                  </a:lnTo>
                  <a:lnTo>
                    <a:pt x="380" y="4148"/>
                  </a:lnTo>
                  <a:lnTo>
                    <a:pt x="255" y="4136"/>
                  </a:lnTo>
                  <a:lnTo>
                    <a:pt x="128" y="4116"/>
                  </a:lnTo>
                  <a:lnTo>
                    <a:pt x="0" y="4090"/>
                  </a:lnTo>
                  <a:lnTo>
                    <a:pt x="3" y="4079"/>
                  </a:lnTo>
                  <a:lnTo>
                    <a:pt x="131" y="4106"/>
                  </a:lnTo>
                  <a:lnTo>
                    <a:pt x="257" y="4126"/>
                  </a:lnTo>
                  <a:lnTo>
                    <a:pt x="380" y="4138"/>
                  </a:lnTo>
                  <a:lnTo>
                    <a:pt x="502" y="4143"/>
                  </a:lnTo>
                  <a:lnTo>
                    <a:pt x="624" y="4142"/>
                  </a:lnTo>
                  <a:lnTo>
                    <a:pt x="742" y="4135"/>
                  </a:lnTo>
                  <a:lnTo>
                    <a:pt x="861" y="4122"/>
                  </a:lnTo>
                  <a:lnTo>
                    <a:pt x="975" y="4102"/>
                  </a:lnTo>
                  <a:lnTo>
                    <a:pt x="1090" y="4076"/>
                  </a:lnTo>
                  <a:lnTo>
                    <a:pt x="1203" y="4046"/>
                  </a:lnTo>
                  <a:lnTo>
                    <a:pt x="1315" y="4010"/>
                  </a:lnTo>
                  <a:lnTo>
                    <a:pt x="1424" y="3969"/>
                  </a:lnTo>
                  <a:lnTo>
                    <a:pt x="1532" y="3923"/>
                  </a:lnTo>
                  <a:lnTo>
                    <a:pt x="1639" y="3873"/>
                  </a:lnTo>
                  <a:lnTo>
                    <a:pt x="1741" y="3818"/>
                  </a:lnTo>
                  <a:lnTo>
                    <a:pt x="1844" y="3759"/>
                  </a:lnTo>
                  <a:lnTo>
                    <a:pt x="1945" y="3696"/>
                  </a:lnTo>
                  <a:lnTo>
                    <a:pt x="2045" y="3629"/>
                  </a:lnTo>
                  <a:lnTo>
                    <a:pt x="2142" y="3557"/>
                  </a:lnTo>
                  <a:lnTo>
                    <a:pt x="2238" y="3484"/>
                  </a:lnTo>
                  <a:lnTo>
                    <a:pt x="2332" y="3405"/>
                  </a:lnTo>
                  <a:lnTo>
                    <a:pt x="2424" y="3325"/>
                  </a:lnTo>
                  <a:lnTo>
                    <a:pt x="2515" y="3241"/>
                  </a:lnTo>
                  <a:lnTo>
                    <a:pt x="2603" y="3156"/>
                  </a:lnTo>
                  <a:lnTo>
                    <a:pt x="2689" y="3068"/>
                  </a:lnTo>
                  <a:lnTo>
                    <a:pt x="2773" y="2978"/>
                  </a:lnTo>
                  <a:lnTo>
                    <a:pt x="2857" y="2884"/>
                  </a:lnTo>
                  <a:lnTo>
                    <a:pt x="2938" y="2790"/>
                  </a:lnTo>
                  <a:lnTo>
                    <a:pt x="3017" y="2695"/>
                  </a:lnTo>
                  <a:lnTo>
                    <a:pt x="3094" y="2598"/>
                  </a:lnTo>
                  <a:lnTo>
                    <a:pt x="3170" y="2500"/>
                  </a:lnTo>
                  <a:lnTo>
                    <a:pt x="3243" y="2401"/>
                  </a:lnTo>
                  <a:lnTo>
                    <a:pt x="3386" y="2200"/>
                  </a:lnTo>
                  <a:lnTo>
                    <a:pt x="3454" y="2100"/>
                  </a:lnTo>
                  <a:lnTo>
                    <a:pt x="3519" y="2000"/>
                  </a:lnTo>
                  <a:lnTo>
                    <a:pt x="3646" y="1799"/>
                  </a:lnTo>
                  <a:lnTo>
                    <a:pt x="3764" y="1601"/>
                  </a:lnTo>
                  <a:lnTo>
                    <a:pt x="3875" y="1406"/>
                  </a:lnTo>
                  <a:lnTo>
                    <a:pt x="3976" y="1217"/>
                  </a:lnTo>
                  <a:lnTo>
                    <a:pt x="4071" y="1036"/>
                  </a:lnTo>
                  <a:lnTo>
                    <a:pt x="4156" y="863"/>
                  </a:lnTo>
                  <a:lnTo>
                    <a:pt x="4233" y="700"/>
                  </a:lnTo>
                  <a:lnTo>
                    <a:pt x="4302" y="550"/>
                  </a:lnTo>
                  <a:lnTo>
                    <a:pt x="4416" y="293"/>
                  </a:lnTo>
                  <a:lnTo>
                    <a:pt x="4535" y="0"/>
                  </a:lnTo>
                  <a:lnTo>
                    <a:pt x="4546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5"/>
            <p:cNvSpPr>
              <a:spLocks/>
            </p:cNvSpPr>
            <p:nvPr/>
          </p:nvSpPr>
          <p:spPr bwMode="auto">
            <a:xfrm>
              <a:off x="6908662" y="4241224"/>
              <a:ext cx="9852" cy="3942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0" y="0"/>
                </a:cxn>
                <a:cxn ang="0">
                  <a:pos x="11" y="5"/>
                </a:cxn>
              </a:cxnLst>
              <a:rect l="0" t="0" r="r" b="b"/>
              <a:pathLst>
                <a:path w="11" h="5">
                  <a:moveTo>
                    <a:pt x="11" y="5"/>
                  </a:moveTo>
                  <a:lnTo>
                    <a:pt x="0" y="0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6"/>
            <p:cNvSpPr>
              <a:spLocks/>
            </p:cNvSpPr>
            <p:nvPr/>
          </p:nvSpPr>
          <p:spPr bwMode="auto">
            <a:xfrm>
              <a:off x="956575" y="3099644"/>
              <a:ext cx="2350880" cy="4387201"/>
            </a:xfrm>
            <a:custGeom>
              <a:avLst/>
              <a:gdLst/>
              <a:ahLst/>
              <a:cxnLst>
                <a:cxn ang="0">
                  <a:pos x="2849" y="5501"/>
                </a:cxn>
                <a:cxn ang="0">
                  <a:pos x="2636" y="5425"/>
                </a:cxn>
                <a:cxn ang="0">
                  <a:pos x="2433" y="5328"/>
                </a:cxn>
                <a:cxn ang="0">
                  <a:pos x="2241" y="5209"/>
                </a:cxn>
                <a:cxn ang="0">
                  <a:pos x="2059" y="5072"/>
                </a:cxn>
                <a:cxn ang="0">
                  <a:pos x="1887" y="4919"/>
                </a:cxn>
                <a:cxn ang="0">
                  <a:pos x="1725" y="4750"/>
                </a:cxn>
                <a:cxn ang="0">
                  <a:pos x="1569" y="4566"/>
                </a:cxn>
                <a:cxn ang="0">
                  <a:pos x="1425" y="4370"/>
                </a:cxn>
                <a:cxn ang="0">
                  <a:pos x="1289" y="4164"/>
                </a:cxn>
                <a:cxn ang="0">
                  <a:pos x="1161" y="3948"/>
                </a:cxn>
                <a:cxn ang="0">
                  <a:pos x="1043" y="3723"/>
                </a:cxn>
                <a:cxn ang="0">
                  <a:pos x="878" y="3376"/>
                </a:cxn>
                <a:cxn ang="0">
                  <a:pos x="731" y="3021"/>
                </a:cxn>
                <a:cxn ang="0">
                  <a:pos x="642" y="2781"/>
                </a:cxn>
                <a:cxn ang="0">
                  <a:pos x="522" y="2423"/>
                </a:cxn>
                <a:cxn ang="0">
                  <a:pos x="385" y="1955"/>
                </a:cxn>
                <a:cxn ang="0">
                  <a:pos x="272" y="1509"/>
                </a:cxn>
                <a:cxn ang="0">
                  <a:pos x="181" y="1095"/>
                </a:cxn>
                <a:cxn ang="0">
                  <a:pos x="112" y="730"/>
                </a:cxn>
                <a:cxn ang="0">
                  <a:pos x="41" y="299"/>
                </a:cxn>
                <a:cxn ang="0">
                  <a:pos x="0" y="3"/>
                </a:cxn>
                <a:cxn ang="0">
                  <a:pos x="24" y="103"/>
                </a:cxn>
                <a:cxn ang="0">
                  <a:pos x="95" y="566"/>
                </a:cxn>
                <a:cxn ang="0">
                  <a:pos x="154" y="903"/>
                </a:cxn>
                <a:cxn ang="0">
                  <a:pos x="234" y="1293"/>
                </a:cxn>
                <a:cxn ang="0">
                  <a:pos x="336" y="1724"/>
                </a:cxn>
                <a:cxn ang="0">
                  <a:pos x="461" y="2183"/>
                </a:cxn>
                <a:cxn ang="0">
                  <a:pos x="611" y="2657"/>
                </a:cxn>
                <a:cxn ang="0">
                  <a:pos x="697" y="2896"/>
                </a:cxn>
                <a:cxn ang="0">
                  <a:pos x="788" y="3134"/>
                </a:cxn>
                <a:cxn ang="0">
                  <a:pos x="996" y="3603"/>
                </a:cxn>
                <a:cxn ang="0">
                  <a:pos x="1111" y="3829"/>
                </a:cxn>
                <a:cxn ang="0">
                  <a:pos x="1233" y="4050"/>
                </a:cxn>
                <a:cxn ang="0">
                  <a:pos x="1365" y="4261"/>
                </a:cxn>
                <a:cxn ang="0">
                  <a:pos x="1505" y="4461"/>
                </a:cxn>
                <a:cxn ang="0">
                  <a:pos x="1654" y="4651"/>
                </a:cxn>
                <a:cxn ang="0">
                  <a:pos x="1813" y="4827"/>
                </a:cxn>
                <a:cxn ang="0">
                  <a:pos x="1980" y="4989"/>
                </a:cxn>
                <a:cxn ang="0">
                  <a:pos x="2156" y="5135"/>
                </a:cxn>
                <a:cxn ang="0">
                  <a:pos x="2343" y="5261"/>
                </a:cxn>
                <a:cxn ang="0">
                  <a:pos x="2539" y="5368"/>
                </a:cxn>
                <a:cxn ang="0">
                  <a:pos x="2746" y="5454"/>
                </a:cxn>
                <a:cxn ang="0">
                  <a:pos x="2962" y="5518"/>
                </a:cxn>
              </a:cxnLst>
              <a:rect l="0" t="0" r="r" b="b"/>
              <a:pathLst>
                <a:path w="2962" h="5529">
                  <a:moveTo>
                    <a:pt x="2958" y="5529"/>
                  </a:moveTo>
                  <a:lnTo>
                    <a:pt x="2849" y="5501"/>
                  </a:lnTo>
                  <a:lnTo>
                    <a:pt x="2741" y="5465"/>
                  </a:lnTo>
                  <a:lnTo>
                    <a:pt x="2636" y="5425"/>
                  </a:lnTo>
                  <a:lnTo>
                    <a:pt x="2533" y="5378"/>
                  </a:lnTo>
                  <a:lnTo>
                    <a:pt x="2433" y="5328"/>
                  </a:lnTo>
                  <a:lnTo>
                    <a:pt x="2336" y="5270"/>
                  </a:lnTo>
                  <a:lnTo>
                    <a:pt x="2241" y="5209"/>
                  </a:lnTo>
                  <a:lnTo>
                    <a:pt x="2148" y="5144"/>
                  </a:lnTo>
                  <a:lnTo>
                    <a:pt x="2059" y="5072"/>
                  </a:lnTo>
                  <a:lnTo>
                    <a:pt x="1972" y="4997"/>
                  </a:lnTo>
                  <a:lnTo>
                    <a:pt x="1887" y="4919"/>
                  </a:lnTo>
                  <a:lnTo>
                    <a:pt x="1805" y="4836"/>
                  </a:lnTo>
                  <a:lnTo>
                    <a:pt x="1725" y="4750"/>
                  </a:lnTo>
                  <a:lnTo>
                    <a:pt x="1646" y="4659"/>
                  </a:lnTo>
                  <a:lnTo>
                    <a:pt x="1569" y="4566"/>
                  </a:lnTo>
                  <a:lnTo>
                    <a:pt x="1496" y="4469"/>
                  </a:lnTo>
                  <a:lnTo>
                    <a:pt x="1425" y="4370"/>
                  </a:lnTo>
                  <a:lnTo>
                    <a:pt x="1356" y="4267"/>
                  </a:lnTo>
                  <a:lnTo>
                    <a:pt x="1289" y="4164"/>
                  </a:lnTo>
                  <a:lnTo>
                    <a:pt x="1224" y="4057"/>
                  </a:lnTo>
                  <a:lnTo>
                    <a:pt x="1161" y="3948"/>
                  </a:lnTo>
                  <a:lnTo>
                    <a:pt x="1101" y="3836"/>
                  </a:lnTo>
                  <a:lnTo>
                    <a:pt x="1043" y="3723"/>
                  </a:lnTo>
                  <a:lnTo>
                    <a:pt x="986" y="3608"/>
                  </a:lnTo>
                  <a:lnTo>
                    <a:pt x="878" y="3376"/>
                  </a:lnTo>
                  <a:lnTo>
                    <a:pt x="778" y="3139"/>
                  </a:lnTo>
                  <a:lnTo>
                    <a:pt x="731" y="3021"/>
                  </a:lnTo>
                  <a:lnTo>
                    <a:pt x="686" y="2901"/>
                  </a:lnTo>
                  <a:lnTo>
                    <a:pt x="642" y="2781"/>
                  </a:lnTo>
                  <a:lnTo>
                    <a:pt x="601" y="2661"/>
                  </a:lnTo>
                  <a:lnTo>
                    <a:pt x="522" y="2423"/>
                  </a:lnTo>
                  <a:lnTo>
                    <a:pt x="450" y="2187"/>
                  </a:lnTo>
                  <a:lnTo>
                    <a:pt x="385" y="1955"/>
                  </a:lnTo>
                  <a:lnTo>
                    <a:pt x="325" y="1728"/>
                  </a:lnTo>
                  <a:lnTo>
                    <a:pt x="272" y="1509"/>
                  </a:lnTo>
                  <a:lnTo>
                    <a:pt x="224" y="1296"/>
                  </a:lnTo>
                  <a:lnTo>
                    <a:pt x="181" y="1095"/>
                  </a:lnTo>
                  <a:lnTo>
                    <a:pt x="144" y="906"/>
                  </a:lnTo>
                  <a:lnTo>
                    <a:pt x="112" y="730"/>
                  </a:lnTo>
                  <a:lnTo>
                    <a:pt x="84" y="569"/>
                  </a:lnTo>
                  <a:lnTo>
                    <a:pt x="41" y="299"/>
                  </a:lnTo>
                  <a:lnTo>
                    <a:pt x="13" y="105"/>
                  </a:lnTo>
                  <a:lnTo>
                    <a:pt x="0" y="3"/>
                  </a:lnTo>
                  <a:lnTo>
                    <a:pt x="11" y="0"/>
                  </a:lnTo>
                  <a:lnTo>
                    <a:pt x="24" y="103"/>
                  </a:lnTo>
                  <a:lnTo>
                    <a:pt x="52" y="296"/>
                  </a:lnTo>
                  <a:lnTo>
                    <a:pt x="95" y="566"/>
                  </a:lnTo>
                  <a:lnTo>
                    <a:pt x="122" y="727"/>
                  </a:lnTo>
                  <a:lnTo>
                    <a:pt x="154" y="903"/>
                  </a:lnTo>
                  <a:lnTo>
                    <a:pt x="192" y="1092"/>
                  </a:lnTo>
                  <a:lnTo>
                    <a:pt x="234" y="1293"/>
                  </a:lnTo>
                  <a:lnTo>
                    <a:pt x="282" y="1505"/>
                  </a:lnTo>
                  <a:lnTo>
                    <a:pt x="336" y="1724"/>
                  </a:lnTo>
                  <a:lnTo>
                    <a:pt x="396" y="1951"/>
                  </a:lnTo>
                  <a:lnTo>
                    <a:pt x="461" y="2183"/>
                  </a:lnTo>
                  <a:lnTo>
                    <a:pt x="533" y="2419"/>
                  </a:lnTo>
                  <a:lnTo>
                    <a:pt x="611" y="2657"/>
                  </a:lnTo>
                  <a:lnTo>
                    <a:pt x="653" y="2776"/>
                  </a:lnTo>
                  <a:lnTo>
                    <a:pt x="697" y="2896"/>
                  </a:lnTo>
                  <a:lnTo>
                    <a:pt x="742" y="3016"/>
                  </a:lnTo>
                  <a:lnTo>
                    <a:pt x="788" y="3134"/>
                  </a:lnTo>
                  <a:lnTo>
                    <a:pt x="888" y="3371"/>
                  </a:lnTo>
                  <a:lnTo>
                    <a:pt x="996" y="3603"/>
                  </a:lnTo>
                  <a:lnTo>
                    <a:pt x="1053" y="3717"/>
                  </a:lnTo>
                  <a:lnTo>
                    <a:pt x="1111" y="3829"/>
                  </a:lnTo>
                  <a:lnTo>
                    <a:pt x="1171" y="3941"/>
                  </a:lnTo>
                  <a:lnTo>
                    <a:pt x="1233" y="4050"/>
                  </a:lnTo>
                  <a:lnTo>
                    <a:pt x="1299" y="4157"/>
                  </a:lnTo>
                  <a:lnTo>
                    <a:pt x="1365" y="4261"/>
                  </a:lnTo>
                  <a:lnTo>
                    <a:pt x="1434" y="4362"/>
                  </a:lnTo>
                  <a:lnTo>
                    <a:pt x="1505" y="4461"/>
                  </a:lnTo>
                  <a:lnTo>
                    <a:pt x="1578" y="4558"/>
                  </a:lnTo>
                  <a:lnTo>
                    <a:pt x="1654" y="4651"/>
                  </a:lnTo>
                  <a:lnTo>
                    <a:pt x="1733" y="4740"/>
                  </a:lnTo>
                  <a:lnTo>
                    <a:pt x="1813" y="4827"/>
                  </a:lnTo>
                  <a:lnTo>
                    <a:pt x="1895" y="4909"/>
                  </a:lnTo>
                  <a:lnTo>
                    <a:pt x="1980" y="4989"/>
                  </a:lnTo>
                  <a:lnTo>
                    <a:pt x="2067" y="5064"/>
                  </a:lnTo>
                  <a:lnTo>
                    <a:pt x="2156" y="5135"/>
                  </a:lnTo>
                  <a:lnTo>
                    <a:pt x="2249" y="5200"/>
                  </a:lnTo>
                  <a:lnTo>
                    <a:pt x="2343" y="5261"/>
                  </a:lnTo>
                  <a:lnTo>
                    <a:pt x="2440" y="5318"/>
                  </a:lnTo>
                  <a:lnTo>
                    <a:pt x="2539" y="5368"/>
                  </a:lnTo>
                  <a:lnTo>
                    <a:pt x="2641" y="5414"/>
                  </a:lnTo>
                  <a:lnTo>
                    <a:pt x="2746" y="5454"/>
                  </a:lnTo>
                  <a:lnTo>
                    <a:pt x="2853" y="5490"/>
                  </a:lnTo>
                  <a:lnTo>
                    <a:pt x="2962" y="5518"/>
                  </a:lnTo>
                  <a:lnTo>
                    <a:pt x="2958" y="5529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7"/>
            <p:cNvSpPr>
              <a:spLocks/>
            </p:cNvSpPr>
            <p:nvPr/>
          </p:nvSpPr>
          <p:spPr bwMode="auto">
            <a:xfrm>
              <a:off x="3306353" y="7476784"/>
              <a:ext cx="1971" cy="788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8"/>
            <p:cNvSpPr>
              <a:spLocks/>
            </p:cNvSpPr>
            <p:nvPr/>
          </p:nvSpPr>
          <p:spPr bwMode="auto">
            <a:xfrm>
              <a:off x="922390" y="1241745"/>
              <a:ext cx="1915386" cy="1860520"/>
            </a:xfrm>
            <a:custGeom>
              <a:avLst/>
              <a:gdLst/>
              <a:ahLst/>
              <a:cxnLst>
                <a:cxn ang="0">
                  <a:pos x="25" y="2243"/>
                </a:cxn>
                <a:cxn ang="0">
                  <a:pos x="4" y="1954"/>
                </a:cxn>
                <a:cxn ang="0">
                  <a:pos x="2" y="1774"/>
                </a:cxn>
                <a:cxn ang="0">
                  <a:pos x="12" y="1601"/>
                </a:cxn>
                <a:cxn ang="0">
                  <a:pos x="30" y="1438"/>
                </a:cxn>
                <a:cxn ang="0">
                  <a:pos x="58" y="1285"/>
                </a:cxn>
                <a:cxn ang="0">
                  <a:pos x="94" y="1141"/>
                </a:cxn>
                <a:cxn ang="0">
                  <a:pos x="138" y="1005"/>
                </a:cxn>
                <a:cxn ang="0">
                  <a:pos x="190" y="879"/>
                </a:cxn>
                <a:cxn ang="0">
                  <a:pos x="249" y="760"/>
                </a:cxn>
                <a:cxn ang="0">
                  <a:pos x="315" y="650"/>
                </a:cxn>
                <a:cxn ang="0">
                  <a:pos x="387" y="550"/>
                </a:cxn>
                <a:cxn ang="0">
                  <a:pos x="466" y="458"/>
                </a:cxn>
                <a:cxn ang="0">
                  <a:pos x="548" y="375"/>
                </a:cxn>
                <a:cxn ang="0">
                  <a:pos x="636" y="301"/>
                </a:cxn>
                <a:cxn ang="0">
                  <a:pos x="777" y="204"/>
                </a:cxn>
                <a:cxn ang="0">
                  <a:pos x="876" y="149"/>
                </a:cxn>
                <a:cxn ang="0">
                  <a:pos x="976" y="104"/>
                </a:cxn>
                <a:cxn ang="0">
                  <a:pos x="1081" y="66"/>
                </a:cxn>
                <a:cxn ang="0">
                  <a:pos x="1186" y="37"/>
                </a:cxn>
                <a:cxn ang="0">
                  <a:pos x="1350" y="9"/>
                </a:cxn>
                <a:cxn ang="0">
                  <a:pos x="1569" y="0"/>
                </a:cxn>
                <a:cxn ang="0">
                  <a:pos x="1678" y="7"/>
                </a:cxn>
                <a:cxn ang="0">
                  <a:pos x="1788" y="21"/>
                </a:cxn>
                <a:cxn ang="0">
                  <a:pos x="1898" y="44"/>
                </a:cxn>
                <a:cxn ang="0">
                  <a:pos x="2004" y="74"/>
                </a:cxn>
                <a:cxn ang="0">
                  <a:pos x="2163" y="133"/>
                </a:cxn>
                <a:cxn ang="0">
                  <a:pos x="2265" y="182"/>
                </a:cxn>
                <a:cxn ang="0">
                  <a:pos x="2364" y="240"/>
                </a:cxn>
                <a:cxn ang="0">
                  <a:pos x="2406" y="281"/>
                </a:cxn>
                <a:cxn ang="0">
                  <a:pos x="2309" y="221"/>
                </a:cxn>
                <a:cxn ang="0">
                  <a:pos x="2209" y="168"/>
                </a:cxn>
                <a:cxn ang="0">
                  <a:pos x="2105" y="122"/>
                </a:cxn>
                <a:cxn ang="0">
                  <a:pos x="1948" y="70"/>
                </a:cxn>
                <a:cxn ang="0">
                  <a:pos x="1840" y="44"/>
                </a:cxn>
                <a:cxn ang="0">
                  <a:pos x="1731" y="25"/>
                </a:cxn>
                <a:cxn ang="0">
                  <a:pos x="1622" y="15"/>
                </a:cxn>
                <a:cxn ang="0">
                  <a:pos x="1459" y="12"/>
                </a:cxn>
                <a:cxn ang="0">
                  <a:pos x="1242" y="39"/>
                </a:cxn>
                <a:cxn ang="0">
                  <a:pos x="1136" y="64"/>
                </a:cxn>
                <a:cxn ang="0">
                  <a:pos x="1033" y="94"/>
                </a:cxn>
                <a:cxn ang="0">
                  <a:pos x="931" y="137"/>
                </a:cxn>
                <a:cxn ang="0">
                  <a:pos x="832" y="186"/>
                </a:cxn>
                <a:cxn ang="0">
                  <a:pos x="736" y="244"/>
                </a:cxn>
                <a:cxn ang="0">
                  <a:pos x="600" y="346"/>
                </a:cxn>
                <a:cxn ang="0">
                  <a:pos x="515" y="425"/>
                </a:cxn>
                <a:cxn ang="0">
                  <a:pos x="434" y="513"/>
                </a:cxn>
                <a:cxn ang="0">
                  <a:pos x="359" y="607"/>
                </a:cxn>
                <a:cxn ang="0">
                  <a:pos x="290" y="712"/>
                </a:cxn>
                <a:cxn ang="0">
                  <a:pos x="230" y="824"/>
                </a:cxn>
                <a:cxn ang="0">
                  <a:pos x="174" y="946"/>
                </a:cxn>
                <a:cxn ang="0">
                  <a:pos x="126" y="1077"/>
                </a:cxn>
                <a:cxn ang="0">
                  <a:pos x="85" y="1216"/>
                </a:cxn>
                <a:cxn ang="0">
                  <a:pos x="53" y="1365"/>
                </a:cxn>
                <a:cxn ang="0">
                  <a:pos x="30" y="1521"/>
                </a:cxn>
                <a:cxn ang="0">
                  <a:pos x="17" y="1687"/>
                </a:cxn>
                <a:cxn ang="0">
                  <a:pos x="12" y="1863"/>
                </a:cxn>
                <a:cxn ang="0">
                  <a:pos x="25" y="2144"/>
                </a:cxn>
                <a:cxn ang="0">
                  <a:pos x="48" y="2341"/>
                </a:cxn>
              </a:cxnLst>
              <a:rect l="0" t="0" r="r" b="b"/>
              <a:pathLst>
                <a:path w="2412" h="2344">
                  <a:moveTo>
                    <a:pt x="37" y="2344"/>
                  </a:moveTo>
                  <a:lnTo>
                    <a:pt x="25" y="2243"/>
                  </a:lnTo>
                  <a:lnTo>
                    <a:pt x="14" y="2144"/>
                  </a:lnTo>
                  <a:lnTo>
                    <a:pt x="4" y="1954"/>
                  </a:lnTo>
                  <a:lnTo>
                    <a:pt x="0" y="1863"/>
                  </a:lnTo>
                  <a:lnTo>
                    <a:pt x="2" y="1774"/>
                  </a:lnTo>
                  <a:lnTo>
                    <a:pt x="6" y="1687"/>
                  </a:lnTo>
                  <a:lnTo>
                    <a:pt x="12" y="1601"/>
                  </a:lnTo>
                  <a:lnTo>
                    <a:pt x="20" y="1518"/>
                  </a:lnTo>
                  <a:lnTo>
                    <a:pt x="30" y="1438"/>
                  </a:lnTo>
                  <a:lnTo>
                    <a:pt x="42" y="1361"/>
                  </a:lnTo>
                  <a:lnTo>
                    <a:pt x="58" y="1285"/>
                  </a:lnTo>
                  <a:lnTo>
                    <a:pt x="74" y="1212"/>
                  </a:lnTo>
                  <a:lnTo>
                    <a:pt x="94" y="1141"/>
                  </a:lnTo>
                  <a:lnTo>
                    <a:pt x="116" y="1072"/>
                  </a:lnTo>
                  <a:lnTo>
                    <a:pt x="138" y="1005"/>
                  </a:lnTo>
                  <a:lnTo>
                    <a:pt x="163" y="940"/>
                  </a:lnTo>
                  <a:lnTo>
                    <a:pt x="190" y="879"/>
                  </a:lnTo>
                  <a:lnTo>
                    <a:pt x="219" y="819"/>
                  </a:lnTo>
                  <a:lnTo>
                    <a:pt x="249" y="760"/>
                  </a:lnTo>
                  <a:lnTo>
                    <a:pt x="281" y="704"/>
                  </a:lnTo>
                  <a:lnTo>
                    <a:pt x="315" y="650"/>
                  </a:lnTo>
                  <a:lnTo>
                    <a:pt x="350" y="599"/>
                  </a:lnTo>
                  <a:lnTo>
                    <a:pt x="387" y="550"/>
                  </a:lnTo>
                  <a:lnTo>
                    <a:pt x="426" y="503"/>
                  </a:lnTo>
                  <a:lnTo>
                    <a:pt x="466" y="458"/>
                  </a:lnTo>
                  <a:lnTo>
                    <a:pt x="507" y="415"/>
                  </a:lnTo>
                  <a:lnTo>
                    <a:pt x="548" y="375"/>
                  </a:lnTo>
                  <a:lnTo>
                    <a:pt x="592" y="337"/>
                  </a:lnTo>
                  <a:lnTo>
                    <a:pt x="636" y="301"/>
                  </a:lnTo>
                  <a:lnTo>
                    <a:pt x="728" y="234"/>
                  </a:lnTo>
                  <a:lnTo>
                    <a:pt x="777" y="204"/>
                  </a:lnTo>
                  <a:lnTo>
                    <a:pt x="827" y="176"/>
                  </a:lnTo>
                  <a:lnTo>
                    <a:pt x="876" y="149"/>
                  </a:lnTo>
                  <a:lnTo>
                    <a:pt x="925" y="126"/>
                  </a:lnTo>
                  <a:lnTo>
                    <a:pt x="976" y="104"/>
                  </a:lnTo>
                  <a:lnTo>
                    <a:pt x="1028" y="84"/>
                  </a:lnTo>
                  <a:lnTo>
                    <a:pt x="1081" y="66"/>
                  </a:lnTo>
                  <a:lnTo>
                    <a:pt x="1133" y="52"/>
                  </a:lnTo>
                  <a:lnTo>
                    <a:pt x="1186" y="37"/>
                  </a:lnTo>
                  <a:lnTo>
                    <a:pt x="1241" y="27"/>
                  </a:lnTo>
                  <a:lnTo>
                    <a:pt x="1350" y="9"/>
                  </a:lnTo>
                  <a:lnTo>
                    <a:pt x="1459" y="0"/>
                  </a:lnTo>
                  <a:lnTo>
                    <a:pt x="1569" y="0"/>
                  </a:lnTo>
                  <a:lnTo>
                    <a:pt x="1623" y="3"/>
                  </a:lnTo>
                  <a:lnTo>
                    <a:pt x="1678" y="7"/>
                  </a:lnTo>
                  <a:lnTo>
                    <a:pt x="1732" y="13"/>
                  </a:lnTo>
                  <a:lnTo>
                    <a:pt x="1788" y="21"/>
                  </a:lnTo>
                  <a:lnTo>
                    <a:pt x="1843" y="32"/>
                  </a:lnTo>
                  <a:lnTo>
                    <a:pt x="1898" y="44"/>
                  </a:lnTo>
                  <a:lnTo>
                    <a:pt x="1951" y="59"/>
                  </a:lnTo>
                  <a:lnTo>
                    <a:pt x="2004" y="74"/>
                  </a:lnTo>
                  <a:lnTo>
                    <a:pt x="2111" y="112"/>
                  </a:lnTo>
                  <a:lnTo>
                    <a:pt x="2163" y="133"/>
                  </a:lnTo>
                  <a:lnTo>
                    <a:pt x="2215" y="157"/>
                  </a:lnTo>
                  <a:lnTo>
                    <a:pt x="2265" y="182"/>
                  </a:lnTo>
                  <a:lnTo>
                    <a:pt x="2314" y="210"/>
                  </a:lnTo>
                  <a:lnTo>
                    <a:pt x="2364" y="240"/>
                  </a:lnTo>
                  <a:lnTo>
                    <a:pt x="2412" y="270"/>
                  </a:lnTo>
                  <a:lnTo>
                    <a:pt x="2406" y="281"/>
                  </a:lnTo>
                  <a:lnTo>
                    <a:pt x="2358" y="250"/>
                  </a:lnTo>
                  <a:lnTo>
                    <a:pt x="2309" y="221"/>
                  </a:lnTo>
                  <a:lnTo>
                    <a:pt x="2260" y="193"/>
                  </a:lnTo>
                  <a:lnTo>
                    <a:pt x="2209" y="168"/>
                  </a:lnTo>
                  <a:lnTo>
                    <a:pt x="2157" y="144"/>
                  </a:lnTo>
                  <a:lnTo>
                    <a:pt x="2105" y="122"/>
                  </a:lnTo>
                  <a:lnTo>
                    <a:pt x="2001" y="86"/>
                  </a:lnTo>
                  <a:lnTo>
                    <a:pt x="1948" y="70"/>
                  </a:lnTo>
                  <a:lnTo>
                    <a:pt x="1895" y="56"/>
                  </a:lnTo>
                  <a:lnTo>
                    <a:pt x="1840" y="44"/>
                  </a:lnTo>
                  <a:lnTo>
                    <a:pt x="1786" y="33"/>
                  </a:lnTo>
                  <a:lnTo>
                    <a:pt x="1731" y="25"/>
                  </a:lnTo>
                  <a:lnTo>
                    <a:pt x="1676" y="19"/>
                  </a:lnTo>
                  <a:lnTo>
                    <a:pt x="1622" y="15"/>
                  </a:lnTo>
                  <a:lnTo>
                    <a:pt x="1569" y="12"/>
                  </a:lnTo>
                  <a:lnTo>
                    <a:pt x="1459" y="12"/>
                  </a:lnTo>
                  <a:lnTo>
                    <a:pt x="1352" y="21"/>
                  </a:lnTo>
                  <a:lnTo>
                    <a:pt x="1242" y="39"/>
                  </a:lnTo>
                  <a:lnTo>
                    <a:pt x="1189" y="49"/>
                  </a:lnTo>
                  <a:lnTo>
                    <a:pt x="1136" y="64"/>
                  </a:lnTo>
                  <a:lnTo>
                    <a:pt x="1084" y="78"/>
                  </a:lnTo>
                  <a:lnTo>
                    <a:pt x="1033" y="94"/>
                  </a:lnTo>
                  <a:lnTo>
                    <a:pt x="981" y="114"/>
                  </a:lnTo>
                  <a:lnTo>
                    <a:pt x="931" y="137"/>
                  </a:lnTo>
                  <a:lnTo>
                    <a:pt x="881" y="160"/>
                  </a:lnTo>
                  <a:lnTo>
                    <a:pt x="832" y="186"/>
                  </a:lnTo>
                  <a:lnTo>
                    <a:pt x="783" y="214"/>
                  </a:lnTo>
                  <a:lnTo>
                    <a:pt x="736" y="244"/>
                  </a:lnTo>
                  <a:lnTo>
                    <a:pt x="644" y="310"/>
                  </a:lnTo>
                  <a:lnTo>
                    <a:pt x="600" y="346"/>
                  </a:lnTo>
                  <a:lnTo>
                    <a:pt x="556" y="385"/>
                  </a:lnTo>
                  <a:lnTo>
                    <a:pt x="515" y="425"/>
                  </a:lnTo>
                  <a:lnTo>
                    <a:pt x="474" y="467"/>
                  </a:lnTo>
                  <a:lnTo>
                    <a:pt x="434" y="513"/>
                  </a:lnTo>
                  <a:lnTo>
                    <a:pt x="397" y="558"/>
                  </a:lnTo>
                  <a:lnTo>
                    <a:pt x="359" y="607"/>
                  </a:lnTo>
                  <a:lnTo>
                    <a:pt x="325" y="658"/>
                  </a:lnTo>
                  <a:lnTo>
                    <a:pt x="290" y="712"/>
                  </a:lnTo>
                  <a:lnTo>
                    <a:pt x="258" y="767"/>
                  </a:lnTo>
                  <a:lnTo>
                    <a:pt x="230" y="824"/>
                  </a:lnTo>
                  <a:lnTo>
                    <a:pt x="201" y="884"/>
                  </a:lnTo>
                  <a:lnTo>
                    <a:pt x="174" y="946"/>
                  </a:lnTo>
                  <a:lnTo>
                    <a:pt x="149" y="1011"/>
                  </a:lnTo>
                  <a:lnTo>
                    <a:pt x="126" y="1077"/>
                  </a:lnTo>
                  <a:lnTo>
                    <a:pt x="105" y="1145"/>
                  </a:lnTo>
                  <a:lnTo>
                    <a:pt x="85" y="1216"/>
                  </a:lnTo>
                  <a:lnTo>
                    <a:pt x="69" y="1289"/>
                  </a:lnTo>
                  <a:lnTo>
                    <a:pt x="53" y="1365"/>
                  </a:lnTo>
                  <a:lnTo>
                    <a:pt x="41" y="1441"/>
                  </a:lnTo>
                  <a:lnTo>
                    <a:pt x="30" y="1521"/>
                  </a:lnTo>
                  <a:lnTo>
                    <a:pt x="22" y="1603"/>
                  </a:lnTo>
                  <a:lnTo>
                    <a:pt x="17" y="1687"/>
                  </a:lnTo>
                  <a:lnTo>
                    <a:pt x="13" y="1774"/>
                  </a:lnTo>
                  <a:lnTo>
                    <a:pt x="12" y="1863"/>
                  </a:lnTo>
                  <a:lnTo>
                    <a:pt x="14" y="1954"/>
                  </a:lnTo>
                  <a:lnTo>
                    <a:pt x="25" y="2144"/>
                  </a:lnTo>
                  <a:lnTo>
                    <a:pt x="36" y="2240"/>
                  </a:lnTo>
                  <a:lnTo>
                    <a:pt x="48" y="2341"/>
                  </a:lnTo>
                  <a:lnTo>
                    <a:pt x="37" y="2344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9"/>
            <p:cNvSpPr>
              <a:spLocks/>
            </p:cNvSpPr>
            <p:nvPr/>
          </p:nvSpPr>
          <p:spPr bwMode="auto">
            <a:xfrm>
              <a:off x="951275" y="3099974"/>
              <a:ext cx="7882" cy="197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0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30"/>
            <p:cNvSpPr>
              <a:spLocks/>
            </p:cNvSpPr>
            <p:nvPr/>
          </p:nvSpPr>
          <p:spPr bwMode="auto">
            <a:xfrm>
              <a:off x="2836421" y="1459653"/>
              <a:ext cx="577374" cy="10958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9" y="65"/>
                </a:cxn>
                <a:cxn ang="0">
                  <a:pos x="184" y="134"/>
                </a:cxn>
                <a:cxn ang="0">
                  <a:pos x="261" y="206"/>
                </a:cxn>
                <a:cxn ang="0">
                  <a:pos x="298" y="245"/>
                </a:cxn>
                <a:cxn ang="0">
                  <a:pos x="333" y="282"/>
                </a:cxn>
                <a:cxn ang="0">
                  <a:pos x="368" y="322"/>
                </a:cxn>
                <a:cxn ang="0">
                  <a:pos x="400" y="361"/>
                </a:cxn>
                <a:cxn ang="0">
                  <a:pos x="430" y="402"/>
                </a:cxn>
                <a:cxn ang="0">
                  <a:pos x="460" y="443"/>
                </a:cxn>
                <a:cxn ang="0">
                  <a:pos x="487" y="486"/>
                </a:cxn>
                <a:cxn ang="0">
                  <a:pos x="514" y="528"/>
                </a:cxn>
                <a:cxn ang="0">
                  <a:pos x="538" y="571"/>
                </a:cxn>
                <a:cxn ang="0">
                  <a:pos x="561" y="615"/>
                </a:cxn>
                <a:cxn ang="0">
                  <a:pos x="602" y="704"/>
                </a:cxn>
                <a:cxn ang="0">
                  <a:pos x="638" y="795"/>
                </a:cxn>
                <a:cxn ang="0">
                  <a:pos x="667" y="889"/>
                </a:cxn>
                <a:cxn ang="0">
                  <a:pos x="691" y="985"/>
                </a:cxn>
                <a:cxn ang="0">
                  <a:pos x="701" y="1033"/>
                </a:cxn>
                <a:cxn ang="0">
                  <a:pos x="709" y="1082"/>
                </a:cxn>
                <a:cxn ang="0">
                  <a:pos x="715" y="1132"/>
                </a:cxn>
                <a:cxn ang="0">
                  <a:pos x="721" y="1181"/>
                </a:cxn>
                <a:cxn ang="0">
                  <a:pos x="723" y="1230"/>
                </a:cxn>
                <a:cxn ang="0">
                  <a:pos x="726" y="1279"/>
                </a:cxn>
                <a:cxn ang="0">
                  <a:pos x="726" y="1379"/>
                </a:cxn>
                <a:cxn ang="0">
                  <a:pos x="714" y="1379"/>
                </a:cxn>
                <a:cxn ang="0">
                  <a:pos x="714" y="1279"/>
                </a:cxn>
                <a:cxn ang="0">
                  <a:pos x="711" y="1232"/>
                </a:cxn>
                <a:cxn ang="0">
                  <a:pos x="709" y="1182"/>
                </a:cxn>
                <a:cxn ang="0">
                  <a:pos x="703" y="1133"/>
                </a:cxn>
                <a:cxn ang="0">
                  <a:pos x="697" y="1084"/>
                </a:cxn>
                <a:cxn ang="0">
                  <a:pos x="689" y="1036"/>
                </a:cxn>
                <a:cxn ang="0">
                  <a:pos x="679" y="988"/>
                </a:cxn>
                <a:cxn ang="0">
                  <a:pos x="655" y="892"/>
                </a:cxn>
                <a:cxn ang="0">
                  <a:pos x="627" y="800"/>
                </a:cxn>
                <a:cxn ang="0">
                  <a:pos x="591" y="709"/>
                </a:cxn>
                <a:cxn ang="0">
                  <a:pos x="550" y="620"/>
                </a:cxn>
                <a:cxn ang="0">
                  <a:pos x="527" y="576"/>
                </a:cxn>
                <a:cxn ang="0">
                  <a:pos x="503" y="534"/>
                </a:cxn>
                <a:cxn ang="0">
                  <a:pos x="477" y="491"/>
                </a:cxn>
                <a:cxn ang="0">
                  <a:pos x="450" y="451"/>
                </a:cxn>
                <a:cxn ang="0">
                  <a:pos x="421" y="410"/>
                </a:cxn>
                <a:cxn ang="0">
                  <a:pos x="390" y="369"/>
                </a:cxn>
                <a:cxn ang="0">
                  <a:pos x="358" y="330"/>
                </a:cxn>
                <a:cxn ang="0">
                  <a:pos x="324" y="290"/>
                </a:cxn>
                <a:cxn ang="0">
                  <a:pos x="289" y="253"/>
                </a:cxn>
                <a:cxn ang="0">
                  <a:pos x="253" y="215"/>
                </a:cxn>
                <a:cxn ang="0">
                  <a:pos x="176" y="143"/>
                </a:cxn>
                <a:cxn ang="0">
                  <a:pos x="91" y="74"/>
                </a:cxn>
                <a:cxn ang="0">
                  <a:pos x="0" y="9"/>
                </a:cxn>
                <a:cxn ang="0">
                  <a:pos x="8" y="0"/>
                </a:cxn>
              </a:cxnLst>
              <a:rect l="0" t="0" r="r" b="b"/>
              <a:pathLst>
                <a:path w="726" h="1379">
                  <a:moveTo>
                    <a:pt x="8" y="0"/>
                  </a:moveTo>
                  <a:lnTo>
                    <a:pt x="99" y="65"/>
                  </a:lnTo>
                  <a:lnTo>
                    <a:pt x="184" y="134"/>
                  </a:lnTo>
                  <a:lnTo>
                    <a:pt x="261" y="206"/>
                  </a:lnTo>
                  <a:lnTo>
                    <a:pt x="298" y="245"/>
                  </a:lnTo>
                  <a:lnTo>
                    <a:pt x="333" y="282"/>
                  </a:lnTo>
                  <a:lnTo>
                    <a:pt x="368" y="322"/>
                  </a:lnTo>
                  <a:lnTo>
                    <a:pt x="400" y="361"/>
                  </a:lnTo>
                  <a:lnTo>
                    <a:pt x="430" y="402"/>
                  </a:lnTo>
                  <a:lnTo>
                    <a:pt x="460" y="443"/>
                  </a:lnTo>
                  <a:lnTo>
                    <a:pt x="487" y="486"/>
                  </a:lnTo>
                  <a:lnTo>
                    <a:pt x="514" y="528"/>
                  </a:lnTo>
                  <a:lnTo>
                    <a:pt x="538" y="571"/>
                  </a:lnTo>
                  <a:lnTo>
                    <a:pt x="561" y="615"/>
                  </a:lnTo>
                  <a:lnTo>
                    <a:pt x="602" y="704"/>
                  </a:lnTo>
                  <a:lnTo>
                    <a:pt x="638" y="795"/>
                  </a:lnTo>
                  <a:lnTo>
                    <a:pt x="667" y="889"/>
                  </a:lnTo>
                  <a:lnTo>
                    <a:pt x="691" y="985"/>
                  </a:lnTo>
                  <a:lnTo>
                    <a:pt x="701" y="1033"/>
                  </a:lnTo>
                  <a:lnTo>
                    <a:pt x="709" y="1082"/>
                  </a:lnTo>
                  <a:lnTo>
                    <a:pt x="715" y="1132"/>
                  </a:lnTo>
                  <a:lnTo>
                    <a:pt x="721" y="1181"/>
                  </a:lnTo>
                  <a:lnTo>
                    <a:pt x="723" y="1230"/>
                  </a:lnTo>
                  <a:lnTo>
                    <a:pt x="726" y="1279"/>
                  </a:lnTo>
                  <a:lnTo>
                    <a:pt x="726" y="1379"/>
                  </a:lnTo>
                  <a:lnTo>
                    <a:pt x="714" y="1379"/>
                  </a:lnTo>
                  <a:lnTo>
                    <a:pt x="714" y="1279"/>
                  </a:lnTo>
                  <a:lnTo>
                    <a:pt x="711" y="1232"/>
                  </a:lnTo>
                  <a:lnTo>
                    <a:pt x="709" y="1182"/>
                  </a:lnTo>
                  <a:lnTo>
                    <a:pt x="703" y="1133"/>
                  </a:lnTo>
                  <a:lnTo>
                    <a:pt x="697" y="1084"/>
                  </a:lnTo>
                  <a:lnTo>
                    <a:pt x="689" y="1036"/>
                  </a:lnTo>
                  <a:lnTo>
                    <a:pt x="679" y="988"/>
                  </a:lnTo>
                  <a:lnTo>
                    <a:pt x="655" y="892"/>
                  </a:lnTo>
                  <a:lnTo>
                    <a:pt x="627" y="800"/>
                  </a:lnTo>
                  <a:lnTo>
                    <a:pt x="591" y="709"/>
                  </a:lnTo>
                  <a:lnTo>
                    <a:pt x="550" y="620"/>
                  </a:lnTo>
                  <a:lnTo>
                    <a:pt x="527" y="576"/>
                  </a:lnTo>
                  <a:lnTo>
                    <a:pt x="503" y="534"/>
                  </a:lnTo>
                  <a:lnTo>
                    <a:pt x="477" y="491"/>
                  </a:lnTo>
                  <a:lnTo>
                    <a:pt x="450" y="451"/>
                  </a:lnTo>
                  <a:lnTo>
                    <a:pt x="421" y="410"/>
                  </a:lnTo>
                  <a:lnTo>
                    <a:pt x="390" y="369"/>
                  </a:lnTo>
                  <a:lnTo>
                    <a:pt x="358" y="330"/>
                  </a:lnTo>
                  <a:lnTo>
                    <a:pt x="324" y="290"/>
                  </a:lnTo>
                  <a:lnTo>
                    <a:pt x="289" y="253"/>
                  </a:lnTo>
                  <a:lnTo>
                    <a:pt x="253" y="215"/>
                  </a:lnTo>
                  <a:lnTo>
                    <a:pt x="176" y="143"/>
                  </a:lnTo>
                  <a:lnTo>
                    <a:pt x="91" y="74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1"/>
            <p:cNvSpPr>
              <a:spLocks/>
            </p:cNvSpPr>
            <p:nvPr/>
          </p:nvSpPr>
          <p:spPr bwMode="auto">
            <a:xfrm>
              <a:off x="2839297" y="1455297"/>
              <a:ext cx="5912" cy="788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2"/>
                </a:cxn>
                <a:cxn ang="0">
                  <a:pos x="0" y="11"/>
                </a:cxn>
                <a:cxn ang="0">
                  <a:pos x="1" y="11"/>
                </a:cxn>
                <a:cxn ang="0">
                  <a:pos x="7" y="0"/>
                </a:cxn>
              </a:cxnLst>
              <a:rect l="0" t="0" r="r" b="b"/>
              <a:pathLst>
                <a:path w="8" h="11">
                  <a:moveTo>
                    <a:pt x="7" y="0"/>
                  </a:moveTo>
                  <a:lnTo>
                    <a:pt x="8" y="2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2927373" y="2550834"/>
              <a:ext cx="744872" cy="4347783"/>
            </a:xfrm>
            <a:custGeom>
              <a:avLst/>
              <a:gdLst/>
              <a:ahLst/>
              <a:cxnLst>
                <a:cxn ang="0">
                  <a:pos x="602" y="118"/>
                </a:cxn>
                <a:cxn ang="0">
                  <a:pos x="566" y="400"/>
                </a:cxn>
                <a:cxn ang="0">
                  <a:pos x="505" y="737"/>
                </a:cxn>
                <a:cxn ang="0">
                  <a:pos x="386" y="1324"/>
                </a:cxn>
                <a:cxn ang="0">
                  <a:pos x="211" y="2203"/>
                </a:cxn>
                <a:cxn ang="0">
                  <a:pos x="131" y="2661"/>
                </a:cxn>
                <a:cxn ang="0">
                  <a:pos x="81" y="3005"/>
                </a:cxn>
                <a:cxn ang="0">
                  <a:pos x="43" y="3342"/>
                </a:cxn>
                <a:cxn ang="0">
                  <a:pos x="26" y="3563"/>
                </a:cxn>
                <a:cxn ang="0">
                  <a:pos x="15" y="3777"/>
                </a:cxn>
                <a:cxn ang="0">
                  <a:pos x="12" y="3985"/>
                </a:cxn>
                <a:cxn ang="0">
                  <a:pos x="19" y="4185"/>
                </a:cxn>
                <a:cxn ang="0">
                  <a:pos x="36" y="4374"/>
                </a:cxn>
                <a:cxn ang="0">
                  <a:pos x="63" y="4553"/>
                </a:cxn>
                <a:cxn ang="0">
                  <a:pos x="103" y="4720"/>
                </a:cxn>
                <a:cxn ang="0">
                  <a:pos x="155" y="4872"/>
                </a:cxn>
                <a:cxn ang="0">
                  <a:pos x="220" y="5012"/>
                </a:cxn>
                <a:cxn ang="0">
                  <a:pos x="299" y="5135"/>
                </a:cxn>
                <a:cxn ang="0">
                  <a:pos x="393" y="5240"/>
                </a:cxn>
                <a:cxn ang="0">
                  <a:pos x="504" y="5326"/>
                </a:cxn>
                <a:cxn ang="0">
                  <a:pos x="632" y="5394"/>
                </a:cxn>
                <a:cxn ang="0">
                  <a:pos x="777" y="5441"/>
                </a:cxn>
                <a:cxn ang="0">
                  <a:pos x="939" y="5466"/>
                </a:cxn>
                <a:cxn ang="0">
                  <a:pos x="854" y="5469"/>
                </a:cxn>
                <a:cxn ang="0">
                  <a:pos x="698" y="5433"/>
                </a:cxn>
                <a:cxn ang="0">
                  <a:pos x="560" y="5374"/>
                </a:cxn>
                <a:cxn ang="0">
                  <a:pos x="438" y="5296"/>
                </a:cxn>
                <a:cxn ang="0">
                  <a:pos x="335" y="5197"/>
                </a:cxn>
                <a:cxn ang="0">
                  <a:pos x="248" y="5081"/>
                </a:cxn>
                <a:cxn ang="0">
                  <a:pos x="175" y="4949"/>
                </a:cxn>
                <a:cxn ang="0">
                  <a:pos x="115" y="4802"/>
                </a:cxn>
                <a:cxn ang="0">
                  <a:pos x="69" y="4641"/>
                </a:cxn>
                <a:cxn ang="0">
                  <a:pos x="36" y="4467"/>
                </a:cxn>
                <a:cxn ang="0">
                  <a:pos x="14" y="4282"/>
                </a:cxn>
                <a:cxn ang="0">
                  <a:pos x="3" y="4086"/>
                </a:cxn>
                <a:cxn ang="0">
                  <a:pos x="0" y="3883"/>
                </a:cxn>
                <a:cxn ang="0">
                  <a:pos x="7" y="3671"/>
                </a:cxn>
                <a:cxn ang="0">
                  <a:pos x="22" y="3454"/>
                </a:cxn>
                <a:cxn ang="0">
                  <a:pos x="55" y="3117"/>
                </a:cxn>
                <a:cxn ang="0">
                  <a:pos x="85" y="2889"/>
                </a:cxn>
                <a:cxn ang="0">
                  <a:pos x="157" y="2431"/>
                </a:cxn>
                <a:cxn ang="0">
                  <a:pos x="287" y="1753"/>
                </a:cxn>
                <a:cxn ang="0">
                  <a:pos x="457" y="922"/>
                </a:cxn>
                <a:cxn ang="0">
                  <a:pos x="526" y="561"/>
                </a:cxn>
                <a:cxn ang="0">
                  <a:pos x="576" y="249"/>
                </a:cxn>
                <a:cxn ang="0">
                  <a:pos x="597" y="0"/>
                </a:cxn>
              </a:cxnLst>
              <a:rect l="0" t="0" r="r" b="b"/>
              <a:pathLst>
                <a:path w="939" h="5478">
                  <a:moveTo>
                    <a:pt x="609" y="0"/>
                  </a:moveTo>
                  <a:lnTo>
                    <a:pt x="602" y="118"/>
                  </a:lnTo>
                  <a:lnTo>
                    <a:pt x="588" y="251"/>
                  </a:lnTo>
                  <a:lnTo>
                    <a:pt x="566" y="400"/>
                  </a:lnTo>
                  <a:lnTo>
                    <a:pt x="538" y="562"/>
                  </a:lnTo>
                  <a:lnTo>
                    <a:pt x="505" y="737"/>
                  </a:lnTo>
                  <a:lnTo>
                    <a:pt x="469" y="923"/>
                  </a:lnTo>
                  <a:lnTo>
                    <a:pt x="386" y="1324"/>
                  </a:lnTo>
                  <a:lnTo>
                    <a:pt x="299" y="1754"/>
                  </a:lnTo>
                  <a:lnTo>
                    <a:pt x="211" y="2203"/>
                  </a:lnTo>
                  <a:lnTo>
                    <a:pt x="169" y="2432"/>
                  </a:lnTo>
                  <a:lnTo>
                    <a:pt x="131" y="2661"/>
                  </a:lnTo>
                  <a:lnTo>
                    <a:pt x="97" y="2890"/>
                  </a:lnTo>
                  <a:lnTo>
                    <a:pt x="81" y="3005"/>
                  </a:lnTo>
                  <a:lnTo>
                    <a:pt x="67" y="3118"/>
                  </a:lnTo>
                  <a:lnTo>
                    <a:pt x="43" y="3342"/>
                  </a:lnTo>
                  <a:lnTo>
                    <a:pt x="34" y="3454"/>
                  </a:lnTo>
                  <a:lnTo>
                    <a:pt x="26" y="3563"/>
                  </a:lnTo>
                  <a:lnTo>
                    <a:pt x="19" y="3671"/>
                  </a:lnTo>
                  <a:lnTo>
                    <a:pt x="15" y="3777"/>
                  </a:lnTo>
                  <a:lnTo>
                    <a:pt x="12" y="3883"/>
                  </a:lnTo>
                  <a:lnTo>
                    <a:pt x="12" y="3985"/>
                  </a:lnTo>
                  <a:lnTo>
                    <a:pt x="15" y="4086"/>
                  </a:lnTo>
                  <a:lnTo>
                    <a:pt x="19" y="4185"/>
                  </a:lnTo>
                  <a:lnTo>
                    <a:pt x="26" y="4281"/>
                  </a:lnTo>
                  <a:lnTo>
                    <a:pt x="36" y="4374"/>
                  </a:lnTo>
                  <a:lnTo>
                    <a:pt x="48" y="4466"/>
                  </a:lnTo>
                  <a:lnTo>
                    <a:pt x="63" y="4553"/>
                  </a:lnTo>
                  <a:lnTo>
                    <a:pt x="81" y="4638"/>
                  </a:lnTo>
                  <a:lnTo>
                    <a:pt x="103" y="4720"/>
                  </a:lnTo>
                  <a:lnTo>
                    <a:pt x="127" y="4799"/>
                  </a:lnTo>
                  <a:lnTo>
                    <a:pt x="155" y="4872"/>
                  </a:lnTo>
                  <a:lnTo>
                    <a:pt x="185" y="4944"/>
                  </a:lnTo>
                  <a:lnTo>
                    <a:pt x="220" y="5012"/>
                  </a:lnTo>
                  <a:lnTo>
                    <a:pt x="259" y="5076"/>
                  </a:lnTo>
                  <a:lnTo>
                    <a:pt x="299" y="5135"/>
                  </a:lnTo>
                  <a:lnTo>
                    <a:pt x="344" y="5189"/>
                  </a:lnTo>
                  <a:lnTo>
                    <a:pt x="393" y="5240"/>
                  </a:lnTo>
                  <a:lnTo>
                    <a:pt x="446" y="5286"/>
                  </a:lnTo>
                  <a:lnTo>
                    <a:pt x="504" y="5326"/>
                  </a:lnTo>
                  <a:lnTo>
                    <a:pt x="565" y="5364"/>
                  </a:lnTo>
                  <a:lnTo>
                    <a:pt x="632" y="5394"/>
                  </a:lnTo>
                  <a:lnTo>
                    <a:pt x="701" y="5421"/>
                  </a:lnTo>
                  <a:lnTo>
                    <a:pt x="777" y="5441"/>
                  </a:lnTo>
                  <a:lnTo>
                    <a:pt x="855" y="5457"/>
                  </a:lnTo>
                  <a:lnTo>
                    <a:pt x="939" y="5466"/>
                  </a:lnTo>
                  <a:lnTo>
                    <a:pt x="938" y="5478"/>
                  </a:lnTo>
                  <a:lnTo>
                    <a:pt x="854" y="5469"/>
                  </a:lnTo>
                  <a:lnTo>
                    <a:pt x="774" y="5453"/>
                  </a:lnTo>
                  <a:lnTo>
                    <a:pt x="698" y="5433"/>
                  </a:lnTo>
                  <a:lnTo>
                    <a:pt x="626" y="5405"/>
                  </a:lnTo>
                  <a:lnTo>
                    <a:pt x="560" y="5374"/>
                  </a:lnTo>
                  <a:lnTo>
                    <a:pt x="498" y="5337"/>
                  </a:lnTo>
                  <a:lnTo>
                    <a:pt x="438" y="5296"/>
                  </a:lnTo>
                  <a:lnTo>
                    <a:pt x="385" y="5249"/>
                  </a:lnTo>
                  <a:lnTo>
                    <a:pt x="335" y="5197"/>
                  </a:lnTo>
                  <a:lnTo>
                    <a:pt x="289" y="5143"/>
                  </a:lnTo>
                  <a:lnTo>
                    <a:pt x="248" y="5081"/>
                  </a:lnTo>
                  <a:lnTo>
                    <a:pt x="209" y="5017"/>
                  </a:lnTo>
                  <a:lnTo>
                    <a:pt x="175" y="4949"/>
                  </a:lnTo>
                  <a:lnTo>
                    <a:pt x="144" y="4878"/>
                  </a:lnTo>
                  <a:lnTo>
                    <a:pt x="115" y="4802"/>
                  </a:lnTo>
                  <a:lnTo>
                    <a:pt x="91" y="4723"/>
                  </a:lnTo>
                  <a:lnTo>
                    <a:pt x="69" y="4641"/>
                  </a:lnTo>
                  <a:lnTo>
                    <a:pt x="51" y="4555"/>
                  </a:lnTo>
                  <a:lnTo>
                    <a:pt x="36" y="4467"/>
                  </a:lnTo>
                  <a:lnTo>
                    <a:pt x="24" y="4375"/>
                  </a:lnTo>
                  <a:lnTo>
                    <a:pt x="14" y="4282"/>
                  </a:lnTo>
                  <a:lnTo>
                    <a:pt x="7" y="4186"/>
                  </a:lnTo>
                  <a:lnTo>
                    <a:pt x="3" y="4086"/>
                  </a:lnTo>
                  <a:lnTo>
                    <a:pt x="0" y="3985"/>
                  </a:lnTo>
                  <a:lnTo>
                    <a:pt x="0" y="3883"/>
                  </a:lnTo>
                  <a:lnTo>
                    <a:pt x="3" y="3777"/>
                  </a:lnTo>
                  <a:lnTo>
                    <a:pt x="7" y="3671"/>
                  </a:lnTo>
                  <a:lnTo>
                    <a:pt x="14" y="3563"/>
                  </a:lnTo>
                  <a:lnTo>
                    <a:pt x="22" y="3454"/>
                  </a:lnTo>
                  <a:lnTo>
                    <a:pt x="31" y="3342"/>
                  </a:lnTo>
                  <a:lnTo>
                    <a:pt x="55" y="3117"/>
                  </a:lnTo>
                  <a:lnTo>
                    <a:pt x="69" y="3004"/>
                  </a:lnTo>
                  <a:lnTo>
                    <a:pt x="85" y="2889"/>
                  </a:lnTo>
                  <a:lnTo>
                    <a:pt x="119" y="2660"/>
                  </a:lnTo>
                  <a:lnTo>
                    <a:pt x="157" y="2431"/>
                  </a:lnTo>
                  <a:lnTo>
                    <a:pt x="199" y="2202"/>
                  </a:lnTo>
                  <a:lnTo>
                    <a:pt x="287" y="1753"/>
                  </a:lnTo>
                  <a:lnTo>
                    <a:pt x="374" y="1323"/>
                  </a:lnTo>
                  <a:lnTo>
                    <a:pt x="457" y="922"/>
                  </a:lnTo>
                  <a:lnTo>
                    <a:pt x="493" y="736"/>
                  </a:lnTo>
                  <a:lnTo>
                    <a:pt x="526" y="561"/>
                  </a:lnTo>
                  <a:lnTo>
                    <a:pt x="554" y="399"/>
                  </a:lnTo>
                  <a:lnTo>
                    <a:pt x="576" y="249"/>
                  </a:lnTo>
                  <a:lnTo>
                    <a:pt x="590" y="118"/>
                  </a:lnTo>
                  <a:lnTo>
                    <a:pt x="597" y="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3"/>
            <p:cNvSpPr>
              <a:spLocks/>
            </p:cNvSpPr>
            <p:nvPr/>
          </p:nvSpPr>
          <p:spPr bwMode="auto">
            <a:xfrm>
              <a:off x="3405101" y="2550423"/>
              <a:ext cx="9852" cy="197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3673991" y="3634860"/>
              <a:ext cx="1673006" cy="3265764"/>
            </a:xfrm>
            <a:custGeom>
              <a:avLst/>
              <a:gdLst/>
              <a:ahLst/>
              <a:cxnLst>
                <a:cxn ang="0">
                  <a:pos x="67" y="4103"/>
                </a:cxn>
                <a:cxn ang="0">
                  <a:pos x="195" y="4094"/>
                </a:cxn>
                <a:cxn ang="0">
                  <a:pos x="316" y="4068"/>
                </a:cxn>
                <a:cxn ang="0">
                  <a:pos x="432" y="4026"/>
                </a:cxn>
                <a:cxn ang="0">
                  <a:pos x="542" y="3968"/>
                </a:cxn>
                <a:cxn ang="0">
                  <a:pos x="647" y="3898"/>
                </a:cxn>
                <a:cxn ang="0">
                  <a:pos x="749" y="3811"/>
                </a:cxn>
                <a:cxn ang="0">
                  <a:pos x="845" y="3713"/>
                </a:cxn>
                <a:cxn ang="0">
                  <a:pos x="934" y="3602"/>
                </a:cxn>
                <a:cxn ang="0">
                  <a:pos x="1020" y="3482"/>
                </a:cxn>
                <a:cxn ang="0">
                  <a:pos x="1102" y="3350"/>
                </a:cxn>
                <a:cxn ang="0">
                  <a:pos x="1218" y="3140"/>
                </a:cxn>
                <a:cxn ang="0">
                  <a:pos x="1356" y="2832"/>
                </a:cxn>
                <a:cxn ang="0">
                  <a:pos x="1451" y="2586"/>
                </a:cxn>
                <a:cxn ang="0">
                  <a:pos x="1537" y="2332"/>
                </a:cxn>
                <a:cxn ang="0">
                  <a:pos x="1641" y="1985"/>
                </a:cxn>
                <a:cxn ang="0">
                  <a:pos x="1777" y="1461"/>
                </a:cxn>
                <a:cxn ang="0">
                  <a:pos x="1925" y="796"/>
                </a:cxn>
                <a:cxn ang="0">
                  <a:pos x="2045" y="229"/>
                </a:cxn>
                <a:cxn ang="0">
                  <a:pos x="2109" y="4"/>
                </a:cxn>
                <a:cxn ang="0">
                  <a:pos x="1998" y="500"/>
                </a:cxn>
                <a:cxn ang="0">
                  <a:pos x="1865" y="1124"/>
                </a:cxn>
                <a:cxn ang="0">
                  <a:pos x="1700" y="1813"/>
                </a:cxn>
                <a:cxn ang="0">
                  <a:pos x="1601" y="2164"/>
                </a:cxn>
                <a:cxn ang="0">
                  <a:pos x="1491" y="2507"/>
                </a:cxn>
                <a:cxn ang="0">
                  <a:pos x="1431" y="2675"/>
                </a:cxn>
                <a:cxn ang="0">
                  <a:pos x="1299" y="2995"/>
                </a:cxn>
                <a:cxn ang="0">
                  <a:pos x="1151" y="3290"/>
                </a:cxn>
                <a:cxn ang="0">
                  <a:pos x="1071" y="3425"/>
                </a:cxn>
                <a:cxn ang="0">
                  <a:pos x="987" y="3552"/>
                </a:cxn>
                <a:cxn ang="0">
                  <a:pos x="898" y="3669"/>
                </a:cxn>
                <a:cxn ang="0">
                  <a:pos x="805" y="3773"/>
                </a:cxn>
                <a:cxn ang="0">
                  <a:pos x="706" y="3866"/>
                </a:cxn>
                <a:cxn ang="0">
                  <a:pos x="604" y="3944"/>
                </a:cxn>
                <a:cxn ang="0">
                  <a:pos x="493" y="4010"/>
                </a:cxn>
                <a:cxn ang="0">
                  <a:pos x="380" y="4060"/>
                </a:cxn>
                <a:cxn ang="0">
                  <a:pos x="259" y="4095"/>
                </a:cxn>
                <a:cxn ang="0">
                  <a:pos x="132" y="4112"/>
                </a:cxn>
                <a:cxn ang="0">
                  <a:pos x="0" y="4112"/>
                </a:cxn>
              </a:cxnLst>
              <a:rect l="0" t="0" r="r" b="b"/>
              <a:pathLst>
                <a:path w="2109" h="4115">
                  <a:moveTo>
                    <a:pt x="0" y="4100"/>
                  </a:moveTo>
                  <a:lnTo>
                    <a:pt x="67" y="4103"/>
                  </a:lnTo>
                  <a:lnTo>
                    <a:pt x="132" y="4100"/>
                  </a:lnTo>
                  <a:lnTo>
                    <a:pt x="195" y="4094"/>
                  </a:lnTo>
                  <a:lnTo>
                    <a:pt x="257" y="4083"/>
                  </a:lnTo>
                  <a:lnTo>
                    <a:pt x="316" y="4068"/>
                  </a:lnTo>
                  <a:lnTo>
                    <a:pt x="374" y="4050"/>
                  </a:lnTo>
                  <a:lnTo>
                    <a:pt x="432" y="4026"/>
                  </a:lnTo>
                  <a:lnTo>
                    <a:pt x="488" y="3999"/>
                  </a:lnTo>
                  <a:lnTo>
                    <a:pt x="542" y="3968"/>
                  </a:lnTo>
                  <a:lnTo>
                    <a:pt x="596" y="3935"/>
                  </a:lnTo>
                  <a:lnTo>
                    <a:pt x="647" y="3898"/>
                  </a:lnTo>
                  <a:lnTo>
                    <a:pt x="698" y="3857"/>
                  </a:lnTo>
                  <a:lnTo>
                    <a:pt x="749" y="3811"/>
                  </a:lnTo>
                  <a:lnTo>
                    <a:pt x="797" y="3763"/>
                  </a:lnTo>
                  <a:lnTo>
                    <a:pt x="845" y="3713"/>
                  </a:lnTo>
                  <a:lnTo>
                    <a:pt x="890" y="3659"/>
                  </a:lnTo>
                  <a:lnTo>
                    <a:pt x="934" y="3602"/>
                  </a:lnTo>
                  <a:lnTo>
                    <a:pt x="978" y="3544"/>
                  </a:lnTo>
                  <a:lnTo>
                    <a:pt x="1020" y="3482"/>
                  </a:lnTo>
                  <a:lnTo>
                    <a:pt x="1062" y="3417"/>
                  </a:lnTo>
                  <a:lnTo>
                    <a:pt x="1102" y="3350"/>
                  </a:lnTo>
                  <a:lnTo>
                    <a:pt x="1142" y="3284"/>
                  </a:lnTo>
                  <a:lnTo>
                    <a:pt x="1218" y="3140"/>
                  </a:lnTo>
                  <a:lnTo>
                    <a:pt x="1288" y="2989"/>
                  </a:lnTo>
                  <a:lnTo>
                    <a:pt x="1356" y="2832"/>
                  </a:lnTo>
                  <a:lnTo>
                    <a:pt x="1420" y="2670"/>
                  </a:lnTo>
                  <a:lnTo>
                    <a:pt x="1451" y="2586"/>
                  </a:lnTo>
                  <a:lnTo>
                    <a:pt x="1480" y="2502"/>
                  </a:lnTo>
                  <a:lnTo>
                    <a:pt x="1537" y="2332"/>
                  </a:lnTo>
                  <a:lnTo>
                    <a:pt x="1590" y="2158"/>
                  </a:lnTo>
                  <a:lnTo>
                    <a:pt x="1641" y="1985"/>
                  </a:lnTo>
                  <a:lnTo>
                    <a:pt x="1689" y="1809"/>
                  </a:lnTo>
                  <a:lnTo>
                    <a:pt x="1777" y="1461"/>
                  </a:lnTo>
                  <a:lnTo>
                    <a:pt x="1854" y="1120"/>
                  </a:lnTo>
                  <a:lnTo>
                    <a:pt x="1925" y="796"/>
                  </a:lnTo>
                  <a:lnTo>
                    <a:pt x="1987" y="496"/>
                  </a:lnTo>
                  <a:lnTo>
                    <a:pt x="2045" y="229"/>
                  </a:lnTo>
                  <a:lnTo>
                    <a:pt x="2098" y="0"/>
                  </a:lnTo>
                  <a:lnTo>
                    <a:pt x="2109" y="4"/>
                  </a:lnTo>
                  <a:lnTo>
                    <a:pt x="2055" y="233"/>
                  </a:lnTo>
                  <a:lnTo>
                    <a:pt x="1998" y="500"/>
                  </a:lnTo>
                  <a:lnTo>
                    <a:pt x="1935" y="800"/>
                  </a:lnTo>
                  <a:lnTo>
                    <a:pt x="1865" y="1124"/>
                  </a:lnTo>
                  <a:lnTo>
                    <a:pt x="1788" y="1465"/>
                  </a:lnTo>
                  <a:lnTo>
                    <a:pt x="1700" y="1813"/>
                  </a:lnTo>
                  <a:lnTo>
                    <a:pt x="1652" y="1989"/>
                  </a:lnTo>
                  <a:lnTo>
                    <a:pt x="1601" y="2164"/>
                  </a:lnTo>
                  <a:lnTo>
                    <a:pt x="1548" y="2337"/>
                  </a:lnTo>
                  <a:lnTo>
                    <a:pt x="1491" y="2507"/>
                  </a:lnTo>
                  <a:lnTo>
                    <a:pt x="1461" y="2591"/>
                  </a:lnTo>
                  <a:lnTo>
                    <a:pt x="1431" y="2675"/>
                  </a:lnTo>
                  <a:lnTo>
                    <a:pt x="1367" y="2838"/>
                  </a:lnTo>
                  <a:lnTo>
                    <a:pt x="1299" y="2995"/>
                  </a:lnTo>
                  <a:lnTo>
                    <a:pt x="1228" y="3145"/>
                  </a:lnTo>
                  <a:lnTo>
                    <a:pt x="1151" y="3290"/>
                  </a:lnTo>
                  <a:lnTo>
                    <a:pt x="1111" y="3358"/>
                  </a:lnTo>
                  <a:lnTo>
                    <a:pt x="1071" y="3425"/>
                  </a:lnTo>
                  <a:lnTo>
                    <a:pt x="1030" y="3490"/>
                  </a:lnTo>
                  <a:lnTo>
                    <a:pt x="987" y="3552"/>
                  </a:lnTo>
                  <a:lnTo>
                    <a:pt x="943" y="3610"/>
                  </a:lnTo>
                  <a:lnTo>
                    <a:pt x="898" y="3669"/>
                  </a:lnTo>
                  <a:lnTo>
                    <a:pt x="853" y="3722"/>
                  </a:lnTo>
                  <a:lnTo>
                    <a:pt x="805" y="3773"/>
                  </a:lnTo>
                  <a:lnTo>
                    <a:pt x="757" y="3821"/>
                  </a:lnTo>
                  <a:lnTo>
                    <a:pt x="706" y="3866"/>
                  </a:lnTo>
                  <a:lnTo>
                    <a:pt x="655" y="3907"/>
                  </a:lnTo>
                  <a:lnTo>
                    <a:pt x="604" y="3944"/>
                  </a:lnTo>
                  <a:lnTo>
                    <a:pt x="548" y="3979"/>
                  </a:lnTo>
                  <a:lnTo>
                    <a:pt x="493" y="4010"/>
                  </a:lnTo>
                  <a:lnTo>
                    <a:pt x="437" y="4036"/>
                  </a:lnTo>
                  <a:lnTo>
                    <a:pt x="380" y="4060"/>
                  </a:lnTo>
                  <a:lnTo>
                    <a:pt x="319" y="4080"/>
                  </a:lnTo>
                  <a:lnTo>
                    <a:pt x="259" y="4095"/>
                  </a:lnTo>
                  <a:lnTo>
                    <a:pt x="196" y="4106"/>
                  </a:lnTo>
                  <a:lnTo>
                    <a:pt x="132" y="4112"/>
                  </a:lnTo>
                  <a:lnTo>
                    <a:pt x="67" y="4115"/>
                  </a:lnTo>
                  <a:lnTo>
                    <a:pt x="0" y="4112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3673474" y="6890897"/>
              <a:ext cx="1970" cy="985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" y="12"/>
                </a:cxn>
                <a:cxn ang="0">
                  <a:pos x="1" y="0"/>
                </a:cxn>
                <a:cxn ang="0">
                  <a:pos x="0" y="12"/>
                </a:cxn>
              </a:cxnLst>
              <a:rect l="0" t="0" r="r" b="b"/>
              <a:pathLst>
                <a:path w="1" h="12">
                  <a:moveTo>
                    <a:pt x="0" y="12"/>
                  </a:moveTo>
                  <a:lnTo>
                    <a:pt x="1" y="12"/>
                  </a:lnTo>
                  <a:lnTo>
                    <a:pt x="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6"/>
            <p:cNvSpPr>
              <a:spLocks/>
            </p:cNvSpPr>
            <p:nvPr/>
          </p:nvSpPr>
          <p:spPr bwMode="auto">
            <a:xfrm>
              <a:off x="5340124" y="3021256"/>
              <a:ext cx="537963" cy="616888"/>
            </a:xfrm>
            <a:custGeom>
              <a:avLst/>
              <a:gdLst/>
              <a:ahLst/>
              <a:cxnLst>
                <a:cxn ang="0">
                  <a:pos x="0" y="773"/>
                </a:cxn>
                <a:cxn ang="0">
                  <a:pos x="9" y="737"/>
                </a:cxn>
                <a:cxn ang="0">
                  <a:pos x="19" y="701"/>
                </a:cxn>
                <a:cxn ang="0">
                  <a:pos x="41" y="633"/>
                </a:cxn>
                <a:cxn ang="0">
                  <a:pos x="68" y="567"/>
                </a:cxn>
                <a:cxn ang="0">
                  <a:pos x="96" y="506"/>
                </a:cxn>
                <a:cxn ang="0">
                  <a:pos x="112" y="477"/>
                </a:cxn>
                <a:cxn ang="0">
                  <a:pos x="128" y="446"/>
                </a:cxn>
                <a:cxn ang="0">
                  <a:pos x="162" y="390"/>
                </a:cxn>
                <a:cxn ang="0">
                  <a:pos x="180" y="364"/>
                </a:cxn>
                <a:cxn ang="0">
                  <a:pos x="200" y="338"/>
                </a:cxn>
                <a:cxn ang="0">
                  <a:pos x="241" y="289"/>
                </a:cxn>
                <a:cxn ang="0">
                  <a:pos x="262" y="265"/>
                </a:cxn>
                <a:cxn ang="0">
                  <a:pos x="285" y="242"/>
                </a:cxn>
                <a:cxn ang="0">
                  <a:pos x="332" y="200"/>
                </a:cxn>
                <a:cxn ang="0">
                  <a:pos x="356" y="179"/>
                </a:cxn>
                <a:cxn ang="0">
                  <a:pos x="381" y="160"/>
                </a:cxn>
                <a:cxn ang="0">
                  <a:pos x="433" y="123"/>
                </a:cxn>
                <a:cxn ang="0">
                  <a:pos x="489" y="87"/>
                </a:cxn>
                <a:cxn ang="0">
                  <a:pos x="547" y="55"/>
                </a:cxn>
                <a:cxn ang="0">
                  <a:pos x="578" y="40"/>
                </a:cxn>
                <a:cxn ang="0">
                  <a:pos x="609" y="27"/>
                </a:cxn>
                <a:cxn ang="0">
                  <a:pos x="672" y="0"/>
                </a:cxn>
                <a:cxn ang="0">
                  <a:pos x="678" y="11"/>
                </a:cxn>
                <a:cxn ang="0">
                  <a:pos x="614" y="37"/>
                </a:cxn>
                <a:cxn ang="0">
                  <a:pos x="583" y="51"/>
                </a:cxn>
                <a:cxn ang="0">
                  <a:pos x="553" y="65"/>
                </a:cxn>
                <a:cxn ang="0">
                  <a:pos x="494" y="97"/>
                </a:cxn>
                <a:cxn ang="0">
                  <a:pos x="439" y="132"/>
                </a:cxn>
                <a:cxn ang="0">
                  <a:pos x="389" y="169"/>
                </a:cxn>
                <a:cxn ang="0">
                  <a:pos x="363" y="188"/>
                </a:cxn>
                <a:cxn ang="0">
                  <a:pos x="340" y="209"/>
                </a:cxn>
                <a:cxn ang="0">
                  <a:pos x="293" y="252"/>
                </a:cxn>
                <a:cxn ang="0">
                  <a:pos x="270" y="274"/>
                </a:cxn>
                <a:cxn ang="0">
                  <a:pos x="249" y="298"/>
                </a:cxn>
                <a:cxn ang="0">
                  <a:pos x="209" y="346"/>
                </a:cxn>
                <a:cxn ang="0">
                  <a:pos x="189" y="372"/>
                </a:cxn>
                <a:cxn ang="0">
                  <a:pos x="172" y="398"/>
                </a:cxn>
                <a:cxn ang="0">
                  <a:pos x="137" y="454"/>
                </a:cxn>
                <a:cxn ang="0">
                  <a:pos x="121" y="484"/>
                </a:cxn>
                <a:cxn ang="0">
                  <a:pos x="106" y="511"/>
                </a:cxn>
                <a:cxn ang="0">
                  <a:pos x="78" y="573"/>
                </a:cxn>
                <a:cxn ang="0">
                  <a:pos x="52" y="638"/>
                </a:cxn>
                <a:cxn ang="0">
                  <a:pos x="29" y="706"/>
                </a:cxn>
                <a:cxn ang="0">
                  <a:pos x="20" y="741"/>
                </a:cxn>
                <a:cxn ang="0">
                  <a:pos x="11" y="777"/>
                </a:cxn>
                <a:cxn ang="0">
                  <a:pos x="0" y="773"/>
                </a:cxn>
              </a:cxnLst>
              <a:rect l="0" t="0" r="r" b="b"/>
              <a:pathLst>
                <a:path w="678" h="777">
                  <a:moveTo>
                    <a:pt x="0" y="773"/>
                  </a:moveTo>
                  <a:lnTo>
                    <a:pt x="9" y="737"/>
                  </a:lnTo>
                  <a:lnTo>
                    <a:pt x="19" y="701"/>
                  </a:lnTo>
                  <a:lnTo>
                    <a:pt x="41" y="633"/>
                  </a:lnTo>
                  <a:lnTo>
                    <a:pt x="68" y="567"/>
                  </a:lnTo>
                  <a:lnTo>
                    <a:pt x="96" y="506"/>
                  </a:lnTo>
                  <a:lnTo>
                    <a:pt x="112" y="477"/>
                  </a:lnTo>
                  <a:lnTo>
                    <a:pt x="128" y="446"/>
                  </a:lnTo>
                  <a:lnTo>
                    <a:pt x="162" y="390"/>
                  </a:lnTo>
                  <a:lnTo>
                    <a:pt x="180" y="364"/>
                  </a:lnTo>
                  <a:lnTo>
                    <a:pt x="200" y="338"/>
                  </a:lnTo>
                  <a:lnTo>
                    <a:pt x="241" y="289"/>
                  </a:lnTo>
                  <a:lnTo>
                    <a:pt x="262" y="265"/>
                  </a:lnTo>
                  <a:lnTo>
                    <a:pt x="285" y="242"/>
                  </a:lnTo>
                  <a:lnTo>
                    <a:pt x="332" y="200"/>
                  </a:lnTo>
                  <a:lnTo>
                    <a:pt x="356" y="179"/>
                  </a:lnTo>
                  <a:lnTo>
                    <a:pt x="381" y="160"/>
                  </a:lnTo>
                  <a:lnTo>
                    <a:pt x="433" y="123"/>
                  </a:lnTo>
                  <a:lnTo>
                    <a:pt x="489" y="87"/>
                  </a:lnTo>
                  <a:lnTo>
                    <a:pt x="547" y="55"/>
                  </a:lnTo>
                  <a:lnTo>
                    <a:pt x="578" y="40"/>
                  </a:lnTo>
                  <a:lnTo>
                    <a:pt x="609" y="27"/>
                  </a:lnTo>
                  <a:lnTo>
                    <a:pt x="672" y="0"/>
                  </a:lnTo>
                  <a:lnTo>
                    <a:pt x="678" y="11"/>
                  </a:lnTo>
                  <a:lnTo>
                    <a:pt x="614" y="37"/>
                  </a:lnTo>
                  <a:lnTo>
                    <a:pt x="583" y="51"/>
                  </a:lnTo>
                  <a:lnTo>
                    <a:pt x="553" y="65"/>
                  </a:lnTo>
                  <a:lnTo>
                    <a:pt x="494" y="97"/>
                  </a:lnTo>
                  <a:lnTo>
                    <a:pt x="439" y="132"/>
                  </a:lnTo>
                  <a:lnTo>
                    <a:pt x="389" y="169"/>
                  </a:lnTo>
                  <a:lnTo>
                    <a:pt x="363" y="188"/>
                  </a:lnTo>
                  <a:lnTo>
                    <a:pt x="340" y="209"/>
                  </a:lnTo>
                  <a:lnTo>
                    <a:pt x="293" y="252"/>
                  </a:lnTo>
                  <a:lnTo>
                    <a:pt x="270" y="274"/>
                  </a:lnTo>
                  <a:lnTo>
                    <a:pt x="249" y="298"/>
                  </a:lnTo>
                  <a:lnTo>
                    <a:pt x="209" y="346"/>
                  </a:lnTo>
                  <a:lnTo>
                    <a:pt x="189" y="372"/>
                  </a:lnTo>
                  <a:lnTo>
                    <a:pt x="172" y="398"/>
                  </a:lnTo>
                  <a:lnTo>
                    <a:pt x="137" y="454"/>
                  </a:lnTo>
                  <a:lnTo>
                    <a:pt x="121" y="484"/>
                  </a:lnTo>
                  <a:lnTo>
                    <a:pt x="106" y="511"/>
                  </a:lnTo>
                  <a:lnTo>
                    <a:pt x="78" y="573"/>
                  </a:lnTo>
                  <a:lnTo>
                    <a:pt x="52" y="638"/>
                  </a:lnTo>
                  <a:lnTo>
                    <a:pt x="29" y="706"/>
                  </a:lnTo>
                  <a:lnTo>
                    <a:pt x="20" y="741"/>
                  </a:lnTo>
                  <a:lnTo>
                    <a:pt x="11" y="777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7"/>
            <p:cNvSpPr>
              <a:spLocks/>
            </p:cNvSpPr>
            <p:nvPr/>
          </p:nvSpPr>
          <p:spPr bwMode="auto">
            <a:xfrm>
              <a:off x="5336849" y="3637430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5872616" y="3026154"/>
              <a:ext cx="5911" cy="9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12"/>
                </a:cxn>
                <a:cxn ang="0">
                  <a:pos x="6" y="11"/>
                </a:cxn>
                <a:cxn ang="0">
                  <a:pos x="0" y="0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2" y="0"/>
                  </a:lnTo>
                  <a:lnTo>
                    <a:pt x="4" y="12"/>
                  </a:lnTo>
                  <a:lnTo>
                    <a:pt x="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42" name="41 Imagen" descr="LOGO VERBIO_3D_448 x 142_TIF.t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940152" y="332656"/>
            <a:ext cx="2724244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117A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" y="2643191"/>
            <a:ext cx="4500563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2286008" y="3"/>
            <a:ext cx="11588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2800350" y="1049340"/>
            <a:ext cx="2090738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1 Marcador de título"/>
          <p:cNvSpPr>
            <a:spLocks noGrp="1"/>
          </p:cNvSpPr>
          <p:nvPr>
            <p:ph type="title"/>
          </p:nvPr>
        </p:nvSpPr>
        <p:spPr bwMode="auto">
          <a:xfrm>
            <a:off x="1057283" y="2357439"/>
            <a:ext cx="6086475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57283" y="4357688"/>
            <a:ext cx="2022475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2227C36-4574-4CF8-A5BF-73B21AFEDB1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  <p:pic>
        <p:nvPicPr>
          <p:cNvPr id="1031" name="Picture 39"/>
          <p:cNvPicPr>
            <a:picLocks noChangeAspect="1" noChangeArrowheads="1"/>
          </p:cNvPicPr>
          <p:nvPr userDrawn="1"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1004896" y="2143124"/>
            <a:ext cx="52387" cy="2916239"/>
          </a:xfrm>
          <a:prstGeom prst="rect">
            <a:avLst/>
          </a:prstGeom>
          <a:solidFill>
            <a:srgbClr val="0019A6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42 Grupo"/>
          <p:cNvGrpSpPr>
            <a:grpSpLocks/>
          </p:cNvGrpSpPr>
          <p:nvPr userDrawn="1"/>
        </p:nvGrpSpPr>
        <p:grpSpPr bwMode="auto">
          <a:xfrm rot="-3696640">
            <a:off x="2896402" y="865986"/>
            <a:ext cx="5427663" cy="6073775"/>
            <a:chOff x="927101" y="1588"/>
            <a:chExt cx="6737350" cy="7540625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6105333" y="1309382"/>
              <a:ext cx="794137" cy="532140"/>
            </a:xfrm>
            <a:custGeom>
              <a:avLst/>
              <a:gdLst/>
              <a:ahLst/>
              <a:cxnLst>
                <a:cxn ang="0">
                  <a:pos x="0" y="667"/>
                </a:cxn>
                <a:cxn ang="0">
                  <a:pos x="11" y="626"/>
                </a:cxn>
                <a:cxn ang="0">
                  <a:pos x="23" y="583"/>
                </a:cxn>
                <a:cxn ang="0">
                  <a:pos x="36" y="543"/>
                </a:cxn>
                <a:cxn ang="0">
                  <a:pos x="52" y="505"/>
                </a:cxn>
                <a:cxn ang="0">
                  <a:pos x="69" y="466"/>
                </a:cxn>
                <a:cxn ang="0">
                  <a:pos x="89" y="430"/>
                </a:cxn>
                <a:cxn ang="0">
                  <a:pos x="111" y="393"/>
                </a:cxn>
                <a:cxn ang="0">
                  <a:pos x="133" y="359"/>
                </a:cxn>
                <a:cxn ang="0">
                  <a:pos x="157" y="326"/>
                </a:cxn>
                <a:cxn ang="0">
                  <a:pos x="184" y="295"/>
                </a:cxn>
                <a:cxn ang="0">
                  <a:pos x="211" y="265"/>
                </a:cxn>
                <a:cxn ang="0">
                  <a:pos x="239" y="236"/>
                </a:cxn>
                <a:cxn ang="0">
                  <a:pos x="300" y="184"/>
                </a:cxn>
                <a:cxn ang="0">
                  <a:pos x="332" y="158"/>
                </a:cxn>
                <a:cxn ang="0">
                  <a:pos x="366" y="134"/>
                </a:cxn>
                <a:cxn ang="0">
                  <a:pos x="401" y="113"/>
                </a:cxn>
                <a:cxn ang="0">
                  <a:pos x="436" y="94"/>
                </a:cxn>
                <a:cxn ang="0">
                  <a:pos x="472" y="77"/>
                </a:cxn>
                <a:cxn ang="0">
                  <a:pos x="509" y="60"/>
                </a:cxn>
                <a:cxn ang="0">
                  <a:pos x="546" y="46"/>
                </a:cxn>
                <a:cxn ang="0">
                  <a:pos x="586" y="33"/>
                </a:cxn>
                <a:cxn ang="0">
                  <a:pos x="626" y="24"/>
                </a:cxn>
                <a:cxn ang="0">
                  <a:pos x="667" y="14"/>
                </a:cxn>
                <a:cxn ang="0">
                  <a:pos x="707" y="8"/>
                </a:cxn>
                <a:cxn ang="0">
                  <a:pos x="747" y="2"/>
                </a:cxn>
                <a:cxn ang="0">
                  <a:pos x="831" y="0"/>
                </a:cxn>
                <a:cxn ang="0">
                  <a:pos x="873" y="1"/>
                </a:cxn>
                <a:cxn ang="0">
                  <a:pos x="915" y="4"/>
                </a:cxn>
                <a:cxn ang="0">
                  <a:pos x="956" y="10"/>
                </a:cxn>
                <a:cxn ang="0">
                  <a:pos x="1000" y="18"/>
                </a:cxn>
                <a:cxn ang="0">
                  <a:pos x="998" y="30"/>
                </a:cxn>
                <a:cxn ang="0">
                  <a:pos x="955" y="22"/>
                </a:cxn>
                <a:cxn ang="0">
                  <a:pos x="914" y="16"/>
                </a:cxn>
                <a:cxn ang="0">
                  <a:pos x="871" y="13"/>
                </a:cxn>
                <a:cxn ang="0">
                  <a:pos x="831" y="12"/>
                </a:cxn>
                <a:cxn ang="0">
                  <a:pos x="747" y="14"/>
                </a:cxn>
                <a:cxn ang="0">
                  <a:pos x="709" y="20"/>
                </a:cxn>
                <a:cxn ang="0">
                  <a:pos x="669" y="26"/>
                </a:cxn>
                <a:cxn ang="0">
                  <a:pos x="629" y="36"/>
                </a:cxn>
                <a:cxn ang="0">
                  <a:pos x="589" y="45"/>
                </a:cxn>
                <a:cxn ang="0">
                  <a:pos x="550" y="57"/>
                </a:cxn>
                <a:cxn ang="0">
                  <a:pos x="514" y="70"/>
                </a:cxn>
                <a:cxn ang="0">
                  <a:pos x="477" y="88"/>
                </a:cxn>
                <a:cxn ang="0">
                  <a:pos x="441" y="105"/>
                </a:cxn>
                <a:cxn ang="0">
                  <a:pos x="406" y="124"/>
                </a:cxn>
                <a:cxn ang="0">
                  <a:pos x="372" y="145"/>
                </a:cxn>
                <a:cxn ang="0">
                  <a:pos x="340" y="168"/>
                </a:cxn>
                <a:cxn ang="0">
                  <a:pos x="308" y="193"/>
                </a:cxn>
                <a:cxn ang="0">
                  <a:pos x="247" y="245"/>
                </a:cxn>
                <a:cxn ang="0">
                  <a:pos x="219" y="274"/>
                </a:cxn>
                <a:cxn ang="0">
                  <a:pos x="192" y="305"/>
                </a:cxn>
                <a:cxn ang="0">
                  <a:pos x="167" y="334"/>
                </a:cxn>
                <a:cxn ang="0">
                  <a:pos x="143" y="367"/>
                </a:cxn>
                <a:cxn ang="0">
                  <a:pos x="120" y="401"/>
                </a:cxn>
                <a:cxn ang="0">
                  <a:pos x="99" y="437"/>
                </a:cxn>
                <a:cxn ang="0">
                  <a:pos x="80" y="471"/>
                </a:cxn>
                <a:cxn ang="0">
                  <a:pos x="63" y="510"/>
                </a:cxn>
                <a:cxn ang="0">
                  <a:pos x="47" y="549"/>
                </a:cxn>
                <a:cxn ang="0">
                  <a:pos x="33" y="588"/>
                </a:cxn>
                <a:cxn ang="0">
                  <a:pos x="21" y="630"/>
                </a:cxn>
                <a:cxn ang="0">
                  <a:pos x="11" y="671"/>
                </a:cxn>
                <a:cxn ang="0">
                  <a:pos x="0" y="667"/>
                </a:cxn>
              </a:cxnLst>
              <a:rect l="0" t="0" r="r" b="b"/>
              <a:pathLst>
                <a:path w="1000" h="671">
                  <a:moveTo>
                    <a:pt x="0" y="667"/>
                  </a:moveTo>
                  <a:lnTo>
                    <a:pt x="11" y="626"/>
                  </a:lnTo>
                  <a:lnTo>
                    <a:pt x="23" y="583"/>
                  </a:lnTo>
                  <a:lnTo>
                    <a:pt x="36" y="543"/>
                  </a:lnTo>
                  <a:lnTo>
                    <a:pt x="52" y="505"/>
                  </a:lnTo>
                  <a:lnTo>
                    <a:pt x="69" y="466"/>
                  </a:lnTo>
                  <a:lnTo>
                    <a:pt x="89" y="430"/>
                  </a:lnTo>
                  <a:lnTo>
                    <a:pt x="111" y="393"/>
                  </a:lnTo>
                  <a:lnTo>
                    <a:pt x="133" y="359"/>
                  </a:lnTo>
                  <a:lnTo>
                    <a:pt x="157" y="326"/>
                  </a:lnTo>
                  <a:lnTo>
                    <a:pt x="184" y="295"/>
                  </a:lnTo>
                  <a:lnTo>
                    <a:pt x="211" y="265"/>
                  </a:lnTo>
                  <a:lnTo>
                    <a:pt x="239" y="236"/>
                  </a:lnTo>
                  <a:lnTo>
                    <a:pt x="300" y="184"/>
                  </a:lnTo>
                  <a:lnTo>
                    <a:pt x="332" y="158"/>
                  </a:lnTo>
                  <a:lnTo>
                    <a:pt x="366" y="134"/>
                  </a:lnTo>
                  <a:lnTo>
                    <a:pt x="401" y="113"/>
                  </a:lnTo>
                  <a:lnTo>
                    <a:pt x="436" y="94"/>
                  </a:lnTo>
                  <a:lnTo>
                    <a:pt x="472" y="77"/>
                  </a:lnTo>
                  <a:lnTo>
                    <a:pt x="509" y="60"/>
                  </a:lnTo>
                  <a:lnTo>
                    <a:pt x="546" y="46"/>
                  </a:lnTo>
                  <a:lnTo>
                    <a:pt x="586" y="33"/>
                  </a:lnTo>
                  <a:lnTo>
                    <a:pt x="626" y="24"/>
                  </a:lnTo>
                  <a:lnTo>
                    <a:pt x="667" y="14"/>
                  </a:lnTo>
                  <a:lnTo>
                    <a:pt x="707" y="8"/>
                  </a:lnTo>
                  <a:lnTo>
                    <a:pt x="747" y="2"/>
                  </a:lnTo>
                  <a:lnTo>
                    <a:pt x="831" y="0"/>
                  </a:lnTo>
                  <a:lnTo>
                    <a:pt x="873" y="1"/>
                  </a:lnTo>
                  <a:lnTo>
                    <a:pt x="915" y="4"/>
                  </a:lnTo>
                  <a:lnTo>
                    <a:pt x="956" y="10"/>
                  </a:lnTo>
                  <a:lnTo>
                    <a:pt x="1000" y="18"/>
                  </a:lnTo>
                  <a:lnTo>
                    <a:pt x="998" y="30"/>
                  </a:lnTo>
                  <a:lnTo>
                    <a:pt x="955" y="22"/>
                  </a:lnTo>
                  <a:lnTo>
                    <a:pt x="914" y="16"/>
                  </a:lnTo>
                  <a:lnTo>
                    <a:pt x="871" y="13"/>
                  </a:lnTo>
                  <a:lnTo>
                    <a:pt x="831" y="12"/>
                  </a:lnTo>
                  <a:lnTo>
                    <a:pt x="747" y="14"/>
                  </a:lnTo>
                  <a:lnTo>
                    <a:pt x="709" y="20"/>
                  </a:lnTo>
                  <a:lnTo>
                    <a:pt x="669" y="26"/>
                  </a:lnTo>
                  <a:lnTo>
                    <a:pt x="629" y="36"/>
                  </a:lnTo>
                  <a:lnTo>
                    <a:pt x="589" y="45"/>
                  </a:lnTo>
                  <a:lnTo>
                    <a:pt x="550" y="57"/>
                  </a:lnTo>
                  <a:lnTo>
                    <a:pt x="514" y="70"/>
                  </a:lnTo>
                  <a:lnTo>
                    <a:pt x="477" y="88"/>
                  </a:lnTo>
                  <a:lnTo>
                    <a:pt x="441" y="105"/>
                  </a:lnTo>
                  <a:lnTo>
                    <a:pt x="406" y="124"/>
                  </a:lnTo>
                  <a:lnTo>
                    <a:pt x="372" y="145"/>
                  </a:lnTo>
                  <a:lnTo>
                    <a:pt x="340" y="168"/>
                  </a:lnTo>
                  <a:lnTo>
                    <a:pt x="308" y="193"/>
                  </a:lnTo>
                  <a:lnTo>
                    <a:pt x="247" y="245"/>
                  </a:lnTo>
                  <a:lnTo>
                    <a:pt x="219" y="274"/>
                  </a:lnTo>
                  <a:lnTo>
                    <a:pt x="192" y="305"/>
                  </a:lnTo>
                  <a:lnTo>
                    <a:pt x="167" y="334"/>
                  </a:lnTo>
                  <a:lnTo>
                    <a:pt x="143" y="367"/>
                  </a:lnTo>
                  <a:lnTo>
                    <a:pt x="120" y="401"/>
                  </a:lnTo>
                  <a:lnTo>
                    <a:pt x="99" y="437"/>
                  </a:lnTo>
                  <a:lnTo>
                    <a:pt x="80" y="471"/>
                  </a:lnTo>
                  <a:lnTo>
                    <a:pt x="63" y="510"/>
                  </a:lnTo>
                  <a:lnTo>
                    <a:pt x="47" y="549"/>
                  </a:lnTo>
                  <a:lnTo>
                    <a:pt x="33" y="588"/>
                  </a:lnTo>
                  <a:lnTo>
                    <a:pt x="21" y="630"/>
                  </a:lnTo>
                  <a:lnTo>
                    <a:pt x="11" y="671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6895172" y="1322783"/>
              <a:ext cx="532052" cy="7922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5" y="10"/>
                </a:cxn>
                <a:cxn ang="0">
                  <a:pos x="86" y="22"/>
                </a:cxn>
                <a:cxn ang="0">
                  <a:pos x="128" y="36"/>
                </a:cxn>
                <a:cxn ang="0">
                  <a:pos x="166" y="51"/>
                </a:cxn>
                <a:cxn ang="0">
                  <a:pos x="204" y="70"/>
                </a:cxn>
                <a:cxn ang="0">
                  <a:pos x="239" y="88"/>
                </a:cxn>
                <a:cxn ang="0">
                  <a:pos x="275" y="110"/>
                </a:cxn>
                <a:cxn ang="0">
                  <a:pos x="311" y="134"/>
                </a:cxn>
                <a:cxn ang="0">
                  <a:pos x="343" y="158"/>
                </a:cxn>
                <a:cxn ang="0">
                  <a:pos x="375" y="183"/>
                </a:cxn>
                <a:cxn ang="0">
                  <a:pos x="405" y="210"/>
                </a:cxn>
                <a:cxn ang="0">
                  <a:pos x="434" y="239"/>
                </a:cxn>
                <a:cxn ang="0">
                  <a:pos x="487" y="299"/>
                </a:cxn>
                <a:cxn ang="0">
                  <a:pos x="511" y="331"/>
                </a:cxn>
                <a:cxn ang="0">
                  <a:pos x="535" y="365"/>
                </a:cxn>
                <a:cxn ang="0">
                  <a:pos x="556" y="400"/>
                </a:cxn>
                <a:cxn ang="0">
                  <a:pos x="576" y="435"/>
                </a:cxn>
                <a:cxn ang="0">
                  <a:pos x="594" y="471"/>
                </a:cxn>
                <a:cxn ang="0">
                  <a:pos x="610" y="508"/>
                </a:cxn>
                <a:cxn ang="0">
                  <a:pos x="624" y="547"/>
                </a:cxn>
                <a:cxn ang="0">
                  <a:pos x="636" y="586"/>
                </a:cxn>
                <a:cxn ang="0">
                  <a:pos x="647" y="625"/>
                </a:cxn>
                <a:cxn ang="0">
                  <a:pos x="655" y="665"/>
                </a:cxn>
                <a:cxn ang="0">
                  <a:pos x="662" y="706"/>
                </a:cxn>
                <a:cxn ang="0">
                  <a:pos x="667" y="748"/>
                </a:cxn>
                <a:cxn ang="0">
                  <a:pos x="671" y="830"/>
                </a:cxn>
                <a:cxn ang="0">
                  <a:pos x="670" y="871"/>
                </a:cxn>
                <a:cxn ang="0">
                  <a:pos x="666" y="914"/>
                </a:cxn>
                <a:cxn ang="0">
                  <a:pos x="660" y="957"/>
                </a:cxn>
                <a:cxn ang="0">
                  <a:pos x="652" y="999"/>
                </a:cxn>
                <a:cxn ang="0">
                  <a:pos x="640" y="998"/>
                </a:cxn>
                <a:cxn ang="0">
                  <a:pos x="648" y="955"/>
                </a:cxn>
                <a:cxn ang="0">
                  <a:pos x="654" y="914"/>
                </a:cxn>
                <a:cxn ang="0">
                  <a:pos x="658" y="871"/>
                </a:cxn>
                <a:cxn ang="0">
                  <a:pos x="659" y="830"/>
                </a:cxn>
                <a:cxn ang="0">
                  <a:pos x="655" y="749"/>
                </a:cxn>
                <a:cxn ang="0">
                  <a:pos x="650" y="708"/>
                </a:cxn>
                <a:cxn ang="0">
                  <a:pos x="643" y="668"/>
                </a:cxn>
                <a:cxn ang="0">
                  <a:pos x="635" y="628"/>
                </a:cxn>
                <a:cxn ang="0">
                  <a:pos x="624" y="589"/>
                </a:cxn>
                <a:cxn ang="0">
                  <a:pos x="614" y="552"/>
                </a:cxn>
                <a:cxn ang="0">
                  <a:pos x="599" y="513"/>
                </a:cxn>
                <a:cxn ang="0">
                  <a:pos x="583" y="476"/>
                </a:cxn>
                <a:cxn ang="0">
                  <a:pos x="566" y="440"/>
                </a:cxn>
                <a:cxn ang="0">
                  <a:pos x="546" y="405"/>
                </a:cxn>
                <a:cxn ang="0">
                  <a:pos x="524" y="371"/>
                </a:cxn>
                <a:cxn ang="0">
                  <a:pos x="502" y="339"/>
                </a:cxn>
                <a:cxn ang="0">
                  <a:pos x="478" y="307"/>
                </a:cxn>
                <a:cxn ang="0">
                  <a:pos x="425" y="247"/>
                </a:cxn>
                <a:cxn ang="0">
                  <a:pos x="397" y="219"/>
                </a:cxn>
                <a:cxn ang="0">
                  <a:pos x="367" y="192"/>
                </a:cxn>
                <a:cxn ang="0">
                  <a:pos x="335" y="167"/>
                </a:cxn>
                <a:cxn ang="0">
                  <a:pos x="303" y="143"/>
                </a:cxn>
                <a:cxn ang="0">
                  <a:pos x="270" y="120"/>
                </a:cxn>
                <a:cxn ang="0">
                  <a:pos x="234" y="99"/>
                </a:cxn>
                <a:cxn ang="0">
                  <a:pos x="198" y="80"/>
                </a:cxn>
                <a:cxn ang="0">
                  <a:pos x="161" y="62"/>
                </a:cxn>
                <a:cxn ang="0">
                  <a:pos x="122" y="47"/>
                </a:cxn>
                <a:cxn ang="0">
                  <a:pos x="84" y="34"/>
                </a:cxn>
                <a:cxn ang="0">
                  <a:pos x="42" y="22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671" h="999">
                  <a:moveTo>
                    <a:pt x="2" y="0"/>
                  </a:moveTo>
                  <a:lnTo>
                    <a:pt x="45" y="10"/>
                  </a:lnTo>
                  <a:lnTo>
                    <a:pt x="86" y="22"/>
                  </a:lnTo>
                  <a:lnTo>
                    <a:pt x="128" y="36"/>
                  </a:lnTo>
                  <a:lnTo>
                    <a:pt x="166" y="51"/>
                  </a:lnTo>
                  <a:lnTo>
                    <a:pt x="204" y="70"/>
                  </a:lnTo>
                  <a:lnTo>
                    <a:pt x="239" y="88"/>
                  </a:lnTo>
                  <a:lnTo>
                    <a:pt x="275" y="110"/>
                  </a:lnTo>
                  <a:lnTo>
                    <a:pt x="311" y="134"/>
                  </a:lnTo>
                  <a:lnTo>
                    <a:pt x="343" y="158"/>
                  </a:lnTo>
                  <a:lnTo>
                    <a:pt x="375" y="183"/>
                  </a:lnTo>
                  <a:lnTo>
                    <a:pt x="405" y="210"/>
                  </a:lnTo>
                  <a:lnTo>
                    <a:pt x="434" y="239"/>
                  </a:lnTo>
                  <a:lnTo>
                    <a:pt x="487" y="299"/>
                  </a:lnTo>
                  <a:lnTo>
                    <a:pt x="511" y="331"/>
                  </a:lnTo>
                  <a:lnTo>
                    <a:pt x="535" y="365"/>
                  </a:lnTo>
                  <a:lnTo>
                    <a:pt x="556" y="400"/>
                  </a:lnTo>
                  <a:lnTo>
                    <a:pt x="576" y="435"/>
                  </a:lnTo>
                  <a:lnTo>
                    <a:pt x="594" y="471"/>
                  </a:lnTo>
                  <a:lnTo>
                    <a:pt x="610" y="508"/>
                  </a:lnTo>
                  <a:lnTo>
                    <a:pt x="624" y="547"/>
                  </a:lnTo>
                  <a:lnTo>
                    <a:pt x="636" y="586"/>
                  </a:lnTo>
                  <a:lnTo>
                    <a:pt x="647" y="625"/>
                  </a:lnTo>
                  <a:lnTo>
                    <a:pt x="655" y="665"/>
                  </a:lnTo>
                  <a:lnTo>
                    <a:pt x="662" y="706"/>
                  </a:lnTo>
                  <a:lnTo>
                    <a:pt x="667" y="748"/>
                  </a:lnTo>
                  <a:lnTo>
                    <a:pt x="671" y="830"/>
                  </a:lnTo>
                  <a:lnTo>
                    <a:pt x="670" y="871"/>
                  </a:lnTo>
                  <a:lnTo>
                    <a:pt x="666" y="914"/>
                  </a:lnTo>
                  <a:lnTo>
                    <a:pt x="660" y="957"/>
                  </a:lnTo>
                  <a:lnTo>
                    <a:pt x="652" y="999"/>
                  </a:lnTo>
                  <a:lnTo>
                    <a:pt x="640" y="998"/>
                  </a:lnTo>
                  <a:lnTo>
                    <a:pt x="648" y="955"/>
                  </a:lnTo>
                  <a:lnTo>
                    <a:pt x="654" y="914"/>
                  </a:lnTo>
                  <a:lnTo>
                    <a:pt x="658" y="871"/>
                  </a:lnTo>
                  <a:lnTo>
                    <a:pt x="659" y="830"/>
                  </a:lnTo>
                  <a:lnTo>
                    <a:pt x="655" y="749"/>
                  </a:lnTo>
                  <a:lnTo>
                    <a:pt x="650" y="708"/>
                  </a:lnTo>
                  <a:lnTo>
                    <a:pt x="643" y="668"/>
                  </a:lnTo>
                  <a:lnTo>
                    <a:pt x="635" y="628"/>
                  </a:lnTo>
                  <a:lnTo>
                    <a:pt x="624" y="589"/>
                  </a:lnTo>
                  <a:lnTo>
                    <a:pt x="614" y="552"/>
                  </a:lnTo>
                  <a:lnTo>
                    <a:pt x="599" y="513"/>
                  </a:lnTo>
                  <a:lnTo>
                    <a:pt x="583" y="476"/>
                  </a:lnTo>
                  <a:lnTo>
                    <a:pt x="566" y="440"/>
                  </a:lnTo>
                  <a:lnTo>
                    <a:pt x="546" y="405"/>
                  </a:lnTo>
                  <a:lnTo>
                    <a:pt x="524" y="371"/>
                  </a:lnTo>
                  <a:lnTo>
                    <a:pt x="502" y="339"/>
                  </a:lnTo>
                  <a:lnTo>
                    <a:pt x="478" y="307"/>
                  </a:lnTo>
                  <a:lnTo>
                    <a:pt x="425" y="247"/>
                  </a:lnTo>
                  <a:lnTo>
                    <a:pt x="397" y="219"/>
                  </a:lnTo>
                  <a:lnTo>
                    <a:pt x="367" y="192"/>
                  </a:lnTo>
                  <a:lnTo>
                    <a:pt x="335" y="167"/>
                  </a:lnTo>
                  <a:lnTo>
                    <a:pt x="303" y="143"/>
                  </a:lnTo>
                  <a:lnTo>
                    <a:pt x="270" y="120"/>
                  </a:lnTo>
                  <a:lnTo>
                    <a:pt x="234" y="99"/>
                  </a:lnTo>
                  <a:lnTo>
                    <a:pt x="198" y="80"/>
                  </a:lnTo>
                  <a:lnTo>
                    <a:pt x="161" y="62"/>
                  </a:lnTo>
                  <a:lnTo>
                    <a:pt x="122" y="47"/>
                  </a:lnTo>
                  <a:lnTo>
                    <a:pt x="84" y="34"/>
                  </a:lnTo>
                  <a:lnTo>
                    <a:pt x="42" y="22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6900889" y="1324210"/>
              <a:ext cx="1970" cy="788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6620744" y="2114956"/>
              <a:ext cx="794137" cy="530169"/>
            </a:xfrm>
            <a:custGeom>
              <a:avLst/>
              <a:gdLst/>
              <a:ahLst/>
              <a:cxnLst>
                <a:cxn ang="0">
                  <a:pos x="1000" y="3"/>
                </a:cxn>
                <a:cxn ang="0">
                  <a:pos x="990" y="44"/>
                </a:cxn>
                <a:cxn ang="0">
                  <a:pos x="978" y="85"/>
                </a:cxn>
                <a:cxn ang="0">
                  <a:pos x="964" y="127"/>
                </a:cxn>
                <a:cxn ang="0">
                  <a:pos x="948" y="165"/>
                </a:cxn>
                <a:cxn ang="0">
                  <a:pos x="931" y="202"/>
                </a:cxn>
                <a:cxn ang="0">
                  <a:pos x="911" y="240"/>
                </a:cxn>
                <a:cxn ang="0">
                  <a:pos x="891" y="274"/>
                </a:cxn>
                <a:cxn ang="0">
                  <a:pos x="867" y="310"/>
                </a:cxn>
                <a:cxn ang="0">
                  <a:pos x="842" y="342"/>
                </a:cxn>
                <a:cxn ang="0">
                  <a:pos x="817" y="374"/>
                </a:cxn>
                <a:cxn ang="0">
                  <a:pos x="790" y="405"/>
                </a:cxn>
                <a:cxn ang="0">
                  <a:pos x="762" y="434"/>
                </a:cxn>
                <a:cxn ang="0">
                  <a:pos x="701" y="487"/>
                </a:cxn>
                <a:cxn ang="0">
                  <a:pos x="669" y="511"/>
                </a:cxn>
                <a:cxn ang="0">
                  <a:pos x="635" y="534"/>
                </a:cxn>
                <a:cxn ang="0">
                  <a:pos x="601" y="555"/>
                </a:cxn>
                <a:cxn ang="0">
                  <a:pos x="565" y="575"/>
                </a:cxn>
                <a:cxn ang="0">
                  <a:pos x="529" y="593"/>
                </a:cxn>
                <a:cxn ang="0">
                  <a:pos x="492" y="609"/>
                </a:cxn>
                <a:cxn ang="0">
                  <a:pos x="454" y="623"/>
                </a:cxn>
                <a:cxn ang="0">
                  <a:pos x="416" y="635"/>
                </a:cxn>
                <a:cxn ang="0">
                  <a:pos x="374" y="646"/>
                </a:cxn>
                <a:cxn ang="0">
                  <a:pos x="336" y="655"/>
                </a:cxn>
                <a:cxn ang="0">
                  <a:pos x="294" y="662"/>
                </a:cxn>
                <a:cxn ang="0">
                  <a:pos x="255" y="666"/>
                </a:cxn>
                <a:cxn ang="0">
                  <a:pos x="169" y="670"/>
                </a:cxn>
                <a:cxn ang="0">
                  <a:pos x="128" y="669"/>
                </a:cxn>
                <a:cxn ang="0">
                  <a:pos x="85" y="665"/>
                </a:cxn>
                <a:cxn ang="0">
                  <a:pos x="43" y="659"/>
                </a:cxn>
                <a:cxn ang="0">
                  <a:pos x="0" y="651"/>
                </a:cxn>
                <a:cxn ang="0">
                  <a:pos x="3" y="641"/>
                </a:cxn>
                <a:cxn ang="0">
                  <a:pos x="45" y="649"/>
                </a:cxn>
                <a:cxn ang="0">
                  <a:pos x="85" y="654"/>
                </a:cxn>
                <a:cxn ang="0">
                  <a:pos x="128" y="658"/>
                </a:cxn>
                <a:cxn ang="0">
                  <a:pos x="169" y="659"/>
                </a:cxn>
                <a:cxn ang="0">
                  <a:pos x="252" y="655"/>
                </a:cxn>
                <a:cxn ang="0">
                  <a:pos x="292" y="651"/>
                </a:cxn>
                <a:cxn ang="0">
                  <a:pos x="332" y="645"/>
                </a:cxn>
                <a:cxn ang="0">
                  <a:pos x="370" y="635"/>
                </a:cxn>
                <a:cxn ang="0">
                  <a:pos x="410" y="625"/>
                </a:cxn>
                <a:cxn ang="0">
                  <a:pos x="449" y="613"/>
                </a:cxn>
                <a:cxn ang="0">
                  <a:pos x="486" y="598"/>
                </a:cxn>
                <a:cxn ang="0">
                  <a:pos x="524" y="582"/>
                </a:cxn>
                <a:cxn ang="0">
                  <a:pos x="558" y="566"/>
                </a:cxn>
                <a:cxn ang="0">
                  <a:pos x="593" y="546"/>
                </a:cxn>
                <a:cxn ang="0">
                  <a:pos x="627" y="525"/>
                </a:cxn>
                <a:cxn ang="0">
                  <a:pos x="661" y="502"/>
                </a:cxn>
                <a:cxn ang="0">
                  <a:pos x="693" y="478"/>
                </a:cxn>
                <a:cxn ang="0">
                  <a:pos x="754" y="425"/>
                </a:cxn>
                <a:cxn ang="0">
                  <a:pos x="781" y="397"/>
                </a:cxn>
                <a:cxn ang="0">
                  <a:pos x="807" y="366"/>
                </a:cxn>
                <a:cxn ang="0">
                  <a:pos x="833" y="334"/>
                </a:cxn>
                <a:cxn ang="0">
                  <a:pos x="858" y="302"/>
                </a:cxn>
                <a:cxn ang="0">
                  <a:pos x="880" y="269"/>
                </a:cxn>
                <a:cxn ang="0">
                  <a:pos x="900" y="234"/>
                </a:cxn>
                <a:cxn ang="0">
                  <a:pos x="920" y="197"/>
                </a:cxn>
                <a:cxn ang="0">
                  <a:pos x="938" y="160"/>
                </a:cxn>
                <a:cxn ang="0">
                  <a:pos x="954" y="121"/>
                </a:cxn>
                <a:cxn ang="0">
                  <a:pos x="966" y="83"/>
                </a:cxn>
                <a:cxn ang="0">
                  <a:pos x="978" y="41"/>
                </a:cxn>
                <a:cxn ang="0">
                  <a:pos x="988" y="0"/>
                </a:cxn>
                <a:cxn ang="0">
                  <a:pos x="1000" y="3"/>
                </a:cxn>
              </a:cxnLst>
              <a:rect l="0" t="0" r="r" b="b"/>
              <a:pathLst>
                <a:path w="1000" h="670">
                  <a:moveTo>
                    <a:pt x="1000" y="3"/>
                  </a:moveTo>
                  <a:lnTo>
                    <a:pt x="990" y="44"/>
                  </a:lnTo>
                  <a:lnTo>
                    <a:pt x="978" y="85"/>
                  </a:lnTo>
                  <a:lnTo>
                    <a:pt x="964" y="127"/>
                  </a:lnTo>
                  <a:lnTo>
                    <a:pt x="948" y="165"/>
                  </a:lnTo>
                  <a:lnTo>
                    <a:pt x="931" y="202"/>
                  </a:lnTo>
                  <a:lnTo>
                    <a:pt x="911" y="240"/>
                  </a:lnTo>
                  <a:lnTo>
                    <a:pt x="891" y="274"/>
                  </a:lnTo>
                  <a:lnTo>
                    <a:pt x="867" y="310"/>
                  </a:lnTo>
                  <a:lnTo>
                    <a:pt x="842" y="342"/>
                  </a:lnTo>
                  <a:lnTo>
                    <a:pt x="817" y="374"/>
                  </a:lnTo>
                  <a:lnTo>
                    <a:pt x="790" y="405"/>
                  </a:lnTo>
                  <a:lnTo>
                    <a:pt x="762" y="434"/>
                  </a:lnTo>
                  <a:lnTo>
                    <a:pt x="701" y="487"/>
                  </a:lnTo>
                  <a:lnTo>
                    <a:pt x="669" y="511"/>
                  </a:lnTo>
                  <a:lnTo>
                    <a:pt x="635" y="534"/>
                  </a:lnTo>
                  <a:lnTo>
                    <a:pt x="601" y="555"/>
                  </a:lnTo>
                  <a:lnTo>
                    <a:pt x="565" y="575"/>
                  </a:lnTo>
                  <a:lnTo>
                    <a:pt x="529" y="593"/>
                  </a:lnTo>
                  <a:lnTo>
                    <a:pt x="492" y="609"/>
                  </a:lnTo>
                  <a:lnTo>
                    <a:pt x="454" y="623"/>
                  </a:lnTo>
                  <a:lnTo>
                    <a:pt x="416" y="635"/>
                  </a:lnTo>
                  <a:lnTo>
                    <a:pt x="374" y="646"/>
                  </a:lnTo>
                  <a:lnTo>
                    <a:pt x="336" y="655"/>
                  </a:lnTo>
                  <a:lnTo>
                    <a:pt x="294" y="662"/>
                  </a:lnTo>
                  <a:lnTo>
                    <a:pt x="255" y="666"/>
                  </a:lnTo>
                  <a:lnTo>
                    <a:pt x="169" y="670"/>
                  </a:lnTo>
                  <a:lnTo>
                    <a:pt x="128" y="669"/>
                  </a:lnTo>
                  <a:lnTo>
                    <a:pt x="85" y="665"/>
                  </a:lnTo>
                  <a:lnTo>
                    <a:pt x="43" y="659"/>
                  </a:lnTo>
                  <a:lnTo>
                    <a:pt x="0" y="651"/>
                  </a:lnTo>
                  <a:lnTo>
                    <a:pt x="3" y="641"/>
                  </a:lnTo>
                  <a:lnTo>
                    <a:pt x="45" y="649"/>
                  </a:lnTo>
                  <a:lnTo>
                    <a:pt x="85" y="654"/>
                  </a:lnTo>
                  <a:lnTo>
                    <a:pt x="128" y="658"/>
                  </a:lnTo>
                  <a:lnTo>
                    <a:pt x="169" y="659"/>
                  </a:lnTo>
                  <a:lnTo>
                    <a:pt x="252" y="655"/>
                  </a:lnTo>
                  <a:lnTo>
                    <a:pt x="292" y="651"/>
                  </a:lnTo>
                  <a:lnTo>
                    <a:pt x="332" y="645"/>
                  </a:lnTo>
                  <a:lnTo>
                    <a:pt x="370" y="635"/>
                  </a:lnTo>
                  <a:lnTo>
                    <a:pt x="410" y="625"/>
                  </a:lnTo>
                  <a:lnTo>
                    <a:pt x="449" y="613"/>
                  </a:lnTo>
                  <a:lnTo>
                    <a:pt x="486" y="598"/>
                  </a:lnTo>
                  <a:lnTo>
                    <a:pt x="524" y="582"/>
                  </a:lnTo>
                  <a:lnTo>
                    <a:pt x="558" y="566"/>
                  </a:lnTo>
                  <a:lnTo>
                    <a:pt x="593" y="546"/>
                  </a:lnTo>
                  <a:lnTo>
                    <a:pt x="627" y="525"/>
                  </a:lnTo>
                  <a:lnTo>
                    <a:pt x="661" y="502"/>
                  </a:lnTo>
                  <a:lnTo>
                    <a:pt x="693" y="478"/>
                  </a:lnTo>
                  <a:lnTo>
                    <a:pt x="754" y="425"/>
                  </a:lnTo>
                  <a:lnTo>
                    <a:pt x="781" y="397"/>
                  </a:lnTo>
                  <a:lnTo>
                    <a:pt x="807" y="366"/>
                  </a:lnTo>
                  <a:lnTo>
                    <a:pt x="833" y="334"/>
                  </a:lnTo>
                  <a:lnTo>
                    <a:pt x="858" y="302"/>
                  </a:lnTo>
                  <a:lnTo>
                    <a:pt x="880" y="269"/>
                  </a:lnTo>
                  <a:lnTo>
                    <a:pt x="900" y="234"/>
                  </a:lnTo>
                  <a:lnTo>
                    <a:pt x="920" y="197"/>
                  </a:lnTo>
                  <a:lnTo>
                    <a:pt x="938" y="160"/>
                  </a:lnTo>
                  <a:lnTo>
                    <a:pt x="954" y="121"/>
                  </a:lnTo>
                  <a:lnTo>
                    <a:pt x="966" y="83"/>
                  </a:lnTo>
                  <a:lnTo>
                    <a:pt x="978" y="41"/>
                  </a:lnTo>
                  <a:lnTo>
                    <a:pt x="988" y="0"/>
                  </a:lnTo>
                  <a:lnTo>
                    <a:pt x="100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7406926" y="2114395"/>
              <a:ext cx="9852" cy="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2"/>
            <p:cNvSpPr>
              <a:spLocks/>
            </p:cNvSpPr>
            <p:nvPr/>
          </p:nvSpPr>
          <p:spPr bwMode="auto">
            <a:xfrm>
              <a:off x="6086383" y="1840623"/>
              <a:ext cx="532052" cy="792298"/>
            </a:xfrm>
            <a:custGeom>
              <a:avLst/>
              <a:gdLst/>
              <a:ahLst/>
              <a:cxnLst>
                <a:cxn ang="0">
                  <a:pos x="667" y="1000"/>
                </a:cxn>
                <a:cxn ang="0">
                  <a:pos x="624" y="991"/>
                </a:cxn>
                <a:cxn ang="0">
                  <a:pos x="584" y="979"/>
                </a:cxn>
                <a:cxn ang="0">
                  <a:pos x="544" y="964"/>
                </a:cxn>
                <a:cxn ang="0">
                  <a:pos x="504" y="948"/>
                </a:cxn>
                <a:cxn ang="0">
                  <a:pos x="467" y="931"/>
                </a:cxn>
                <a:cxn ang="0">
                  <a:pos x="430" y="912"/>
                </a:cxn>
                <a:cxn ang="0">
                  <a:pos x="394" y="891"/>
                </a:cxn>
                <a:cxn ang="0">
                  <a:pos x="360" y="868"/>
                </a:cxn>
                <a:cxn ang="0">
                  <a:pos x="327" y="844"/>
                </a:cxn>
                <a:cxn ang="0">
                  <a:pos x="295" y="816"/>
                </a:cxn>
                <a:cxn ang="0">
                  <a:pos x="266" y="791"/>
                </a:cxn>
                <a:cxn ang="0">
                  <a:pos x="237" y="763"/>
                </a:cxn>
                <a:cxn ang="0">
                  <a:pos x="183" y="701"/>
                </a:cxn>
                <a:cxn ang="0">
                  <a:pos x="158" y="669"/>
                </a:cxn>
                <a:cxn ang="0">
                  <a:pos x="135" y="635"/>
                </a:cxn>
                <a:cxn ang="0">
                  <a:pos x="114" y="602"/>
                </a:cxn>
                <a:cxn ang="0">
                  <a:pos x="95" y="566"/>
                </a:cxn>
                <a:cxn ang="0">
                  <a:pos x="77" y="529"/>
                </a:cxn>
                <a:cxn ang="0">
                  <a:pos x="61" y="492"/>
                </a:cxn>
                <a:cxn ang="0">
                  <a:pos x="47" y="454"/>
                </a:cxn>
                <a:cxn ang="0">
                  <a:pos x="34" y="416"/>
                </a:cxn>
                <a:cxn ang="0">
                  <a:pos x="23" y="377"/>
                </a:cxn>
                <a:cxn ang="0">
                  <a:pos x="16" y="336"/>
                </a:cxn>
                <a:cxn ang="0">
                  <a:pos x="9" y="296"/>
                </a:cxn>
                <a:cxn ang="0">
                  <a:pos x="4" y="253"/>
                </a:cxn>
                <a:cxn ang="0">
                  <a:pos x="0" y="171"/>
                </a:cxn>
                <a:cxn ang="0">
                  <a:pos x="1" y="127"/>
                </a:cxn>
                <a:cxn ang="0">
                  <a:pos x="5" y="85"/>
                </a:cxn>
                <a:cxn ang="0">
                  <a:pos x="10" y="43"/>
                </a:cxn>
                <a:cxn ang="0">
                  <a:pos x="18" y="0"/>
                </a:cxn>
                <a:cxn ang="0">
                  <a:pos x="29" y="4"/>
                </a:cxn>
                <a:cxn ang="0">
                  <a:pos x="21" y="45"/>
                </a:cxn>
                <a:cxn ang="0">
                  <a:pos x="16" y="88"/>
                </a:cxn>
                <a:cxn ang="0">
                  <a:pos x="12" y="129"/>
                </a:cxn>
                <a:cxn ang="0">
                  <a:pos x="10" y="171"/>
                </a:cxn>
                <a:cxn ang="0">
                  <a:pos x="14" y="253"/>
                </a:cxn>
                <a:cxn ang="0">
                  <a:pos x="19" y="293"/>
                </a:cxn>
                <a:cxn ang="0">
                  <a:pos x="26" y="333"/>
                </a:cxn>
                <a:cxn ang="0">
                  <a:pos x="34" y="373"/>
                </a:cxn>
                <a:cxn ang="0">
                  <a:pos x="45" y="412"/>
                </a:cxn>
                <a:cxn ang="0">
                  <a:pos x="58" y="450"/>
                </a:cxn>
                <a:cxn ang="0">
                  <a:pos x="71" y="486"/>
                </a:cxn>
                <a:cxn ang="0">
                  <a:pos x="87" y="523"/>
                </a:cxn>
                <a:cxn ang="0">
                  <a:pos x="105" y="559"/>
                </a:cxn>
                <a:cxn ang="0">
                  <a:pos x="123" y="595"/>
                </a:cxn>
                <a:cxn ang="0">
                  <a:pos x="145" y="629"/>
                </a:cxn>
                <a:cxn ang="0">
                  <a:pos x="167" y="661"/>
                </a:cxn>
                <a:cxn ang="0">
                  <a:pos x="191" y="693"/>
                </a:cxn>
                <a:cxn ang="0">
                  <a:pos x="245" y="754"/>
                </a:cxn>
                <a:cxn ang="0">
                  <a:pos x="274" y="782"/>
                </a:cxn>
                <a:cxn ang="0">
                  <a:pos x="303" y="808"/>
                </a:cxn>
                <a:cxn ang="0">
                  <a:pos x="335" y="835"/>
                </a:cxn>
                <a:cxn ang="0">
                  <a:pos x="368" y="859"/>
                </a:cxn>
                <a:cxn ang="0">
                  <a:pos x="400" y="882"/>
                </a:cxn>
                <a:cxn ang="0">
                  <a:pos x="436" y="903"/>
                </a:cxn>
                <a:cxn ang="0">
                  <a:pos x="472" y="920"/>
                </a:cxn>
                <a:cxn ang="0">
                  <a:pos x="510" y="938"/>
                </a:cxn>
                <a:cxn ang="0">
                  <a:pos x="550" y="954"/>
                </a:cxn>
                <a:cxn ang="0">
                  <a:pos x="588" y="968"/>
                </a:cxn>
                <a:cxn ang="0">
                  <a:pos x="628" y="980"/>
                </a:cxn>
                <a:cxn ang="0">
                  <a:pos x="671" y="990"/>
                </a:cxn>
                <a:cxn ang="0">
                  <a:pos x="667" y="1000"/>
                </a:cxn>
              </a:cxnLst>
              <a:rect l="0" t="0" r="r" b="b"/>
              <a:pathLst>
                <a:path w="671" h="1000">
                  <a:moveTo>
                    <a:pt x="667" y="1000"/>
                  </a:moveTo>
                  <a:lnTo>
                    <a:pt x="624" y="991"/>
                  </a:lnTo>
                  <a:lnTo>
                    <a:pt x="584" y="979"/>
                  </a:lnTo>
                  <a:lnTo>
                    <a:pt x="544" y="964"/>
                  </a:lnTo>
                  <a:lnTo>
                    <a:pt x="504" y="948"/>
                  </a:lnTo>
                  <a:lnTo>
                    <a:pt x="467" y="931"/>
                  </a:lnTo>
                  <a:lnTo>
                    <a:pt x="430" y="912"/>
                  </a:lnTo>
                  <a:lnTo>
                    <a:pt x="394" y="891"/>
                  </a:lnTo>
                  <a:lnTo>
                    <a:pt x="360" y="868"/>
                  </a:lnTo>
                  <a:lnTo>
                    <a:pt x="327" y="844"/>
                  </a:lnTo>
                  <a:lnTo>
                    <a:pt x="295" y="816"/>
                  </a:lnTo>
                  <a:lnTo>
                    <a:pt x="266" y="791"/>
                  </a:lnTo>
                  <a:lnTo>
                    <a:pt x="237" y="763"/>
                  </a:lnTo>
                  <a:lnTo>
                    <a:pt x="183" y="701"/>
                  </a:lnTo>
                  <a:lnTo>
                    <a:pt x="158" y="669"/>
                  </a:lnTo>
                  <a:lnTo>
                    <a:pt x="135" y="635"/>
                  </a:lnTo>
                  <a:lnTo>
                    <a:pt x="114" y="602"/>
                  </a:lnTo>
                  <a:lnTo>
                    <a:pt x="95" y="566"/>
                  </a:lnTo>
                  <a:lnTo>
                    <a:pt x="77" y="529"/>
                  </a:lnTo>
                  <a:lnTo>
                    <a:pt x="61" y="492"/>
                  </a:lnTo>
                  <a:lnTo>
                    <a:pt x="47" y="454"/>
                  </a:lnTo>
                  <a:lnTo>
                    <a:pt x="34" y="416"/>
                  </a:lnTo>
                  <a:lnTo>
                    <a:pt x="23" y="377"/>
                  </a:lnTo>
                  <a:lnTo>
                    <a:pt x="16" y="336"/>
                  </a:lnTo>
                  <a:lnTo>
                    <a:pt x="9" y="296"/>
                  </a:lnTo>
                  <a:lnTo>
                    <a:pt x="4" y="253"/>
                  </a:lnTo>
                  <a:lnTo>
                    <a:pt x="0" y="171"/>
                  </a:lnTo>
                  <a:lnTo>
                    <a:pt x="1" y="127"/>
                  </a:lnTo>
                  <a:lnTo>
                    <a:pt x="5" y="85"/>
                  </a:lnTo>
                  <a:lnTo>
                    <a:pt x="10" y="43"/>
                  </a:lnTo>
                  <a:lnTo>
                    <a:pt x="18" y="0"/>
                  </a:lnTo>
                  <a:lnTo>
                    <a:pt x="29" y="4"/>
                  </a:lnTo>
                  <a:lnTo>
                    <a:pt x="21" y="45"/>
                  </a:lnTo>
                  <a:lnTo>
                    <a:pt x="16" y="88"/>
                  </a:lnTo>
                  <a:lnTo>
                    <a:pt x="12" y="129"/>
                  </a:lnTo>
                  <a:lnTo>
                    <a:pt x="10" y="171"/>
                  </a:lnTo>
                  <a:lnTo>
                    <a:pt x="14" y="253"/>
                  </a:lnTo>
                  <a:lnTo>
                    <a:pt x="19" y="293"/>
                  </a:lnTo>
                  <a:lnTo>
                    <a:pt x="26" y="333"/>
                  </a:lnTo>
                  <a:lnTo>
                    <a:pt x="34" y="373"/>
                  </a:lnTo>
                  <a:lnTo>
                    <a:pt x="45" y="412"/>
                  </a:lnTo>
                  <a:lnTo>
                    <a:pt x="58" y="450"/>
                  </a:lnTo>
                  <a:lnTo>
                    <a:pt x="71" y="486"/>
                  </a:lnTo>
                  <a:lnTo>
                    <a:pt x="87" y="523"/>
                  </a:lnTo>
                  <a:lnTo>
                    <a:pt x="105" y="559"/>
                  </a:lnTo>
                  <a:lnTo>
                    <a:pt x="123" y="595"/>
                  </a:lnTo>
                  <a:lnTo>
                    <a:pt x="145" y="629"/>
                  </a:lnTo>
                  <a:lnTo>
                    <a:pt x="167" y="661"/>
                  </a:lnTo>
                  <a:lnTo>
                    <a:pt x="191" y="693"/>
                  </a:lnTo>
                  <a:lnTo>
                    <a:pt x="245" y="754"/>
                  </a:lnTo>
                  <a:lnTo>
                    <a:pt x="274" y="782"/>
                  </a:lnTo>
                  <a:lnTo>
                    <a:pt x="303" y="808"/>
                  </a:lnTo>
                  <a:lnTo>
                    <a:pt x="335" y="835"/>
                  </a:lnTo>
                  <a:lnTo>
                    <a:pt x="368" y="859"/>
                  </a:lnTo>
                  <a:lnTo>
                    <a:pt x="400" y="882"/>
                  </a:lnTo>
                  <a:lnTo>
                    <a:pt x="436" y="903"/>
                  </a:lnTo>
                  <a:lnTo>
                    <a:pt x="472" y="920"/>
                  </a:lnTo>
                  <a:lnTo>
                    <a:pt x="510" y="938"/>
                  </a:lnTo>
                  <a:lnTo>
                    <a:pt x="550" y="954"/>
                  </a:lnTo>
                  <a:lnTo>
                    <a:pt x="588" y="968"/>
                  </a:lnTo>
                  <a:lnTo>
                    <a:pt x="628" y="980"/>
                  </a:lnTo>
                  <a:lnTo>
                    <a:pt x="671" y="990"/>
                  </a:lnTo>
                  <a:lnTo>
                    <a:pt x="667" y="10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>
              <a:off x="6615032" y="2623000"/>
              <a:ext cx="3941" cy="7884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0" y="10"/>
                </a:cxn>
                <a:cxn ang="0">
                  <a:pos x="4" y="0"/>
                </a:cxn>
                <a:cxn ang="0">
                  <a:pos x="1" y="10"/>
                </a:cxn>
              </a:cxnLst>
              <a:rect l="0" t="0" r="r" b="b"/>
              <a:pathLst>
                <a:path w="4" h="10">
                  <a:moveTo>
                    <a:pt x="1" y="10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6100087" y="1842455"/>
              <a:ext cx="7882" cy="19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5"/>
            <p:cNvSpPr>
              <a:spLocks/>
            </p:cNvSpPr>
            <p:nvPr/>
          </p:nvSpPr>
          <p:spPr bwMode="auto">
            <a:xfrm>
              <a:off x="6939546" y="-4093"/>
              <a:ext cx="435494" cy="293663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" y="344"/>
                </a:cxn>
                <a:cxn ang="0">
                  <a:pos x="12" y="320"/>
                </a:cxn>
                <a:cxn ang="0">
                  <a:pos x="28" y="277"/>
                </a:cxn>
                <a:cxn ang="0">
                  <a:pos x="48" y="236"/>
                </a:cxn>
                <a:cxn ang="0">
                  <a:pos x="72" y="197"/>
                </a:cxn>
                <a:cxn ang="0">
                  <a:pos x="100" y="163"/>
                </a:cxn>
                <a:cxn ang="0">
                  <a:pos x="130" y="131"/>
                </a:cxn>
                <a:cxn ang="0">
                  <a:pos x="163" y="102"/>
                </a:cxn>
                <a:cxn ang="0">
                  <a:pos x="199" y="75"/>
                </a:cxn>
                <a:cxn ang="0">
                  <a:pos x="238" y="52"/>
                </a:cxn>
                <a:cxn ang="0">
                  <a:pos x="278" y="34"/>
                </a:cxn>
                <a:cxn ang="0">
                  <a:pos x="321" y="20"/>
                </a:cxn>
                <a:cxn ang="0">
                  <a:pos x="365" y="10"/>
                </a:cxn>
                <a:cxn ang="0">
                  <a:pos x="410" y="3"/>
                </a:cxn>
                <a:cxn ang="0">
                  <a:pos x="433" y="2"/>
                </a:cxn>
                <a:cxn ang="0">
                  <a:pos x="455" y="0"/>
                </a:cxn>
                <a:cxn ang="0">
                  <a:pos x="500" y="3"/>
                </a:cxn>
                <a:cxn ang="0">
                  <a:pos x="547" y="11"/>
                </a:cxn>
                <a:cxn ang="0">
                  <a:pos x="546" y="23"/>
                </a:cxn>
                <a:cxn ang="0">
                  <a:pos x="499" y="15"/>
                </a:cxn>
                <a:cxn ang="0">
                  <a:pos x="455" y="12"/>
                </a:cxn>
                <a:cxn ang="0">
                  <a:pos x="433" y="14"/>
                </a:cxn>
                <a:cxn ang="0">
                  <a:pos x="411" y="15"/>
                </a:cxn>
                <a:cxn ang="0">
                  <a:pos x="366" y="22"/>
                </a:cxn>
                <a:cxn ang="0">
                  <a:pos x="323" y="32"/>
                </a:cxn>
                <a:cxn ang="0">
                  <a:pos x="283" y="44"/>
                </a:cxn>
                <a:cxn ang="0">
                  <a:pos x="243" y="63"/>
                </a:cxn>
                <a:cxn ang="0">
                  <a:pos x="205" y="86"/>
                </a:cxn>
                <a:cxn ang="0">
                  <a:pos x="171" y="111"/>
                </a:cxn>
                <a:cxn ang="0">
                  <a:pos x="138" y="140"/>
                </a:cxn>
                <a:cxn ang="0">
                  <a:pos x="108" y="172"/>
                </a:cxn>
                <a:cxn ang="0">
                  <a:pos x="81" y="205"/>
                </a:cxn>
                <a:cxn ang="0">
                  <a:pos x="57" y="244"/>
                </a:cxn>
                <a:cxn ang="0">
                  <a:pos x="38" y="283"/>
                </a:cxn>
                <a:cxn ang="0">
                  <a:pos x="22" y="325"/>
                </a:cxn>
                <a:cxn ang="0">
                  <a:pos x="16" y="348"/>
                </a:cxn>
                <a:cxn ang="0">
                  <a:pos x="10" y="371"/>
                </a:cxn>
                <a:cxn ang="0">
                  <a:pos x="0" y="367"/>
                </a:cxn>
              </a:cxnLst>
              <a:rect l="0" t="0" r="r" b="b"/>
              <a:pathLst>
                <a:path w="547" h="371">
                  <a:moveTo>
                    <a:pt x="0" y="367"/>
                  </a:moveTo>
                  <a:lnTo>
                    <a:pt x="5" y="344"/>
                  </a:lnTo>
                  <a:lnTo>
                    <a:pt x="12" y="320"/>
                  </a:lnTo>
                  <a:lnTo>
                    <a:pt x="28" y="277"/>
                  </a:lnTo>
                  <a:lnTo>
                    <a:pt x="48" y="236"/>
                  </a:lnTo>
                  <a:lnTo>
                    <a:pt x="72" y="197"/>
                  </a:lnTo>
                  <a:lnTo>
                    <a:pt x="100" y="163"/>
                  </a:lnTo>
                  <a:lnTo>
                    <a:pt x="130" y="131"/>
                  </a:lnTo>
                  <a:lnTo>
                    <a:pt x="163" y="102"/>
                  </a:lnTo>
                  <a:lnTo>
                    <a:pt x="199" y="75"/>
                  </a:lnTo>
                  <a:lnTo>
                    <a:pt x="238" y="52"/>
                  </a:lnTo>
                  <a:lnTo>
                    <a:pt x="278" y="34"/>
                  </a:lnTo>
                  <a:lnTo>
                    <a:pt x="321" y="20"/>
                  </a:lnTo>
                  <a:lnTo>
                    <a:pt x="365" y="10"/>
                  </a:lnTo>
                  <a:lnTo>
                    <a:pt x="410" y="3"/>
                  </a:lnTo>
                  <a:lnTo>
                    <a:pt x="433" y="2"/>
                  </a:lnTo>
                  <a:lnTo>
                    <a:pt x="455" y="0"/>
                  </a:lnTo>
                  <a:lnTo>
                    <a:pt x="500" y="3"/>
                  </a:lnTo>
                  <a:lnTo>
                    <a:pt x="547" y="11"/>
                  </a:lnTo>
                  <a:lnTo>
                    <a:pt x="546" y="23"/>
                  </a:lnTo>
                  <a:lnTo>
                    <a:pt x="499" y="15"/>
                  </a:lnTo>
                  <a:lnTo>
                    <a:pt x="455" y="12"/>
                  </a:lnTo>
                  <a:lnTo>
                    <a:pt x="433" y="14"/>
                  </a:lnTo>
                  <a:lnTo>
                    <a:pt x="411" y="15"/>
                  </a:lnTo>
                  <a:lnTo>
                    <a:pt x="366" y="22"/>
                  </a:lnTo>
                  <a:lnTo>
                    <a:pt x="323" y="32"/>
                  </a:lnTo>
                  <a:lnTo>
                    <a:pt x="283" y="44"/>
                  </a:lnTo>
                  <a:lnTo>
                    <a:pt x="243" y="63"/>
                  </a:lnTo>
                  <a:lnTo>
                    <a:pt x="205" y="86"/>
                  </a:lnTo>
                  <a:lnTo>
                    <a:pt x="171" y="111"/>
                  </a:lnTo>
                  <a:lnTo>
                    <a:pt x="138" y="140"/>
                  </a:lnTo>
                  <a:lnTo>
                    <a:pt x="108" y="172"/>
                  </a:lnTo>
                  <a:lnTo>
                    <a:pt x="81" y="205"/>
                  </a:lnTo>
                  <a:lnTo>
                    <a:pt x="57" y="244"/>
                  </a:lnTo>
                  <a:lnTo>
                    <a:pt x="38" y="283"/>
                  </a:lnTo>
                  <a:lnTo>
                    <a:pt x="22" y="325"/>
                  </a:lnTo>
                  <a:lnTo>
                    <a:pt x="16" y="348"/>
                  </a:lnTo>
                  <a:lnTo>
                    <a:pt x="10" y="371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7365877" y="6701"/>
              <a:ext cx="291643" cy="4355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5"/>
                </a:cxn>
                <a:cxn ang="0">
                  <a:pos x="49" y="12"/>
                </a:cxn>
                <a:cxn ang="0">
                  <a:pos x="92" y="28"/>
                </a:cxn>
                <a:cxn ang="0">
                  <a:pos x="132" y="48"/>
                </a:cxn>
                <a:cxn ang="0">
                  <a:pos x="172" y="73"/>
                </a:cxn>
                <a:cxn ang="0">
                  <a:pos x="206" y="101"/>
                </a:cxn>
                <a:cxn ang="0">
                  <a:pos x="238" y="131"/>
                </a:cxn>
                <a:cxn ang="0">
                  <a:pos x="267" y="164"/>
                </a:cxn>
                <a:cxn ang="0">
                  <a:pos x="294" y="201"/>
                </a:cxn>
                <a:cxn ang="0">
                  <a:pos x="317" y="238"/>
                </a:cxn>
                <a:cxn ang="0">
                  <a:pos x="335" y="278"/>
                </a:cxn>
                <a:cxn ang="0">
                  <a:pos x="350" y="322"/>
                </a:cxn>
                <a:cxn ang="0">
                  <a:pos x="361" y="365"/>
                </a:cxn>
                <a:cxn ang="0">
                  <a:pos x="366" y="410"/>
                </a:cxn>
                <a:cxn ang="0">
                  <a:pos x="367" y="433"/>
                </a:cxn>
                <a:cxn ang="0">
                  <a:pos x="369" y="455"/>
                </a:cxn>
                <a:cxn ang="0">
                  <a:pos x="366" y="502"/>
                </a:cxn>
                <a:cxn ang="0">
                  <a:pos x="358" y="547"/>
                </a:cxn>
                <a:cxn ang="0">
                  <a:pos x="346" y="546"/>
                </a:cxn>
                <a:cxn ang="0">
                  <a:pos x="354" y="502"/>
                </a:cxn>
                <a:cxn ang="0">
                  <a:pos x="357" y="455"/>
                </a:cxn>
                <a:cxn ang="0">
                  <a:pos x="355" y="433"/>
                </a:cxn>
                <a:cxn ang="0">
                  <a:pos x="354" y="412"/>
                </a:cxn>
                <a:cxn ang="0">
                  <a:pos x="349" y="368"/>
                </a:cxn>
                <a:cxn ang="0">
                  <a:pos x="338" y="325"/>
                </a:cxn>
                <a:cxn ang="0">
                  <a:pos x="325" y="284"/>
                </a:cxn>
                <a:cxn ang="0">
                  <a:pos x="306" y="244"/>
                </a:cxn>
                <a:cxn ang="0">
                  <a:pos x="283" y="206"/>
                </a:cxn>
                <a:cxn ang="0">
                  <a:pos x="258" y="172"/>
                </a:cxn>
                <a:cxn ang="0">
                  <a:pos x="230" y="140"/>
                </a:cxn>
                <a:cxn ang="0">
                  <a:pos x="198" y="111"/>
                </a:cxn>
                <a:cxn ang="0">
                  <a:pos x="164" y="83"/>
                </a:cxn>
                <a:cxn ang="0">
                  <a:pos x="126" y="59"/>
                </a:cxn>
                <a:cxn ang="0">
                  <a:pos x="86" y="39"/>
                </a:cxn>
                <a:cxn ang="0">
                  <a:pos x="44" y="23"/>
                </a:cxn>
                <a:cxn ang="0">
                  <a:pos x="22" y="17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369" h="547">
                  <a:moveTo>
                    <a:pt x="2" y="0"/>
                  </a:moveTo>
                  <a:lnTo>
                    <a:pt x="25" y="5"/>
                  </a:lnTo>
                  <a:lnTo>
                    <a:pt x="49" y="12"/>
                  </a:lnTo>
                  <a:lnTo>
                    <a:pt x="92" y="28"/>
                  </a:lnTo>
                  <a:lnTo>
                    <a:pt x="132" y="48"/>
                  </a:lnTo>
                  <a:lnTo>
                    <a:pt x="172" y="73"/>
                  </a:lnTo>
                  <a:lnTo>
                    <a:pt x="206" y="101"/>
                  </a:lnTo>
                  <a:lnTo>
                    <a:pt x="238" y="131"/>
                  </a:lnTo>
                  <a:lnTo>
                    <a:pt x="267" y="164"/>
                  </a:lnTo>
                  <a:lnTo>
                    <a:pt x="294" y="201"/>
                  </a:lnTo>
                  <a:lnTo>
                    <a:pt x="317" y="238"/>
                  </a:lnTo>
                  <a:lnTo>
                    <a:pt x="335" y="278"/>
                  </a:lnTo>
                  <a:lnTo>
                    <a:pt x="350" y="322"/>
                  </a:lnTo>
                  <a:lnTo>
                    <a:pt x="361" y="365"/>
                  </a:lnTo>
                  <a:lnTo>
                    <a:pt x="366" y="410"/>
                  </a:lnTo>
                  <a:lnTo>
                    <a:pt x="367" y="433"/>
                  </a:lnTo>
                  <a:lnTo>
                    <a:pt x="369" y="455"/>
                  </a:lnTo>
                  <a:lnTo>
                    <a:pt x="366" y="502"/>
                  </a:lnTo>
                  <a:lnTo>
                    <a:pt x="358" y="547"/>
                  </a:lnTo>
                  <a:lnTo>
                    <a:pt x="346" y="546"/>
                  </a:lnTo>
                  <a:lnTo>
                    <a:pt x="354" y="502"/>
                  </a:lnTo>
                  <a:lnTo>
                    <a:pt x="357" y="455"/>
                  </a:lnTo>
                  <a:lnTo>
                    <a:pt x="355" y="433"/>
                  </a:lnTo>
                  <a:lnTo>
                    <a:pt x="354" y="412"/>
                  </a:lnTo>
                  <a:lnTo>
                    <a:pt x="349" y="368"/>
                  </a:lnTo>
                  <a:lnTo>
                    <a:pt x="338" y="325"/>
                  </a:lnTo>
                  <a:lnTo>
                    <a:pt x="325" y="284"/>
                  </a:lnTo>
                  <a:lnTo>
                    <a:pt x="306" y="244"/>
                  </a:lnTo>
                  <a:lnTo>
                    <a:pt x="283" y="206"/>
                  </a:lnTo>
                  <a:lnTo>
                    <a:pt x="258" y="172"/>
                  </a:lnTo>
                  <a:lnTo>
                    <a:pt x="230" y="140"/>
                  </a:lnTo>
                  <a:lnTo>
                    <a:pt x="198" y="111"/>
                  </a:lnTo>
                  <a:lnTo>
                    <a:pt x="164" y="83"/>
                  </a:lnTo>
                  <a:lnTo>
                    <a:pt x="126" y="59"/>
                  </a:lnTo>
                  <a:lnTo>
                    <a:pt x="86" y="39"/>
                  </a:lnTo>
                  <a:lnTo>
                    <a:pt x="44" y="23"/>
                  </a:lnTo>
                  <a:lnTo>
                    <a:pt x="22" y="17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7"/>
            <p:cNvSpPr>
              <a:spLocks/>
            </p:cNvSpPr>
            <p:nvPr/>
          </p:nvSpPr>
          <p:spPr bwMode="auto">
            <a:xfrm>
              <a:off x="7372584" y="7462"/>
              <a:ext cx="1970" cy="98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0" y="12"/>
                </a:cxn>
                <a:cxn ang="0">
                  <a:pos x="1" y="0"/>
                </a:cxn>
              </a:cxnLst>
              <a:rect l="0" t="0" r="r" b="b"/>
              <a:pathLst>
                <a:path w="2" h="12">
                  <a:moveTo>
                    <a:pt x="1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8"/>
            <p:cNvSpPr>
              <a:spLocks/>
            </p:cNvSpPr>
            <p:nvPr/>
          </p:nvSpPr>
          <p:spPr bwMode="auto">
            <a:xfrm>
              <a:off x="7223908" y="440226"/>
              <a:ext cx="435494" cy="291692"/>
            </a:xfrm>
            <a:custGeom>
              <a:avLst/>
              <a:gdLst/>
              <a:ahLst/>
              <a:cxnLst>
                <a:cxn ang="0">
                  <a:pos x="549" y="3"/>
                </a:cxn>
                <a:cxn ang="0">
                  <a:pos x="544" y="25"/>
                </a:cxn>
                <a:cxn ang="0">
                  <a:pos x="537" y="49"/>
                </a:cxn>
                <a:cxn ang="0">
                  <a:pos x="521" y="92"/>
                </a:cxn>
                <a:cxn ang="0">
                  <a:pos x="501" y="133"/>
                </a:cxn>
                <a:cxn ang="0">
                  <a:pos x="476" y="172"/>
                </a:cxn>
                <a:cxn ang="0">
                  <a:pos x="449" y="208"/>
                </a:cxn>
                <a:cxn ang="0">
                  <a:pos x="418" y="241"/>
                </a:cxn>
                <a:cxn ang="0">
                  <a:pos x="385" y="269"/>
                </a:cxn>
                <a:cxn ang="0">
                  <a:pos x="349" y="296"/>
                </a:cxn>
                <a:cxn ang="0">
                  <a:pos x="311" y="317"/>
                </a:cxn>
                <a:cxn ang="0">
                  <a:pos x="271" y="336"/>
                </a:cxn>
                <a:cxn ang="0">
                  <a:pos x="229" y="350"/>
                </a:cxn>
                <a:cxn ang="0">
                  <a:pos x="184" y="361"/>
                </a:cxn>
                <a:cxn ang="0">
                  <a:pos x="140" y="368"/>
                </a:cxn>
                <a:cxn ang="0">
                  <a:pos x="116" y="369"/>
                </a:cxn>
                <a:cxn ang="0">
                  <a:pos x="94" y="369"/>
                </a:cxn>
                <a:cxn ang="0">
                  <a:pos x="48" y="366"/>
                </a:cxn>
                <a:cxn ang="0">
                  <a:pos x="0" y="360"/>
                </a:cxn>
                <a:cxn ang="0">
                  <a:pos x="3" y="349"/>
                </a:cxn>
                <a:cxn ang="0">
                  <a:pos x="48" y="356"/>
                </a:cxn>
                <a:cxn ang="0">
                  <a:pos x="94" y="358"/>
                </a:cxn>
                <a:cxn ang="0">
                  <a:pos x="116" y="358"/>
                </a:cxn>
                <a:cxn ang="0">
                  <a:pos x="137" y="357"/>
                </a:cxn>
                <a:cxn ang="0">
                  <a:pos x="180" y="350"/>
                </a:cxn>
                <a:cxn ang="0">
                  <a:pos x="224" y="340"/>
                </a:cxn>
                <a:cxn ang="0">
                  <a:pos x="265" y="325"/>
                </a:cxn>
                <a:cxn ang="0">
                  <a:pos x="304" y="308"/>
                </a:cxn>
                <a:cxn ang="0">
                  <a:pos x="341" y="286"/>
                </a:cxn>
                <a:cxn ang="0">
                  <a:pos x="377" y="260"/>
                </a:cxn>
                <a:cxn ang="0">
                  <a:pos x="411" y="232"/>
                </a:cxn>
                <a:cxn ang="0">
                  <a:pos x="440" y="200"/>
                </a:cxn>
                <a:cxn ang="0">
                  <a:pos x="466" y="164"/>
                </a:cxn>
                <a:cxn ang="0">
                  <a:pos x="490" y="128"/>
                </a:cxn>
                <a:cxn ang="0">
                  <a:pos x="510" y="87"/>
                </a:cxn>
                <a:cxn ang="0">
                  <a:pos x="526" y="45"/>
                </a:cxn>
                <a:cxn ang="0">
                  <a:pos x="532" y="23"/>
                </a:cxn>
                <a:cxn ang="0">
                  <a:pos x="537" y="0"/>
                </a:cxn>
                <a:cxn ang="0">
                  <a:pos x="549" y="3"/>
                </a:cxn>
              </a:cxnLst>
              <a:rect l="0" t="0" r="r" b="b"/>
              <a:pathLst>
                <a:path w="549" h="369">
                  <a:moveTo>
                    <a:pt x="549" y="3"/>
                  </a:moveTo>
                  <a:lnTo>
                    <a:pt x="544" y="25"/>
                  </a:lnTo>
                  <a:lnTo>
                    <a:pt x="537" y="49"/>
                  </a:lnTo>
                  <a:lnTo>
                    <a:pt x="521" y="92"/>
                  </a:lnTo>
                  <a:lnTo>
                    <a:pt x="501" y="133"/>
                  </a:lnTo>
                  <a:lnTo>
                    <a:pt x="476" y="172"/>
                  </a:lnTo>
                  <a:lnTo>
                    <a:pt x="449" y="208"/>
                  </a:lnTo>
                  <a:lnTo>
                    <a:pt x="418" y="241"/>
                  </a:lnTo>
                  <a:lnTo>
                    <a:pt x="385" y="269"/>
                  </a:lnTo>
                  <a:lnTo>
                    <a:pt x="349" y="296"/>
                  </a:lnTo>
                  <a:lnTo>
                    <a:pt x="311" y="317"/>
                  </a:lnTo>
                  <a:lnTo>
                    <a:pt x="271" y="336"/>
                  </a:lnTo>
                  <a:lnTo>
                    <a:pt x="229" y="350"/>
                  </a:lnTo>
                  <a:lnTo>
                    <a:pt x="184" y="361"/>
                  </a:lnTo>
                  <a:lnTo>
                    <a:pt x="140" y="368"/>
                  </a:lnTo>
                  <a:lnTo>
                    <a:pt x="116" y="369"/>
                  </a:lnTo>
                  <a:lnTo>
                    <a:pt x="94" y="369"/>
                  </a:lnTo>
                  <a:lnTo>
                    <a:pt x="48" y="366"/>
                  </a:lnTo>
                  <a:lnTo>
                    <a:pt x="0" y="360"/>
                  </a:lnTo>
                  <a:lnTo>
                    <a:pt x="3" y="349"/>
                  </a:lnTo>
                  <a:lnTo>
                    <a:pt x="48" y="356"/>
                  </a:lnTo>
                  <a:lnTo>
                    <a:pt x="94" y="358"/>
                  </a:lnTo>
                  <a:lnTo>
                    <a:pt x="116" y="358"/>
                  </a:lnTo>
                  <a:lnTo>
                    <a:pt x="137" y="357"/>
                  </a:lnTo>
                  <a:lnTo>
                    <a:pt x="180" y="350"/>
                  </a:lnTo>
                  <a:lnTo>
                    <a:pt x="224" y="340"/>
                  </a:lnTo>
                  <a:lnTo>
                    <a:pt x="265" y="325"/>
                  </a:lnTo>
                  <a:lnTo>
                    <a:pt x="304" y="308"/>
                  </a:lnTo>
                  <a:lnTo>
                    <a:pt x="341" y="286"/>
                  </a:lnTo>
                  <a:lnTo>
                    <a:pt x="377" y="260"/>
                  </a:lnTo>
                  <a:lnTo>
                    <a:pt x="411" y="232"/>
                  </a:lnTo>
                  <a:lnTo>
                    <a:pt x="440" y="200"/>
                  </a:lnTo>
                  <a:lnTo>
                    <a:pt x="466" y="164"/>
                  </a:lnTo>
                  <a:lnTo>
                    <a:pt x="490" y="128"/>
                  </a:lnTo>
                  <a:lnTo>
                    <a:pt x="510" y="87"/>
                  </a:lnTo>
                  <a:lnTo>
                    <a:pt x="526" y="45"/>
                  </a:lnTo>
                  <a:lnTo>
                    <a:pt x="532" y="23"/>
                  </a:lnTo>
                  <a:lnTo>
                    <a:pt x="537" y="0"/>
                  </a:lnTo>
                  <a:lnTo>
                    <a:pt x="549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9"/>
            <p:cNvSpPr>
              <a:spLocks/>
            </p:cNvSpPr>
            <p:nvPr/>
          </p:nvSpPr>
          <p:spPr bwMode="auto">
            <a:xfrm>
              <a:off x="7645839" y="437329"/>
              <a:ext cx="9853" cy="197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20"/>
            <p:cNvSpPr>
              <a:spLocks/>
            </p:cNvSpPr>
            <p:nvPr/>
          </p:nvSpPr>
          <p:spPr bwMode="auto">
            <a:xfrm>
              <a:off x="6925687" y="289586"/>
              <a:ext cx="291643" cy="437538"/>
            </a:xfrm>
            <a:custGeom>
              <a:avLst/>
              <a:gdLst/>
              <a:ahLst/>
              <a:cxnLst>
                <a:cxn ang="0">
                  <a:pos x="365" y="550"/>
                </a:cxn>
                <a:cxn ang="0">
                  <a:pos x="342" y="544"/>
                </a:cxn>
                <a:cxn ang="0">
                  <a:pos x="320" y="538"/>
                </a:cxn>
                <a:cxn ang="0">
                  <a:pos x="277" y="520"/>
                </a:cxn>
                <a:cxn ang="0">
                  <a:pos x="234" y="500"/>
                </a:cxn>
                <a:cxn ang="0">
                  <a:pos x="197" y="476"/>
                </a:cxn>
                <a:cxn ang="0">
                  <a:pos x="163" y="448"/>
                </a:cxn>
                <a:cxn ang="0">
                  <a:pos x="131" y="419"/>
                </a:cxn>
                <a:cxn ang="0">
                  <a:pos x="100" y="386"/>
                </a:cxn>
                <a:cxn ang="0">
                  <a:pos x="75" y="350"/>
                </a:cxn>
                <a:cxn ang="0">
                  <a:pos x="52" y="311"/>
                </a:cxn>
                <a:cxn ang="0">
                  <a:pos x="33" y="270"/>
                </a:cxn>
                <a:cxn ang="0">
                  <a:pos x="19" y="229"/>
                </a:cxn>
                <a:cxn ang="0">
                  <a:pos x="8" y="185"/>
                </a:cxn>
                <a:cxn ang="0">
                  <a:pos x="3" y="141"/>
                </a:cxn>
                <a:cxn ang="0">
                  <a:pos x="0" y="117"/>
                </a:cxn>
                <a:cxn ang="0">
                  <a:pos x="0" y="94"/>
                </a:cxn>
                <a:cxn ang="0">
                  <a:pos x="3" y="46"/>
                </a:cxn>
                <a:cxn ang="0">
                  <a:pos x="11" y="0"/>
                </a:cxn>
                <a:cxn ang="0">
                  <a:pos x="21" y="2"/>
                </a:cxn>
                <a:cxn ang="0">
                  <a:pos x="13" y="49"/>
                </a:cxn>
                <a:cxn ang="0">
                  <a:pos x="11" y="94"/>
                </a:cxn>
                <a:cxn ang="0">
                  <a:pos x="11" y="117"/>
                </a:cxn>
                <a:cxn ang="0">
                  <a:pos x="13" y="138"/>
                </a:cxn>
                <a:cxn ang="0">
                  <a:pos x="19" y="182"/>
                </a:cxn>
                <a:cxn ang="0">
                  <a:pos x="29" y="225"/>
                </a:cxn>
                <a:cxn ang="0">
                  <a:pos x="44" y="265"/>
                </a:cxn>
                <a:cxn ang="0">
                  <a:pos x="61" y="305"/>
                </a:cxn>
                <a:cxn ang="0">
                  <a:pos x="84" y="343"/>
                </a:cxn>
                <a:cxn ang="0">
                  <a:pos x="109" y="378"/>
                </a:cxn>
                <a:cxn ang="0">
                  <a:pos x="139" y="410"/>
                </a:cxn>
                <a:cxn ang="0">
                  <a:pos x="171" y="440"/>
                </a:cxn>
                <a:cxn ang="0">
                  <a:pos x="205" y="467"/>
                </a:cxn>
                <a:cxn ang="0">
                  <a:pos x="241" y="491"/>
                </a:cxn>
                <a:cxn ang="0">
                  <a:pos x="282" y="510"/>
                </a:cxn>
                <a:cxn ang="0">
                  <a:pos x="324" y="527"/>
                </a:cxn>
                <a:cxn ang="0">
                  <a:pos x="346" y="534"/>
                </a:cxn>
                <a:cxn ang="0">
                  <a:pos x="369" y="539"/>
                </a:cxn>
                <a:cxn ang="0">
                  <a:pos x="365" y="550"/>
                </a:cxn>
              </a:cxnLst>
              <a:rect l="0" t="0" r="r" b="b"/>
              <a:pathLst>
                <a:path w="369" h="550">
                  <a:moveTo>
                    <a:pt x="365" y="550"/>
                  </a:moveTo>
                  <a:lnTo>
                    <a:pt x="342" y="544"/>
                  </a:lnTo>
                  <a:lnTo>
                    <a:pt x="320" y="538"/>
                  </a:lnTo>
                  <a:lnTo>
                    <a:pt x="277" y="520"/>
                  </a:lnTo>
                  <a:lnTo>
                    <a:pt x="234" y="500"/>
                  </a:lnTo>
                  <a:lnTo>
                    <a:pt x="197" y="476"/>
                  </a:lnTo>
                  <a:lnTo>
                    <a:pt x="163" y="448"/>
                  </a:lnTo>
                  <a:lnTo>
                    <a:pt x="131" y="419"/>
                  </a:lnTo>
                  <a:lnTo>
                    <a:pt x="100" y="386"/>
                  </a:lnTo>
                  <a:lnTo>
                    <a:pt x="75" y="350"/>
                  </a:lnTo>
                  <a:lnTo>
                    <a:pt x="52" y="311"/>
                  </a:lnTo>
                  <a:lnTo>
                    <a:pt x="33" y="270"/>
                  </a:lnTo>
                  <a:lnTo>
                    <a:pt x="19" y="229"/>
                  </a:lnTo>
                  <a:lnTo>
                    <a:pt x="8" y="185"/>
                  </a:lnTo>
                  <a:lnTo>
                    <a:pt x="3" y="141"/>
                  </a:lnTo>
                  <a:lnTo>
                    <a:pt x="0" y="117"/>
                  </a:lnTo>
                  <a:lnTo>
                    <a:pt x="0" y="94"/>
                  </a:lnTo>
                  <a:lnTo>
                    <a:pt x="3" y="46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13" y="49"/>
                  </a:lnTo>
                  <a:lnTo>
                    <a:pt x="11" y="94"/>
                  </a:lnTo>
                  <a:lnTo>
                    <a:pt x="11" y="117"/>
                  </a:lnTo>
                  <a:lnTo>
                    <a:pt x="13" y="138"/>
                  </a:lnTo>
                  <a:lnTo>
                    <a:pt x="19" y="182"/>
                  </a:lnTo>
                  <a:lnTo>
                    <a:pt x="29" y="225"/>
                  </a:lnTo>
                  <a:lnTo>
                    <a:pt x="44" y="265"/>
                  </a:lnTo>
                  <a:lnTo>
                    <a:pt x="61" y="305"/>
                  </a:lnTo>
                  <a:lnTo>
                    <a:pt x="84" y="343"/>
                  </a:lnTo>
                  <a:lnTo>
                    <a:pt x="109" y="378"/>
                  </a:lnTo>
                  <a:lnTo>
                    <a:pt x="139" y="410"/>
                  </a:lnTo>
                  <a:lnTo>
                    <a:pt x="171" y="440"/>
                  </a:lnTo>
                  <a:lnTo>
                    <a:pt x="205" y="467"/>
                  </a:lnTo>
                  <a:lnTo>
                    <a:pt x="241" y="491"/>
                  </a:lnTo>
                  <a:lnTo>
                    <a:pt x="282" y="510"/>
                  </a:lnTo>
                  <a:lnTo>
                    <a:pt x="324" y="527"/>
                  </a:lnTo>
                  <a:lnTo>
                    <a:pt x="346" y="534"/>
                  </a:lnTo>
                  <a:lnTo>
                    <a:pt x="369" y="539"/>
                  </a:lnTo>
                  <a:lnTo>
                    <a:pt x="365" y="55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1"/>
            <p:cNvSpPr>
              <a:spLocks/>
            </p:cNvSpPr>
            <p:nvPr/>
          </p:nvSpPr>
          <p:spPr bwMode="auto">
            <a:xfrm>
              <a:off x="7212609" y="718453"/>
              <a:ext cx="3941" cy="985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2"/>
            <p:cNvSpPr>
              <a:spLocks/>
            </p:cNvSpPr>
            <p:nvPr/>
          </p:nvSpPr>
          <p:spPr bwMode="auto">
            <a:xfrm>
              <a:off x="6933632" y="287542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869937" y="2981699"/>
              <a:ext cx="1123220" cy="1265311"/>
            </a:xfrm>
            <a:custGeom>
              <a:avLst/>
              <a:gdLst/>
              <a:ahLst/>
              <a:cxnLst>
                <a:cxn ang="0">
                  <a:pos x="70" y="33"/>
                </a:cxn>
                <a:cxn ang="0">
                  <a:pos x="214" y="7"/>
                </a:cxn>
                <a:cxn ang="0">
                  <a:pos x="359" y="0"/>
                </a:cxn>
                <a:cxn ang="0">
                  <a:pos x="506" y="16"/>
                </a:cxn>
                <a:cxn ang="0">
                  <a:pos x="648" y="52"/>
                </a:cxn>
                <a:cxn ang="0">
                  <a:pos x="788" y="108"/>
                </a:cxn>
                <a:cxn ang="0">
                  <a:pos x="917" y="181"/>
                </a:cxn>
                <a:cxn ang="0">
                  <a:pos x="1011" y="249"/>
                </a:cxn>
                <a:cxn ang="0">
                  <a:pos x="1096" y="324"/>
                </a:cxn>
                <a:cxn ang="0">
                  <a:pos x="1148" y="380"/>
                </a:cxn>
                <a:cxn ang="0">
                  <a:pos x="1196" y="438"/>
                </a:cxn>
                <a:cxn ang="0">
                  <a:pos x="1242" y="502"/>
                </a:cxn>
                <a:cxn ang="0">
                  <a:pos x="1282" y="569"/>
                </a:cxn>
                <a:cxn ang="0">
                  <a:pos x="1348" y="711"/>
                </a:cxn>
                <a:cxn ang="0">
                  <a:pos x="1384" y="829"/>
                </a:cxn>
                <a:cxn ang="0">
                  <a:pos x="1400" y="910"/>
                </a:cxn>
                <a:cxn ang="0">
                  <a:pos x="1413" y="1036"/>
                </a:cxn>
                <a:cxn ang="0">
                  <a:pos x="1412" y="1168"/>
                </a:cxn>
                <a:cxn ang="0">
                  <a:pos x="1402" y="1259"/>
                </a:cxn>
                <a:cxn ang="0">
                  <a:pos x="1385" y="1352"/>
                </a:cxn>
                <a:cxn ang="0">
                  <a:pos x="1345" y="1497"/>
                </a:cxn>
                <a:cxn ang="0">
                  <a:pos x="1298" y="1592"/>
                </a:cxn>
                <a:cxn ang="0">
                  <a:pos x="1362" y="1399"/>
                </a:cxn>
                <a:cxn ang="0">
                  <a:pos x="1382" y="1304"/>
                </a:cxn>
                <a:cxn ang="0">
                  <a:pos x="1396" y="1213"/>
                </a:cxn>
                <a:cxn ang="0">
                  <a:pos x="1402" y="1123"/>
                </a:cxn>
                <a:cxn ang="0">
                  <a:pos x="1394" y="952"/>
                </a:cxn>
                <a:cxn ang="0">
                  <a:pos x="1380" y="870"/>
                </a:cxn>
                <a:cxn ang="0">
                  <a:pos x="1361" y="791"/>
                </a:cxn>
                <a:cxn ang="0">
                  <a:pos x="1306" y="643"/>
                </a:cxn>
                <a:cxn ang="0">
                  <a:pos x="1252" y="541"/>
                </a:cxn>
                <a:cxn ang="0">
                  <a:pos x="1209" y="477"/>
                </a:cxn>
                <a:cxn ang="0">
                  <a:pos x="1163" y="417"/>
                </a:cxn>
                <a:cxn ang="0">
                  <a:pos x="1113" y="360"/>
                </a:cxn>
                <a:cxn ang="0">
                  <a:pos x="1032" y="282"/>
                </a:cxn>
                <a:cxn ang="0">
                  <a:pos x="973" y="235"/>
                </a:cxn>
                <a:cxn ang="0">
                  <a:pos x="848" y="153"/>
                </a:cxn>
                <a:cxn ang="0">
                  <a:pos x="715" y="88"/>
                </a:cxn>
                <a:cxn ang="0">
                  <a:pos x="575" y="44"/>
                </a:cxn>
                <a:cxn ang="0">
                  <a:pos x="431" y="17"/>
                </a:cxn>
                <a:cxn ang="0">
                  <a:pos x="286" y="12"/>
                </a:cxn>
                <a:cxn ang="0">
                  <a:pos x="144" y="29"/>
                </a:cxn>
                <a:cxn ang="0">
                  <a:pos x="2" y="68"/>
                </a:cxn>
              </a:cxnLst>
              <a:rect l="0" t="0" r="r" b="b"/>
              <a:pathLst>
                <a:path w="1414" h="1597">
                  <a:moveTo>
                    <a:pt x="0" y="56"/>
                  </a:moveTo>
                  <a:lnTo>
                    <a:pt x="70" y="33"/>
                  </a:lnTo>
                  <a:lnTo>
                    <a:pt x="142" y="17"/>
                  </a:lnTo>
                  <a:lnTo>
                    <a:pt x="214" y="7"/>
                  </a:lnTo>
                  <a:lnTo>
                    <a:pt x="286" y="0"/>
                  </a:lnTo>
                  <a:lnTo>
                    <a:pt x="359" y="0"/>
                  </a:lnTo>
                  <a:lnTo>
                    <a:pt x="433" y="5"/>
                  </a:lnTo>
                  <a:lnTo>
                    <a:pt x="506" y="16"/>
                  </a:lnTo>
                  <a:lnTo>
                    <a:pt x="578" y="32"/>
                  </a:lnTo>
                  <a:lnTo>
                    <a:pt x="648" y="52"/>
                  </a:lnTo>
                  <a:lnTo>
                    <a:pt x="720" y="77"/>
                  </a:lnTo>
                  <a:lnTo>
                    <a:pt x="788" y="108"/>
                  </a:lnTo>
                  <a:lnTo>
                    <a:pt x="854" y="143"/>
                  </a:lnTo>
                  <a:lnTo>
                    <a:pt x="917" y="181"/>
                  </a:lnTo>
                  <a:lnTo>
                    <a:pt x="981" y="225"/>
                  </a:lnTo>
                  <a:lnTo>
                    <a:pt x="1011" y="249"/>
                  </a:lnTo>
                  <a:lnTo>
                    <a:pt x="1040" y="273"/>
                  </a:lnTo>
                  <a:lnTo>
                    <a:pt x="1096" y="324"/>
                  </a:lnTo>
                  <a:lnTo>
                    <a:pt x="1123" y="352"/>
                  </a:lnTo>
                  <a:lnTo>
                    <a:pt x="1148" y="380"/>
                  </a:lnTo>
                  <a:lnTo>
                    <a:pt x="1172" y="409"/>
                  </a:lnTo>
                  <a:lnTo>
                    <a:pt x="1196" y="438"/>
                  </a:lnTo>
                  <a:lnTo>
                    <a:pt x="1218" y="469"/>
                  </a:lnTo>
                  <a:lnTo>
                    <a:pt x="1242" y="502"/>
                  </a:lnTo>
                  <a:lnTo>
                    <a:pt x="1262" y="536"/>
                  </a:lnTo>
                  <a:lnTo>
                    <a:pt x="1282" y="569"/>
                  </a:lnTo>
                  <a:lnTo>
                    <a:pt x="1317" y="638"/>
                  </a:lnTo>
                  <a:lnTo>
                    <a:pt x="1348" y="711"/>
                  </a:lnTo>
                  <a:lnTo>
                    <a:pt x="1373" y="789"/>
                  </a:lnTo>
                  <a:lnTo>
                    <a:pt x="1384" y="829"/>
                  </a:lnTo>
                  <a:lnTo>
                    <a:pt x="1392" y="867"/>
                  </a:lnTo>
                  <a:lnTo>
                    <a:pt x="1400" y="910"/>
                  </a:lnTo>
                  <a:lnTo>
                    <a:pt x="1406" y="951"/>
                  </a:lnTo>
                  <a:lnTo>
                    <a:pt x="1413" y="1036"/>
                  </a:lnTo>
                  <a:lnTo>
                    <a:pt x="1414" y="1123"/>
                  </a:lnTo>
                  <a:lnTo>
                    <a:pt x="1412" y="1168"/>
                  </a:lnTo>
                  <a:lnTo>
                    <a:pt x="1408" y="1213"/>
                  </a:lnTo>
                  <a:lnTo>
                    <a:pt x="1402" y="1259"/>
                  </a:lnTo>
                  <a:lnTo>
                    <a:pt x="1394" y="1305"/>
                  </a:lnTo>
                  <a:lnTo>
                    <a:pt x="1385" y="1352"/>
                  </a:lnTo>
                  <a:lnTo>
                    <a:pt x="1374" y="1401"/>
                  </a:lnTo>
                  <a:lnTo>
                    <a:pt x="1345" y="1497"/>
                  </a:lnTo>
                  <a:lnTo>
                    <a:pt x="1309" y="1597"/>
                  </a:lnTo>
                  <a:lnTo>
                    <a:pt x="1298" y="1592"/>
                  </a:lnTo>
                  <a:lnTo>
                    <a:pt x="1333" y="1494"/>
                  </a:lnTo>
                  <a:lnTo>
                    <a:pt x="1362" y="1399"/>
                  </a:lnTo>
                  <a:lnTo>
                    <a:pt x="1373" y="1351"/>
                  </a:lnTo>
                  <a:lnTo>
                    <a:pt x="1382" y="1304"/>
                  </a:lnTo>
                  <a:lnTo>
                    <a:pt x="1390" y="1257"/>
                  </a:lnTo>
                  <a:lnTo>
                    <a:pt x="1396" y="1213"/>
                  </a:lnTo>
                  <a:lnTo>
                    <a:pt x="1400" y="1168"/>
                  </a:lnTo>
                  <a:lnTo>
                    <a:pt x="1402" y="1123"/>
                  </a:lnTo>
                  <a:lnTo>
                    <a:pt x="1401" y="1036"/>
                  </a:lnTo>
                  <a:lnTo>
                    <a:pt x="1394" y="952"/>
                  </a:lnTo>
                  <a:lnTo>
                    <a:pt x="1388" y="911"/>
                  </a:lnTo>
                  <a:lnTo>
                    <a:pt x="1380" y="870"/>
                  </a:lnTo>
                  <a:lnTo>
                    <a:pt x="1372" y="831"/>
                  </a:lnTo>
                  <a:lnTo>
                    <a:pt x="1361" y="791"/>
                  </a:lnTo>
                  <a:lnTo>
                    <a:pt x="1337" y="717"/>
                  </a:lnTo>
                  <a:lnTo>
                    <a:pt x="1306" y="643"/>
                  </a:lnTo>
                  <a:lnTo>
                    <a:pt x="1272" y="574"/>
                  </a:lnTo>
                  <a:lnTo>
                    <a:pt x="1252" y="541"/>
                  </a:lnTo>
                  <a:lnTo>
                    <a:pt x="1232" y="508"/>
                  </a:lnTo>
                  <a:lnTo>
                    <a:pt x="1209" y="477"/>
                  </a:lnTo>
                  <a:lnTo>
                    <a:pt x="1187" y="446"/>
                  </a:lnTo>
                  <a:lnTo>
                    <a:pt x="1163" y="417"/>
                  </a:lnTo>
                  <a:lnTo>
                    <a:pt x="1139" y="388"/>
                  </a:lnTo>
                  <a:lnTo>
                    <a:pt x="1113" y="360"/>
                  </a:lnTo>
                  <a:lnTo>
                    <a:pt x="1088" y="333"/>
                  </a:lnTo>
                  <a:lnTo>
                    <a:pt x="1032" y="282"/>
                  </a:lnTo>
                  <a:lnTo>
                    <a:pt x="1003" y="258"/>
                  </a:lnTo>
                  <a:lnTo>
                    <a:pt x="973" y="235"/>
                  </a:lnTo>
                  <a:lnTo>
                    <a:pt x="912" y="192"/>
                  </a:lnTo>
                  <a:lnTo>
                    <a:pt x="848" y="153"/>
                  </a:lnTo>
                  <a:lnTo>
                    <a:pt x="783" y="119"/>
                  </a:lnTo>
                  <a:lnTo>
                    <a:pt x="715" y="88"/>
                  </a:lnTo>
                  <a:lnTo>
                    <a:pt x="646" y="64"/>
                  </a:lnTo>
                  <a:lnTo>
                    <a:pt x="575" y="44"/>
                  </a:lnTo>
                  <a:lnTo>
                    <a:pt x="503" y="28"/>
                  </a:lnTo>
                  <a:lnTo>
                    <a:pt x="431" y="17"/>
                  </a:lnTo>
                  <a:lnTo>
                    <a:pt x="359" y="12"/>
                  </a:lnTo>
                  <a:lnTo>
                    <a:pt x="286" y="12"/>
                  </a:lnTo>
                  <a:lnTo>
                    <a:pt x="216" y="19"/>
                  </a:lnTo>
                  <a:lnTo>
                    <a:pt x="144" y="29"/>
                  </a:lnTo>
                  <a:lnTo>
                    <a:pt x="73" y="45"/>
                  </a:lnTo>
                  <a:lnTo>
                    <a:pt x="2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4"/>
            <p:cNvSpPr>
              <a:spLocks/>
            </p:cNvSpPr>
            <p:nvPr/>
          </p:nvSpPr>
          <p:spPr bwMode="auto">
            <a:xfrm>
              <a:off x="3308124" y="4239272"/>
              <a:ext cx="3608098" cy="3297298"/>
            </a:xfrm>
            <a:custGeom>
              <a:avLst/>
              <a:gdLst/>
              <a:ahLst/>
              <a:cxnLst>
                <a:cxn ang="0">
                  <a:pos x="4426" y="298"/>
                </a:cxn>
                <a:cxn ang="0">
                  <a:pos x="4244" y="706"/>
                </a:cxn>
                <a:cxn ang="0">
                  <a:pos x="4081" y="1041"/>
                </a:cxn>
                <a:cxn ang="0">
                  <a:pos x="3885" y="1411"/>
                </a:cxn>
                <a:cxn ang="0">
                  <a:pos x="3656" y="1804"/>
                </a:cxn>
                <a:cxn ang="0">
                  <a:pos x="3463" y="2108"/>
                </a:cxn>
                <a:cxn ang="0">
                  <a:pos x="3253" y="2409"/>
                </a:cxn>
                <a:cxn ang="0">
                  <a:pos x="3104" y="2606"/>
                </a:cxn>
                <a:cxn ang="0">
                  <a:pos x="2948" y="2798"/>
                </a:cxn>
                <a:cxn ang="0">
                  <a:pos x="2783" y="2986"/>
                </a:cxn>
                <a:cxn ang="0">
                  <a:pos x="2611" y="3165"/>
                </a:cxn>
                <a:cxn ang="0">
                  <a:pos x="2432" y="3335"/>
                </a:cxn>
                <a:cxn ang="0">
                  <a:pos x="2246" y="3493"/>
                </a:cxn>
                <a:cxn ang="0">
                  <a:pos x="2053" y="3638"/>
                </a:cxn>
                <a:cxn ang="0">
                  <a:pos x="1852" y="3769"/>
                </a:cxn>
                <a:cxn ang="0">
                  <a:pos x="1644" y="3883"/>
                </a:cxn>
                <a:cxn ang="0">
                  <a:pos x="1429" y="3979"/>
                </a:cxn>
                <a:cxn ang="0">
                  <a:pos x="1208" y="4056"/>
                </a:cxn>
                <a:cxn ang="0">
                  <a:pos x="979" y="4112"/>
                </a:cxn>
                <a:cxn ang="0">
                  <a:pos x="745" y="4146"/>
                </a:cxn>
                <a:cxn ang="0">
                  <a:pos x="502" y="4154"/>
                </a:cxn>
                <a:cxn ang="0">
                  <a:pos x="255" y="4136"/>
                </a:cxn>
                <a:cxn ang="0">
                  <a:pos x="0" y="4090"/>
                </a:cxn>
                <a:cxn ang="0">
                  <a:pos x="131" y="4106"/>
                </a:cxn>
                <a:cxn ang="0">
                  <a:pos x="380" y="4138"/>
                </a:cxn>
                <a:cxn ang="0">
                  <a:pos x="624" y="4142"/>
                </a:cxn>
                <a:cxn ang="0">
                  <a:pos x="861" y="4122"/>
                </a:cxn>
                <a:cxn ang="0">
                  <a:pos x="1090" y="4076"/>
                </a:cxn>
                <a:cxn ang="0">
                  <a:pos x="1315" y="4010"/>
                </a:cxn>
                <a:cxn ang="0">
                  <a:pos x="1532" y="3923"/>
                </a:cxn>
                <a:cxn ang="0">
                  <a:pos x="1741" y="3818"/>
                </a:cxn>
                <a:cxn ang="0">
                  <a:pos x="1945" y="3696"/>
                </a:cxn>
                <a:cxn ang="0">
                  <a:pos x="2142" y="3557"/>
                </a:cxn>
                <a:cxn ang="0">
                  <a:pos x="2332" y="3405"/>
                </a:cxn>
                <a:cxn ang="0">
                  <a:pos x="2515" y="3241"/>
                </a:cxn>
                <a:cxn ang="0">
                  <a:pos x="2689" y="3068"/>
                </a:cxn>
                <a:cxn ang="0">
                  <a:pos x="2857" y="2884"/>
                </a:cxn>
                <a:cxn ang="0">
                  <a:pos x="3017" y="2695"/>
                </a:cxn>
                <a:cxn ang="0">
                  <a:pos x="3170" y="2500"/>
                </a:cxn>
                <a:cxn ang="0">
                  <a:pos x="3386" y="2200"/>
                </a:cxn>
                <a:cxn ang="0">
                  <a:pos x="3519" y="2000"/>
                </a:cxn>
                <a:cxn ang="0">
                  <a:pos x="3764" y="1601"/>
                </a:cxn>
                <a:cxn ang="0">
                  <a:pos x="3976" y="1217"/>
                </a:cxn>
                <a:cxn ang="0">
                  <a:pos x="4156" y="863"/>
                </a:cxn>
                <a:cxn ang="0">
                  <a:pos x="4302" y="550"/>
                </a:cxn>
                <a:cxn ang="0">
                  <a:pos x="4535" y="0"/>
                </a:cxn>
              </a:cxnLst>
              <a:rect l="0" t="0" r="r" b="b"/>
              <a:pathLst>
                <a:path w="4546" h="4154">
                  <a:moveTo>
                    <a:pt x="4546" y="5"/>
                  </a:moveTo>
                  <a:lnTo>
                    <a:pt x="4426" y="298"/>
                  </a:lnTo>
                  <a:lnTo>
                    <a:pt x="4313" y="555"/>
                  </a:lnTo>
                  <a:lnTo>
                    <a:pt x="4244" y="706"/>
                  </a:lnTo>
                  <a:lnTo>
                    <a:pt x="4166" y="868"/>
                  </a:lnTo>
                  <a:lnTo>
                    <a:pt x="4081" y="1041"/>
                  </a:lnTo>
                  <a:lnTo>
                    <a:pt x="3987" y="1222"/>
                  </a:lnTo>
                  <a:lnTo>
                    <a:pt x="3885" y="1411"/>
                  </a:lnTo>
                  <a:lnTo>
                    <a:pt x="3775" y="1606"/>
                  </a:lnTo>
                  <a:lnTo>
                    <a:pt x="3656" y="1804"/>
                  </a:lnTo>
                  <a:lnTo>
                    <a:pt x="3530" y="2005"/>
                  </a:lnTo>
                  <a:lnTo>
                    <a:pt x="3463" y="2108"/>
                  </a:lnTo>
                  <a:lnTo>
                    <a:pt x="3395" y="2208"/>
                  </a:lnTo>
                  <a:lnTo>
                    <a:pt x="3253" y="2409"/>
                  </a:lnTo>
                  <a:lnTo>
                    <a:pt x="3180" y="2508"/>
                  </a:lnTo>
                  <a:lnTo>
                    <a:pt x="3104" y="2606"/>
                  </a:lnTo>
                  <a:lnTo>
                    <a:pt x="3026" y="2703"/>
                  </a:lnTo>
                  <a:lnTo>
                    <a:pt x="2948" y="2798"/>
                  </a:lnTo>
                  <a:lnTo>
                    <a:pt x="2867" y="2892"/>
                  </a:lnTo>
                  <a:lnTo>
                    <a:pt x="2783" y="2986"/>
                  </a:lnTo>
                  <a:lnTo>
                    <a:pt x="2697" y="3078"/>
                  </a:lnTo>
                  <a:lnTo>
                    <a:pt x="2611" y="3165"/>
                  </a:lnTo>
                  <a:lnTo>
                    <a:pt x="2523" y="3251"/>
                  </a:lnTo>
                  <a:lnTo>
                    <a:pt x="2432" y="3335"/>
                  </a:lnTo>
                  <a:lnTo>
                    <a:pt x="2340" y="3414"/>
                  </a:lnTo>
                  <a:lnTo>
                    <a:pt x="2246" y="3493"/>
                  </a:lnTo>
                  <a:lnTo>
                    <a:pt x="2150" y="3566"/>
                  </a:lnTo>
                  <a:lnTo>
                    <a:pt x="2053" y="3638"/>
                  </a:lnTo>
                  <a:lnTo>
                    <a:pt x="1953" y="3705"/>
                  </a:lnTo>
                  <a:lnTo>
                    <a:pt x="1852" y="3769"/>
                  </a:lnTo>
                  <a:lnTo>
                    <a:pt x="1748" y="3827"/>
                  </a:lnTo>
                  <a:lnTo>
                    <a:pt x="1644" y="3883"/>
                  </a:lnTo>
                  <a:lnTo>
                    <a:pt x="1537" y="3934"/>
                  </a:lnTo>
                  <a:lnTo>
                    <a:pt x="1429" y="3979"/>
                  </a:lnTo>
                  <a:lnTo>
                    <a:pt x="1320" y="4020"/>
                  </a:lnTo>
                  <a:lnTo>
                    <a:pt x="1208" y="4056"/>
                  </a:lnTo>
                  <a:lnTo>
                    <a:pt x="1094" y="4087"/>
                  </a:lnTo>
                  <a:lnTo>
                    <a:pt x="979" y="4112"/>
                  </a:lnTo>
                  <a:lnTo>
                    <a:pt x="863" y="4132"/>
                  </a:lnTo>
                  <a:lnTo>
                    <a:pt x="745" y="4146"/>
                  </a:lnTo>
                  <a:lnTo>
                    <a:pt x="624" y="4152"/>
                  </a:lnTo>
                  <a:lnTo>
                    <a:pt x="502" y="4154"/>
                  </a:lnTo>
                  <a:lnTo>
                    <a:pt x="380" y="4148"/>
                  </a:lnTo>
                  <a:lnTo>
                    <a:pt x="255" y="4136"/>
                  </a:lnTo>
                  <a:lnTo>
                    <a:pt x="128" y="4116"/>
                  </a:lnTo>
                  <a:lnTo>
                    <a:pt x="0" y="4090"/>
                  </a:lnTo>
                  <a:lnTo>
                    <a:pt x="3" y="4079"/>
                  </a:lnTo>
                  <a:lnTo>
                    <a:pt x="131" y="4106"/>
                  </a:lnTo>
                  <a:lnTo>
                    <a:pt x="257" y="4126"/>
                  </a:lnTo>
                  <a:lnTo>
                    <a:pt x="380" y="4138"/>
                  </a:lnTo>
                  <a:lnTo>
                    <a:pt x="502" y="4143"/>
                  </a:lnTo>
                  <a:lnTo>
                    <a:pt x="624" y="4142"/>
                  </a:lnTo>
                  <a:lnTo>
                    <a:pt x="742" y="4135"/>
                  </a:lnTo>
                  <a:lnTo>
                    <a:pt x="861" y="4122"/>
                  </a:lnTo>
                  <a:lnTo>
                    <a:pt x="975" y="4102"/>
                  </a:lnTo>
                  <a:lnTo>
                    <a:pt x="1090" y="4076"/>
                  </a:lnTo>
                  <a:lnTo>
                    <a:pt x="1203" y="4046"/>
                  </a:lnTo>
                  <a:lnTo>
                    <a:pt x="1315" y="4010"/>
                  </a:lnTo>
                  <a:lnTo>
                    <a:pt x="1424" y="3969"/>
                  </a:lnTo>
                  <a:lnTo>
                    <a:pt x="1532" y="3923"/>
                  </a:lnTo>
                  <a:lnTo>
                    <a:pt x="1639" y="3873"/>
                  </a:lnTo>
                  <a:lnTo>
                    <a:pt x="1741" y="3818"/>
                  </a:lnTo>
                  <a:lnTo>
                    <a:pt x="1844" y="3759"/>
                  </a:lnTo>
                  <a:lnTo>
                    <a:pt x="1945" y="3696"/>
                  </a:lnTo>
                  <a:lnTo>
                    <a:pt x="2045" y="3629"/>
                  </a:lnTo>
                  <a:lnTo>
                    <a:pt x="2142" y="3557"/>
                  </a:lnTo>
                  <a:lnTo>
                    <a:pt x="2238" y="3484"/>
                  </a:lnTo>
                  <a:lnTo>
                    <a:pt x="2332" y="3405"/>
                  </a:lnTo>
                  <a:lnTo>
                    <a:pt x="2424" y="3325"/>
                  </a:lnTo>
                  <a:lnTo>
                    <a:pt x="2515" y="3241"/>
                  </a:lnTo>
                  <a:lnTo>
                    <a:pt x="2603" y="3156"/>
                  </a:lnTo>
                  <a:lnTo>
                    <a:pt x="2689" y="3068"/>
                  </a:lnTo>
                  <a:lnTo>
                    <a:pt x="2773" y="2978"/>
                  </a:lnTo>
                  <a:lnTo>
                    <a:pt x="2857" y="2884"/>
                  </a:lnTo>
                  <a:lnTo>
                    <a:pt x="2938" y="2790"/>
                  </a:lnTo>
                  <a:lnTo>
                    <a:pt x="3017" y="2695"/>
                  </a:lnTo>
                  <a:lnTo>
                    <a:pt x="3094" y="2598"/>
                  </a:lnTo>
                  <a:lnTo>
                    <a:pt x="3170" y="2500"/>
                  </a:lnTo>
                  <a:lnTo>
                    <a:pt x="3243" y="2401"/>
                  </a:lnTo>
                  <a:lnTo>
                    <a:pt x="3386" y="2200"/>
                  </a:lnTo>
                  <a:lnTo>
                    <a:pt x="3454" y="2100"/>
                  </a:lnTo>
                  <a:lnTo>
                    <a:pt x="3519" y="2000"/>
                  </a:lnTo>
                  <a:lnTo>
                    <a:pt x="3646" y="1799"/>
                  </a:lnTo>
                  <a:lnTo>
                    <a:pt x="3764" y="1601"/>
                  </a:lnTo>
                  <a:lnTo>
                    <a:pt x="3875" y="1406"/>
                  </a:lnTo>
                  <a:lnTo>
                    <a:pt x="3976" y="1217"/>
                  </a:lnTo>
                  <a:lnTo>
                    <a:pt x="4071" y="1036"/>
                  </a:lnTo>
                  <a:lnTo>
                    <a:pt x="4156" y="863"/>
                  </a:lnTo>
                  <a:lnTo>
                    <a:pt x="4233" y="700"/>
                  </a:lnTo>
                  <a:lnTo>
                    <a:pt x="4302" y="550"/>
                  </a:lnTo>
                  <a:lnTo>
                    <a:pt x="4416" y="293"/>
                  </a:lnTo>
                  <a:lnTo>
                    <a:pt x="4535" y="0"/>
                  </a:lnTo>
                  <a:lnTo>
                    <a:pt x="4546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5"/>
            <p:cNvSpPr>
              <a:spLocks/>
            </p:cNvSpPr>
            <p:nvPr/>
          </p:nvSpPr>
          <p:spPr bwMode="auto">
            <a:xfrm>
              <a:off x="6908662" y="4241224"/>
              <a:ext cx="9852" cy="3942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0" y="0"/>
                </a:cxn>
                <a:cxn ang="0">
                  <a:pos x="11" y="5"/>
                </a:cxn>
              </a:cxnLst>
              <a:rect l="0" t="0" r="r" b="b"/>
              <a:pathLst>
                <a:path w="11" h="5">
                  <a:moveTo>
                    <a:pt x="11" y="5"/>
                  </a:moveTo>
                  <a:lnTo>
                    <a:pt x="0" y="0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6"/>
            <p:cNvSpPr>
              <a:spLocks/>
            </p:cNvSpPr>
            <p:nvPr/>
          </p:nvSpPr>
          <p:spPr bwMode="auto">
            <a:xfrm>
              <a:off x="956575" y="3099644"/>
              <a:ext cx="2350880" cy="4387201"/>
            </a:xfrm>
            <a:custGeom>
              <a:avLst/>
              <a:gdLst/>
              <a:ahLst/>
              <a:cxnLst>
                <a:cxn ang="0">
                  <a:pos x="2849" y="5501"/>
                </a:cxn>
                <a:cxn ang="0">
                  <a:pos x="2636" y="5425"/>
                </a:cxn>
                <a:cxn ang="0">
                  <a:pos x="2433" y="5328"/>
                </a:cxn>
                <a:cxn ang="0">
                  <a:pos x="2241" y="5209"/>
                </a:cxn>
                <a:cxn ang="0">
                  <a:pos x="2059" y="5072"/>
                </a:cxn>
                <a:cxn ang="0">
                  <a:pos x="1887" y="4919"/>
                </a:cxn>
                <a:cxn ang="0">
                  <a:pos x="1725" y="4750"/>
                </a:cxn>
                <a:cxn ang="0">
                  <a:pos x="1569" y="4566"/>
                </a:cxn>
                <a:cxn ang="0">
                  <a:pos x="1425" y="4370"/>
                </a:cxn>
                <a:cxn ang="0">
                  <a:pos x="1289" y="4164"/>
                </a:cxn>
                <a:cxn ang="0">
                  <a:pos x="1161" y="3948"/>
                </a:cxn>
                <a:cxn ang="0">
                  <a:pos x="1043" y="3723"/>
                </a:cxn>
                <a:cxn ang="0">
                  <a:pos x="878" y="3376"/>
                </a:cxn>
                <a:cxn ang="0">
                  <a:pos x="731" y="3021"/>
                </a:cxn>
                <a:cxn ang="0">
                  <a:pos x="642" y="2781"/>
                </a:cxn>
                <a:cxn ang="0">
                  <a:pos x="522" y="2423"/>
                </a:cxn>
                <a:cxn ang="0">
                  <a:pos x="385" y="1955"/>
                </a:cxn>
                <a:cxn ang="0">
                  <a:pos x="272" y="1509"/>
                </a:cxn>
                <a:cxn ang="0">
                  <a:pos x="181" y="1095"/>
                </a:cxn>
                <a:cxn ang="0">
                  <a:pos x="112" y="730"/>
                </a:cxn>
                <a:cxn ang="0">
                  <a:pos x="41" y="299"/>
                </a:cxn>
                <a:cxn ang="0">
                  <a:pos x="0" y="3"/>
                </a:cxn>
                <a:cxn ang="0">
                  <a:pos x="24" y="103"/>
                </a:cxn>
                <a:cxn ang="0">
                  <a:pos x="95" y="566"/>
                </a:cxn>
                <a:cxn ang="0">
                  <a:pos x="154" y="903"/>
                </a:cxn>
                <a:cxn ang="0">
                  <a:pos x="234" y="1293"/>
                </a:cxn>
                <a:cxn ang="0">
                  <a:pos x="336" y="1724"/>
                </a:cxn>
                <a:cxn ang="0">
                  <a:pos x="461" y="2183"/>
                </a:cxn>
                <a:cxn ang="0">
                  <a:pos x="611" y="2657"/>
                </a:cxn>
                <a:cxn ang="0">
                  <a:pos x="697" y="2896"/>
                </a:cxn>
                <a:cxn ang="0">
                  <a:pos x="788" y="3134"/>
                </a:cxn>
                <a:cxn ang="0">
                  <a:pos x="996" y="3603"/>
                </a:cxn>
                <a:cxn ang="0">
                  <a:pos x="1111" y="3829"/>
                </a:cxn>
                <a:cxn ang="0">
                  <a:pos x="1233" y="4050"/>
                </a:cxn>
                <a:cxn ang="0">
                  <a:pos x="1365" y="4261"/>
                </a:cxn>
                <a:cxn ang="0">
                  <a:pos x="1505" y="4461"/>
                </a:cxn>
                <a:cxn ang="0">
                  <a:pos x="1654" y="4651"/>
                </a:cxn>
                <a:cxn ang="0">
                  <a:pos x="1813" y="4827"/>
                </a:cxn>
                <a:cxn ang="0">
                  <a:pos x="1980" y="4989"/>
                </a:cxn>
                <a:cxn ang="0">
                  <a:pos x="2156" y="5135"/>
                </a:cxn>
                <a:cxn ang="0">
                  <a:pos x="2343" y="5261"/>
                </a:cxn>
                <a:cxn ang="0">
                  <a:pos x="2539" y="5368"/>
                </a:cxn>
                <a:cxn ang="0">
                  <a:pos x="2746" y="5454"/>
                </a:cxn>
                <a:cxn ang="0">
                  <a:pos x="2962" y="5518"/>
                </a:cxn>
              </a:cxnLst>
              <a:rect l="0" t="0" r="r" b="b"/>
              <a:pathLst>
                <a:path w="2962" h="5529">
                  <a:moveTo>
                    <a:pt x="2958" y="5529"/>
                  </a:moveTo>
                  <a:lnTo>
                    <a:pt x="2849" y="5501"/>
                  </a:lnTo>
                  <a:lnTo>
                    <a:pt x="2741" y="5465"/>
                  </a:lnTo>
                  <a:lnTo>
                    <a:pt x="2636" y="5425"/>
                  </a:lnTo>
                  <a:lnTo>
                    <a:pt x="2533" y="5378"/>
                  </a:lnTo>
                  <a:lnTo>
                    <a:pt x="2433" y="5328"/>
                  </a:lnTo>
                  <a:lnTo>
                    <a:pt x="2336" y="5270"/>
                  </a:lnTo>
                  <a:lnTo>
                    <a:pt x="2241" y="5209"/>
                  </a:lnTo>
                  <a:lnTo>
                    <a:pt x="2148" y="5144"/>
                  </a:lnTo>
                  <a:lnTo>
                    <a:pt x="2059" y="5072"/>
                  </a:lnTo>
                  <a:lnTo>
                    <a:pt x="1972" y="4997"/>
                  </a:lnTo>
                  <a:lnTo>
                    <a:pt x="1887" y="4919"/>
                  </a:lnTo>
                  <a:lnTo>
                    <a:pt x="1805" y="4836"/>
                  </a:lnTo>
                  <a:lnTo>
                    <a:pt x="1725" y="4750"/>
                  </a:lnTo>
                  <a:lnTo>
                    <a:pt x="1646" y="4659"/>
                  </a:lnTo>
                  <a:lnTo>
                    <a:pt x="1569" y="4566"/>
                  </a:lnTo>
                  <a:lnTo>
                    <a:pt x="1496" y="4469"/>
                  </a:lnTo>
                  <a:lnTo>
                    <a:pt x="1425" y="4370"/>
                  </a:lnTo>
                  <a:lnTo>
                    <a:pt x="1356" y="4267"/>
                  </a:lnTo>
                  <a:lnTo>
                    <a:pt x="1289" y="4164"/>
                  </a:lnTo>
                  <a:lnTo>
                    <a:pt x="1224" y="4057"/>
                  </a:lnTo>
                  <a:lnTo>
                    <a:pt x="1161" y="3948"/>
                  </a:lnTo>
                  <a:lnTo>
                    <a:pt x="1101" y="3836"/>
                  </a:lnTo>
                  <a:lnTo>
                    <a:pt x="1043" y="3723"/>
                  </a:lnTo>
                  <a:lnTo>
                    <a:pt x="986" y="3608"/>
                  </a:lnTo>
                  <a:lnTo>
                    <a:pt x="878" y="3376"/>
                  </a:lnTo>
                  <a:lnTo>
                    <a:pt x="778" y="3139"/>
                  </a:lnTo>
                  <a:lnTo>
                    <a:pt x="731" y="3021"/>
                  </a:lnTo>
                  <a:lnTo>
                    <a:pt x="686" y="2901"/>
                  </a:lnTo>
                  <a:lnTo>
                    <a:pt x="642" y="2781"/>
                  </a:lnTo>
                  <a:lnTo>
                    <a:pt x="601" y="2661"/>
                  </a:lnTo>
                  <a:lnTo>
                    <a:pt x="522" y="2423"/>
                  </a:lnTo>
                  <a:lnTo>
                    <a:pt x="450" y="2187"/>
                  </a:lnTo>
                  <a:lnTo>
                    <a:pt x="385" y="1955"/>
                  </a:lnTo>
                  <a:lnTo>
                    <a:pt x="325" y="1728"/>
                  </a:lnTo>
                  <a:lnTo>
                    <a:pt x="272" y="1509"/>
                  </a:lnTo>
                  <a:lnTo>
                    <a:pt x="224" y="1296"/>
                  </a:lnTo>
                  <a:lnTo>
                    <a:pt x="181" y="1095"/>
                  </a:lnTo>
                  <a:lnTo>
                    <a:pt x="144" y="906"/>
                  </a:lnTo>
                  <a:lnTo>
                    <a:pt x="112" y="730"/>
                  </a:lnTo>
                  <a:lnTo>
                    <a:pt x="84" y="569"/>
                  </a:lnTo>
                  <a:lnTo>
                    <a:pt x="41" y="299"/>
                  </a:lnTo>
                  <a:lnTo>
                    <a:pt x="13" y="105"/>
                  </a:lnTo>
                  <a:lnTo>
                    <a:pt x="0" y="3"/>
                  </a:lnTo>
                  <a:lnTo>
                    <a:pt x="11" y="0"/>
                  </a:lnTo>
                  <a:lnTo>
                    <a:pt x="24" y="103"/>
                  </a:lnTo>
                  <a:lnTo>
                    <a:pt x="52" y="296"/>
                  </a:lnTo>
                  <a:lnTo>
                    <a:pt x="95" y="566"/>
                  </a:lnTo>
                  <a:lnTo>
                    <a:pt x="122" y="727"/>
                  </a:lnTo>
                  <a:lnTo>
                    <a:pt x="154" y="903"/>
                  </a:lnTo>
                  <a:lnTo>
                    <a:pt x="192" y="1092"/>
                  </a:lnTo>
                  <a:lnTo>
                    <a:pt x="234" y="1293"/>
                  </a:lnTo>
                  <a:lnTo>
                    <a:pt x="282" y="1505"/>
                  </a:lnTo>
                  <a:lnTo>
                    <a:pt x="336" y="1724"/>
                  </a:lnTo>
                  <a:lnTo>
                    <a:pt x="396" y="1951"/>
                  </a:lnTo>
                  <a:lnTo>
                    <a:pt x="461" y="2183"/>
                  </a:lnTo>
                  <a:lnTo>
                    <a:pt x="533" y="2419"/>
                  </a:lnTo>
                  <a:lnTo>
                    <a:pt x="611" y="2657"/>
                  </a:lnTo>
                  <a:lnTo>
                    <a:pt x="653" y="2776"/>
                  </a:lnTo>
                  <a:lnTo>
                    <a:pt x="697" y="2896"/>
                  </a:lnTo>
                  <a:lnTo>
                    <a:pt x="742" y="3016"/>
                  </a:lnTo>
                  <a:lnTo>
                    <a:pt x="788" y="3134"/>
                  </a:lnTo>
                  <a:lnTo>
                    <a:pt x="888" y="3371"/>
                  </a:lnTo>
                  <a:lnTo>
                    <a:pt x="996" y="3603"/>
                  </a:lnTo>
                  <a:lnTo>
                    <a:pt x="1053" y="3717"/>
                  </a:lnTo>
                  <a:lnTo>
                    <a:pt x="1111" y="3829"/>
                  </a:lnTo>
                  <a:lnTo>
                    <a:pt x="1171" y="3941"/>
                  </a:lnTo>
                  <a:lnTo>
                    <a:pt x="1233" y="4050"/>
                  </a:lnTo>
                  <a:lnTo>
                    <a:pt x="1299" y="4157"/>
                  </a:lnTo>
                  <a:lnTo>
                    <a:pt x="1365" y="4261"/>
                  </a:lnTo>
                  <a:lnTo>
                    <a:pt x="1434" y="4362"/>
                  </a:lnTo>
                  <a:lnTo>
                    <a:pt x="1505" y="4461"/>
                  </a:lnTo>
                  <a:lnTo>
                    <a:pt x="1578" y="4558"/>
                  </a:lnTo>
                  <a:lnTo>
                    <a:pt x="1654" y="4651"/>
                  </a:lnTo>
                  <a:lnTo>
                    <a:pt x="1733" y="4740"/>
                  </a:lnTo>
                  <a:lnTo>
                    <a:pt x="1813" y="4827"/>
                  </a:lnTo>
                  <a:lnTo>
                    <a:pt x="1895" y="4909"/>
                  </a:lnTo>
                  <a:lnTo>
                    <a:pt x="1980" y="4989"/>
                  </a:lnTo>
                  <a:lnTo>
                    <a:pt x="2067" y="5064"/>
                  </a:lnTo>
                  <a:lnTo>
                    <a:pt x="2156" y="5135"/>
                  </a:lnTo>
                  <a:lnTo>
                    <a:pt x="2249" y="5200"/>
                  </a:lnTo>
                  <a:lnTo>
                    <a:pt x="2343" y="5261"/>
                  </a:lnTo>
                  <a:lnTo>
                    <a:pt x="2440" y="5318"/>
                  </a:lnTo>
                  <a:lnTo>
                    <a:pt x="2539" y="5368"/>
                  </a:lnTo>
                  <a:lnTo>
                    <a:pt x="2641" y="5414"/>
                  </a:lnTo>
                  <a:lnTo>
                    <a:pt x="2746" y="5454"/>
                  </a:lnTo>
                  <a:lnTo>
                    <a:pt x="2853" y="5490"/>
                  </a:lnTo>
                  <a:lnTo>
                    <a:pt x="2962" y="5518"/>
                  </a:lnTo>
                  <a:lnTo>
                    <a:pt x="2958" y="5529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7"/>
            <p:cNvSpPr>
              <a:spLocks/>
            </p:cNvSpPr>
            <p:nvPr/>
          </p:nvSpPr>
          <p:spPr bwMode="auto">
            <a:xfrm>
              <a:off x="3306353" y="7476784"/>
              <a:ext cx="1971" cy="788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8"/>
            <p:cNvSpPr>
              <a:spLocks/>
            </p:cNvSpPr>
            <p:nvPr/>
          </p:nvSpPr>
          <p:spPr bwMode="auto">
            <a:xfrm>
              <a:off x="922390" y="1241745"/>
              <a:ext cx="1915386" cy="1860520"/>
            </a:xfrm>
            <a:custGeom>
              <a:avLst/>
              <a:gdLst/>
              <a:ahLst/>
              <a:cxnLst>
                <a:cxn ang="0">
                  <a:pos x="25" y="2243"/>
                </a:cxn>
                <a:cxn ang="0">
                  <a:pos x="4" y="1954"/>
                </a:cxn>
                <a:cxn ang="0">
                  <a:pos x="2" y="1774"/>
                </a:cxn>
                <a:cxn ang="0">
                  <a:pos x="12" y="1601"/>
                </a:cxn>
                <a:cxn ang="0">
                  <a:pos x="30" y="1438"/>
                </a:cxn>
                <a:cxn ang="0">
                  <a:pos x="58" y="1285"/>
                </a:cxn>
                <a:cxn ang="0">
                  <a:pos x="94" y="1141"/>
                </a:cxn>
                <a:cxn ang="0">
                  <a:pos x="138" y="1005"/>
                </a:cxn>
                <a:cxn ang="0">
                  <a:pos x="190" y="879"/>
                </a:cxn>
                <a:cxn ang="0">
                  <a:pos x="249" y="760"/>
                </a:cxn>
                <a:cxn ang="0">
                  <a:pos x="315" y="650"/>
                </a:cxn>
                <a:cxn ang="0">
                  <a:pos x="387" y="550"/>
                </a:cxn>
                <a:cxn ang="0">
                  <a:pos x="466" y="458"/>
                </a:cxn>
                <a:cxn ang="0">
                  <a:pos x="548" y="375"/>
                </a:cxn>
                <a:cxn ang="0">
                  <a:pos x="636" y="301"/>
                </a:cxn>
                <a:cxn ang="0">
                  <a:pos x="777" y="204"/>
                </a:cxn>
                <a:cxn ang="0">
                  <a:pos x="876" y="149"/>
                </a:cxn>
                <a:cxn ang="0">
                  <a:pos x="976" y="104"/>
                </a:cxn>
                <a:cxn ang="0">
                  <a:pos x="1081" y="66"/>
                </a:cxn>
                <a:cxn ang="0">
                  <a:pos x="1186" y="37"/>
                </a:cxn>
                <a:cxn ang="0">
                  <a:pos x="1350" y="9"/>
                </a:cxn>
                <a:cxn ang="0">
                  <a:pos x="1569" y="0"/>
                </a:cxn>
                <a:cxn ang="0">
                  <a:pos x="1678" y="7"/>
                </a:cxn>
                <a:cxn ang="0">
                  <a:pos x="1788" y="21"/>
                </a:cxn>
                <a:cxn ang="0">
                  <a:pos x="1898" y="44"/>
                </a:cxn>
                <a:cxn ang="0">
                  <a:pos x="2004" y="74"/>
                </a:cxn>
                <a:cxn ang="0">
                  <a:pos x="2163" y="133"/>
                </a:cxn>
                <a:cxn ang="0">
                  <a:pos x="2265" y="182"/>
                </a:cxn>
                <a:cxn ang="0">
                  <a:pos x="2364" y="240"/>
                </a:cxn>
                <a:cxn ang="0">
                  <a:pos x="2406" y="281"/>
                </a:cxn>
                <a:cxn ang="0">
                  <a:pos x="2309" y="221"/>
                </a:cxn>
                <a:cxn ang="0">
                  <a:pos x="2209" y="168"/>
                </a:cxn>
                <a:cxn ang="0">
                  <a:pos x="2105" y="122"/>
                </a:cxn>
                <a:cxn ang="0">
                  <a:pos x="1948" y="70"/>
                </a:cxn>
                <a:cxn ang="0">
                  <a:pos x="1840" y="44"/>
                </a:cxn>
                <a:cxn ang="0">
                  <a:pos x="1731" y="25"/>
                </a:cxn>
                <a:cxn ang="0">
                  <a:pos x="1622" y="15"/>
                </a:cxn>
                <a:cxn ang="0">
                  <a:pos x="1459" y="12"/>
                </a:cxn>
                <a:cxn ang="0">
                  <a:pos x="1242" y="39"/>
                </a:cxn>
                <a:cxn ang="0">
                  <a:pos x="1136" y="64"/>
                </a:cxn>
                <a:cxn ang="0">
                  <a:pos x="1033" y="94"/>
                </a:cxn>
                <a:cxn ang="0">
                  <a:pos x="931" y="137"/>
                </a:cxn>
                <a:cxn ang="0">
                  <a:pos x="832" y="186"/>
                </a:cxn>
                <a:cxn ang="0">
                  <a:pos x="736" y="244"/>
                </a:cxn>
                <a:cxn ang="0">
                  <a:pos x="600" y="346"/>
                </a:cxn>
                <a:cxn ang="0">
                  <a:pos x="515" y="425"/>
                </a:cxn>
                <a:cxn ang="0">
                  <a:pos x="434" y="513"/>
                </a:cxn>
                <a:cxn ang="0">
                  <a:pos x="359" y="607"/>
                </a:cxn>
                <a:cxn ang="0">
                  <a:pos x="290" y="712"/>
                </a:cxn>
                <a:cxn ang="0">
                  <a:pos x="230" y="824"/>
                </a:cxn>
                <a:cxn ang="0">
                  <a:pos x="174" y="946"/>
                </a:cxn>
                <a:cxn ang="0">
                  <a:pos x="126" y="1077"/>
                </a:cxn>
                <a:cxn ang="0">
                  <a:pos x="85" y="1216"/>
                </a:cxn>
                <a:cxn ang="0">
                  <a:pos x="53" y="1365"/>
                </a:cxn>
                <a:cxn ang="0">
                  <a:pos x="30" y="1521"/>
                </a:cxn>
                <a:cxn ang="0">
                  <a:pos x="17" y="1687"/>
                </a:cxn>
                <a:cxn ang="0">
                  <a:pos x="12" y="1863"/>
                </a:cxn>
                <a:cxn ang="0">
                  <a:pos x="25" y="2144"/>
                </a:cxn>
                <a:cxn ang="0">
                  <a:pos x="48" y="2341"/>
                </a:cxn>
              </a:cxnLst>
              <a:rect l="0" t="0" r="r" b="b"/>
              <a:pathLst>
                <a:path w="2412" h="2344">
                  <a:moveTo>
                    <a:pt x="37" y="2344"/>
                  </a:moveTo>
                  <a:lnTo>
                    <a:pt x="25" y="2243"/>
                  </a:lnTo>
                  <a:lnTo>
                    <a:pt x="14" y="2144"/>
                  </a:lnTo>
                  <a:lnTo>
                    <a:pt x="4" y="1954"/>
                  </a:lnTo>
                  <a:lnTo>
                    <a:pt x="0" y="1863"/>
                  </a:lnTo>
                  <a:lnTo>
                    <a:pt x="2" y="1774"/>
                  </a:lnTo>
                  <a:lnTo>
                    <a:pt x="6" y="1687"/>
                  </a:lnTo>
                  <a:lnTo>
                    <a:pt x="12" y="1601"/>
                  </a:lnTo>
                  <a:lnTo>
                    <a:pt x="20" y="1518"/>
                  </a:lnTo>
                  <a:lnTo>
                    <a:pt x="30" y="1438"/>
                  </a:lnTo>
                  <a:lnTo>
                    <a:pt x="42" y="1361"/>
                  </a:lnTo>
                  <a:lnTo>
                    <a:pt x="58" y="1285"/>
                  </a:lnTo>
                  <a:lnTo>
                    <a:pt x="74" y="1212"/>
                  </a:lnTo>
                  <a:lnTo>
                    <a:pt x="94" y="1141"/>
                  </a:lnTo>
                  <a:lnTo>
                    <a:pt x="116" y="1072"/>
                  </a:lnTo>
                  <a:lnTo>
                    <a:pt x="138" y="1005"/>
                  </a:lnTo>
                  <a:lnTo>
                    <a:pt x="163" y="940"/>
                  </a:lnTo>
                  <a:lnTo>
                    <a:pt x="190" y="879"/>
                  </a:lnTo>
                  <a:lnTo>
                    <a:pt x="219" y="819"/>
                  </a:lnTo>
                  <a:lnTo>
                    <a:pt x="249" y="760"/>
                  </a:lnTo>
                  <a:lnTo>
                    <a:pt x="281" y="704"/>
                  </a:lnTo>
                  <a:lnTo>
                    <a:pt x="315" y="650"/>
                  </a:lnTo>
                  <a:lnTo>
                    <a:pt x="350" y="599"/>
                  </a:lnTo>
                  <a:lnTo>
                    <a:pt x="387" y="550"/>
                  </a:lnTo>
                  <a:lnTo>
                    <a:pt x="426" y="503"/>
                  </a:lnTo>
                  <a:lnTo>
                    <a:pt x="466" y="458"/>
                  </a:lnTo>
                  <a:lnTo>
                    <a:pt x="507" y="415"/>
                  </a:lnTo>
                  <a:lnTo>
                    <a:pt x="548" y="375"/>
                  </a:lnTo>
                  <a:lnTo>
                    <a:pt x="592" y="337"/>
                  </a:lnTo>
                  <a:lnTo>
                    <a:pt x="636" y="301"/>
                  </a:lnTo>
                  <a:lnTo>
                    <a:pt x="728" y="234"/>
                  </a:lnTo>
                  <a:lnTo>
                    <a:pt x="777" y="204"/>
                  </a:lnTo>
                  <a:lnTo>
                    <a:pt x="827" y="176"/>
                  </a:lnTo>
                  <a:lnTo>
                    <a:pt x="876" y="149"/>
                  </a:lnTo>
                  <a:lnTo>
                    <a:pt x="925" y="126"/>
                  </a:lnTo>
                  <a:lnTo>
                    <a:pt x="976" y="104"/>
                  </a:lnTo>
                  <a:lnTo>
                    <a:pt x="1028" y="84"/>
                  </a:lnTo>
                  <a:lnTo>
                    <a:pt x="1081" y="66"/>
                  </a:lnTo>
                  <a:lnTo>
                    <a:pt x="1133" y="52"/>
                  </a:lnTo>
                  <a:lnTo>
                    <a:pt x="1186" y="37"/>
                  </a:lnTo>
                  <a:lnTo>
                    <a:pt x="1241" y="27"/>
                  </a:lnTo>
                  <a:lnTo>
                    <a:pt x="1350" y="9"/>
                  </a:lnTo>
                  <a:lnTo>
                    <a:pt x="1459" y="0"/>
                  </a:lnTo>
                  <a:lnTo>
                    <a:pt x="1569" y="0"/>
                  </a:lnTo>
                  <a:lnTo>
                    <a:pt x="1623" y="3"/>
                  </a:lnTo>
                  <a:lnTo>
                    <a:pt x="1678" y="7"/>
                  </a:lnTo>
                  <a:lnTo>
                    <a:pt x="1732" y="13"/>
                  </a:lnTo>
                  <a:lnTo>
                    <a:pt x="1788" y="21"/>
                  </a:lnTo>
                  <a:lnTo>
                    <a:pt x="1843" y="32"/>
                  </a:lnTo>
                  <a:lnTo>
                    <a:pt x="1898" y="44"/>
                  </a:lnTo>
                  <a:lnTo>
                    <a:pt x="1951" y="59"/>
                  </a:lnTo>
                  <a:lnTo>
                    <a:pt x="2004" y="74"/>
                  </a:lnTo>
                  <a:lnTo>
                    <a:pt x="2111" y="112"/>
                  </a:lnTo>
                  <a:lnTo>
                    <a:pt x="2163" y="133"/>
                  </a:lnTo>
                  <a:lnTo>
                    <a:pt x="2215" y="157"/>
                  </a:lnTo>
                  <a:lnTo>
                    <a:pt x="2265" y="182"/>
                  </a:lnTo>
                  <a:lnTo>
                    <a:pt x="2314" y="210"/>
                  </a:lnTo>
                  <a:lnTo>
                    <a:pt x="2364" y="240"/>
                  </a:lnTo>
                  <a:lnTo>
                    <a:pt x="2412" y="270"/>
                  </a:lnTo>
                  <a:lnTo>
                    <a:pt x="2406" y="281"/>
                  </a:lnTo>
                  <a:lnTo>
                    <a:pt x="2358" y="250"/>
                  </a:lnTo>
                  <a:lnTo>
                    <a:pt x="2309" y="221"/>
                  </a:lnTo>
                  <a:lnTo>
                    <a:pt x="2260" y="193"/>
                  </a:lnTo>
                  <a:lnTo>
                    <a:pt x="2209" y="168"/>
                  </a:lnTo>
                  <a:lnTo>
                    <a:pt x="2157" y="144"/>
                  </a:lnTo>
                  <a:lnTo>
                    <a:pt x="2105" y="122"/>
                  </a:lnTo>
                  <a:lnTo>
                    <a:pt x="2001" y="86"/>
                  </a:lnTo>
                  <a:lnTo>
                    <a:pt x="1948" y="70"/>
                  </a:lnTo>
                  <a:lnTo>
                    <a:pt x="1895" y="56"/>
                  </a:lnTo>
                  <a:lnTo>
                    <a:pt x="1840" y="44"/>
                  </a:lnTo>
                  <a:lnTo>
                    <a:pt x="1786" y="33"/>
                  </a:lnTo>
                  <a:lnTo>
                    <a:pt x="1731" y="25"/>
                  </a:lnTo>
                  <a:lnTo>
                    <a:pt x="1676" y="19"/>
                  </a:lnTo>
                  <a:lnTo>
                    <a:pt x="1622" y="15"/>
                  </a:lnTo>
                  <a:lnTo>
                    <a:pt x="1569" y="12"/>
                  </a:lnTo>
                  <a:lnTo>
                    <a:pt x="1459" y="12"/>
                  </a:lnTo>
                  <a:lnTo>
                    <a:pt x="1352" y="21"/>
                  </a:lnTo>
                  <a:lnTo>
                    <a:pt x="1242" y="39"/>
                  </a:lnTo>
                  <a:lnTo>
                    <a:pt x="1189" y="49"/>
                  </a:lnTo>
                  <a:lnTo>
                    <a:pt x="1136" y="64"/>
                  </a:lnTo>
                  <a:lnTo>
                    <a:pt x="1084" y="78"/>
                  </a:lnTo>
                  <a:lnTo>
                    <a:pt x="1033" y="94"/>
                  </a:lnTo>
                  <a:lnTo>
                    <a:pt x="981" y="114"/>
                  </a:lnTo>
                  <a:lnTo>
                    <a:pt x="931" y="137"/>
                  </a:lnTo>
                  <a:lnTo>
                    <a:pt x="881" y="160"/>
                  </a:lnTo>
                  <a:lnTo>
                    <a:pt x="832" y="186"/>
                  </a:lnTo>
                  <a:lnTo>
                    <a:pt x="783" y="214"/>
                  </a:lnTo>
                  <a:lnTo>
                    <a:pt x="736" y="244"/>
                  </a:lnTo>
                  <a:lnTo>
                    <a:pt x="644" y="310"/>
                  </a:lnTo>
                  <a:lnTo>
                    <a:pt x="600" y="346"/>
                  </a:lnTo>
                  <a:lnTo>
                    <a:pt x="556" y="385"/>
                  </a:lnTo>
                  <a:lnTo>
                    <a:pt x="515" y="425"/>
                  </a:lnTo>
                  <a:lnTo>
                    <a:pt x="474" y="467"/>
                  </a:lnTo>
                  <a:lnTo>
                    <a:pt x="434" y="513"/>
                  </a:lnTo>
                  <a:lnTo>
                    <a:pt x="397" y="558"/>
                  </a:lnTo>
                  <a:lnTo>
                    <a:pt x="359" y="607"/>
                  </a:lnTo>
                  <a:lnTo>
                    <a:pt x="325" y="658"/>
                  </a:lnTo>
                  <a:lnTo>
                    <a:pt x="290" y="712"/>
                  </a:lnTo>
                  <a:lnTo>
                    <a:pt x="258" y="767"/>
                  </a:lnTo>
                  <a:lnTo>
                    <a:pt x="230" y="824"/>
                  </a:lnTo>
                  <a:lnTo>
                    <a:pt x="201" y="884"/>
                  </a:lnTo>
                  <a:lnTo>
                    <a:pt x="174" y="946"/>
                  </a:lnTo>
                  <a:lnTo>
                    <a:pt x="149" y="1011"/>
                  </a:lnTo>
                  <a:lnTo>
                    <a:pt x="126" y="1077"/>
                  </a:lnTo>
                  <a:lnTo>
                    <a:pt x="105" y="1145"/>
                  </a:lnTo>
                  <a:lnTo>
                    <a:pt x="85" y="1216"/>
                  </a:lnTo>
                  <a:lnTo>
                    <a:pt x="69" y="1289"/>
                  </a:lnTo>
                  <a:lnTo>
                    <a:pt x="53" y="1365"/>
                  </a:lnTo>
                  <a:lnTo>
                    <a:pt x="41" y="1441"/>
                  </a:lnTo>
                  <a:lnTo>
                    <a:pt x="30" y="1521"/>
                  </a:lnTo>
                  <a:lnTo>
                    <a:pt x="22" y="1603"/>
                  </a:lnTo>
                  <a:lnTo>
                    <a:pt x="17" y="1687"/>
                  </a:lnTo>
                  <a:lnTo>
                    <a:pt x="13" y="1774"/>
                  </a:lnTo>
                  <a:lnTo>
                    <a:pt x="12" y="1863"/>
                  </a:lnTo>
                  <a:lnTo>
                    <a:pt x="14" y="1954"/>
                  </a:lnTo>
                  <a:lnTo>
                    <a:pt x="25" y="2144"/>
                  </a:lnTo>
                  <a:lnTo>
                    <a:pt x="36" y="2240"/>
                  </a:lnTo>
                  <a:lnTo>
                    <a:pt x="48" y="2341"/>
                  </a:lnTo>
                  <a:lnTo>
                    <a:pt x="37" y="2344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9"/>
            <p:cNvSpPr>
              <a:spLocks/>
            </p:cNvSpPr>
            <p:nvPr/>
          </p:nvSpPr>
          <p:spPr bwMode="auto">
            <a:xfrm>
              <a:off x="951275" y="3099974"/>
              <a:ext cx="7882" cy="197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0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30"/>
            <p:cNvSpPr>
              <a:spLocks/>
            </p:cNvSpPr>
            <p:nvPr/>
          </p:nvSpPr>
          <p:spPr bwMode="auto">
            <a:xfrm>
              <a:off x="2836421" y="1459653"/>
              <a:ext cx="577374" cy="10958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9" y="65"/>
                </a:cxn>
                <a:cxn ang="0">
                  <a:pos x="184" y="134"/>
                </a:cxn>
                <a:cxn ang="0">
                  <a:pos x="261" y="206"/>
                </a:cxn>
                <a:cxn ang="0">
                  <a:pos x="298" y="245"/>
                </a:cxn>
                <a:cxn ang="0">
                  <a:pos x="333" y="282"/>
                </a:cxn>
                <a:cxn ang="0">
                  <a:pos x="368" y="322"/>
                </a:cxn>
                <a:cxn ang="0">
                  <a:pos x="400" y="361"/>
                </a:cxn>
                <a:cxn ang="0">
                  <a:pos x="430" y="402"/>
                </a:cxn>
                <a:cxn ang="0">
                  <a:pos x="460" y="443"/>
                </a:cxn>
                <a:cxn ang="0">
                  <a:pos x="487" y="486"/>
                </a:cxn>
                <a:cxn ang="0">
                  <a:pos x="514" y="528"/>
                </a:cxn>
                <a:cxn ang="0">
                  <a:pos x="538" y="571"/>
                </a:cxn>
                <a:cxn ang="0">
                  <a:pos x="561" y="615"/>
                </a:cxn>
                <a:cxn ang="0">
                  <a:pos x="602" y="704"/>
                </a:cxn>
                <a:cxn ang="0">
                  <a:pos x="638" y="795"/>
                </a:cxn>
                <a:cxn ang="0">
                  <a:pos x="667" y="889"/>
                </a:cxn>
                <a:cxn ang="0">
                  <a:pos x="691" y="985"/>
                </a:cxn>
                <a:cxn ang="0">
                  <a:pos x="701" y="1033"/>
                </a:cxn>
                <a:cxn ang="0">
                  <a:pos x="709" y="1082"/>
                </a:cxn>
                <a:cxn ang="0">
                  <a:pos x="715" y="1132"/>
                </a:cxn>
                <a:cxn ang="0">
                  <a:pos x="721" y="1181"/>
                </a:cxn>
                <a:cxn ang="0">
                  <a:pos x="723" y="1230"/>
                </a:cxn>
                <a:cxn ang="0">
                  <a:pos x="726" y="1279"/>
                </a:cxn>
                <a:cxn ang="0">
                  <a:pos x="726" y="1379"/>
                </a:cxn>
                <a:cxn ang="0">
                  <a:pos x="714" y="1379"/>
                </a:cxn>
                <a:cxn ang="0">
                  <a:pos x="714" y="1279"/>
                </a:cxn>
                <a:cxn ang="0">
                  <a:pos x="711" y="1232"/>
                </a:cxn>
                <a:cxn ang="0">
                  <a:pos x="709" y="1182"/>
                </a:cxn>
                <a:cxn ang="0">
                  <a:pos x="703" y="1133"/>
                </a:cxn>
                <a:cxn ang="0">
                  <a:pos x="697" y="1084"/>
                </a:cxn>
                <a:cxn ang="0">
                  <a:pos x="689" y="1036"/>
                </a:cxn>
                <a:cxn ang="0">
                  <a:pos x="679" y="988"/>
                </a:cxn>
                <a:cxn ang="0">
                  <a:pos x="655" y="892"/>
                </a:cxn>
                <a:cxn ang="0">
                  <a:pos x="627" y="800"/>
                </a:cxn>
                <a:cxn ang="0">
                  <a:pos x="591" y="709"/>
                </a:cxn>
                <a:cxn ang="0">
                  <a:pos x="550" y="620"/>
                </a:cxn>
                <a:cxn ang="0">
                  <a:pos x="527" y="576"/>
                </a:cxn>
                <a:cxn ang="0">
                  <a:pos x="503" y="534"/>
                </a:cxn>
                <a:cxn ang="0">
                  <a:pos x="477" y="491"/>
                </a:cxn>
                <a:cxn ang="0">
                  <a:pos x="450" y="451"/>
                </a:cxn>
                <a:cxn ang="0">
                  <a:pos x="421" y="410"/>
                </a:cxn>
                <a:cxn ang="0">
                  <a:pos x="390" y="369"/>
                </a:cxn>
                <a:cxn ang="0">
                  <a:pos x="358" y="330"/>
                </a:cxn>
                <a:cxn ang="0">
                  <a:pos x="324" y="290"/>
                </a:cxn>
                <a:cxn ang="0">
                  <a:pos x="289" y="253"/>
                </a:cxn>
                <a:cxn ang="0">
                  <a:pos x="253" y="215"/>
                </a:cxn>
                <a:cxn ang="0">
                  <a:pos x="176" y="143"/>
                </a:cxn>
                <a:cxn ang="0">
                  <a:pos x="91" y="74"/>
                </a:cxn>
                <a:cxn ang="0">
                  <a:pos x="0" y="9"/>
                </a:cxn>
                <a:cxn ang="0">
                  <a:pos x="8" y="0"/>
                </a:cxn>
              </a:cxnLst>
              <a:rect l="0" t="0" r="r" b="b"/>
              <a:pathLst>
                <a:path w="726" h="1379">
                  <a:moveTo>
                    <a:pt x="8" y="0"/>
                  </a:moveTo>
                  <a:lnTo>
                    <a:pt x="99" y="65"/>
                  </a:lnTo>
                  <a:lnTo>
                    <a:pt x="184" y="134"/>
                  </a:lnTo>
                  <a:lnTo>
                    <a:pt x="261" y="206"/>
                  </a:lnTo>
                  <a:lnTo>
                    <a:pt x="298" y="245"/>
                  </a:lnTo>
                  <a:lnTo>
                    <a:pt x="333" y="282"/>
                  </a:lnTo>
                  <a:lnTo>
                    <a:pt x="368" y="322"/>
                  </a:lnTo>
                  <a:lnTo>
                    <a:pt x="400" y="361"/>
                  </a:lnTo>
                  <a:lnTo>
                    <a:pt x="430" y="402"/>
                  </a:lnTo>
                  <a:lnTo>
                    <a:pt x="460" y="443"/>
                  </a:lnTo>
                  <a:lnTo>
                    <a:pt x="487" y="486"/>
                  </a:lnTo>
                  <a:lnTo>
                    <a:pt x="514" y="528"/>
                  </a:lnTo>
                  <a:lnTo>
                    <a:pt x="538" y="571"/>
                  </a:lnTo>
                  <a:lnTo>
                    <a:pt x="561" y="615"/>
                  </a:lnTo>
                  <a:lnTo>
                    <a:pt x="602" y="704"/>
                  </a:lnTo>
                  <a:lnTo>
                    <a:pt x="638" y="795"/>
                  </a:lnTo>
                  <a:lnTo>
                    <a:pt x="667" y="889"/>
                  </a:lnTo>
                  <a:lnTo>
                    <a:pt x="691" y="985"/>
                  </a:lnTo>
                  <a:lnTo>
                    <a:pt x="701" y="1033"/>
                  </a:lnTo>
                  <a:lnTo>
                    <a:pt x="709" y="1082"/>
                  </a:lnTo>
                  <a:lnTo>
                    <a:pt x="715" y="1132"/>
                  </a:lnTo>
                  <a:lnTo>
                    <a:pt x="721" y="1181"/>
                  </a:lnTo>
                  <a:lnTo>
                    <a:pt x="723" y="1230"/>
                  </a:lnTo>
                  <a:lnTo>
                    <a:pt x="726" y="1279"/>
                  </a:lnTo>
                  <a:lnTo>
                    <a:pt x="726" y="1379"/>
                  </a:lnTo>
                  <a:lnTo>
                    <a:pt x="714" y="1379"/>
                  </a:lnTo>
                  <a:lnTo>
                    <a:pt x="714" y="1279"/>
                  </a:lnTo>
                  <a:lnTo>
                    <a:pt x="711" y="1232"/>
                  </a:lnTo>
                  <a:lnTo>
                    <a:pt x="709" y="1182"/>
                  </a:lnTo>
                  <a:lnTo>
                    <a:pt x="703" y="1133"/>
                  </a:lnTo>
                  <a:lnTo>
                    <a:pt x="697" y="1084"/>
                  </a:lnTo>
                  <a:lnTo>
                    <a:pt x="689" y="1036"/>
                  </a:lnTo>
                  <a:lnTo>
                    <a:pt x="679" y="988"/>
                  </a:lnTo>
                  <a:lnTo>
                    <a:pt x="655" y="892"/>
                  </a:lnTo>
                  <a:lnTo>
                    <a:pt x="627" y="800"/>
                  </a:lnTo>
                  <a:lnTo>
                    <a:pt x="591" y="709"/>
                  </a:lnTo>
                  <a:lnTo>
                    <a:pt x="550" y="620"/>
                  </a:lnTo>
                  <a:lnTo>
                    <a:pt x="527" y="576"/>
                  </a:lnTo>
                  <a:lnTo>
                    <a:pt x="503" y="534"/>
                  </a:lnTo>
                  <a:lnTo>
                    <a:pt x="477" y="491"/>
                  </a:lnTo>
                  <a:lnTo>
                    <a:pt x="450" y="451"/>
                  </a:lnTo>
                  <a:lnTo>
                    <a:pt x="421" y="410"/>
                  </a:lnTo>
                  <a:lnTo>
                    <a:pt x="390" y="369"/>
                  </a:lnTo>
                  <a:lnTo>
                    <a:pt x="358" y="330"/>
                  </a:lnTo>
                  <a:lnTo>
                    <a:pt x="324" y="290"/>
                  </a:lnTo>
                  <a:lnTo>
                    <a:pt x="289" y="253"/>
                  </a:lnTo>
                  <a:lnTo>
                    <a:pt x="253" y="215"/>
                  </a:lnTo>
                  <a:lnTo>
                    <a:pt x="176" y="143"/>
                  </a:lnTo>
                  <a:lnTo>
                    <a:pt x="91" y="74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1"/>
            <p:cNvSpPr>
              <a:spLocks/>
            </p:cNvSpPr>
            <p:nvPr/>
          </p:nvSpPr>
          <p:spPr bwMode="auto">
            <a:xfrm>
              <a:off x="2839297" y="1455297"/>
              <a:ext cx="5912" cy="788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2"/>
                </a:cxn>
                <a:cxn ang="0">
                  <a:pos x="0" y="11"/>
                </a:cxn>
                <a:cxn ang="0">
                  <a:pos x="1" y="11"/>
                </a:cxn>
                <a:cxn ang="0">
                  <a:pos x="7" y="0"/>
                </a:cxn>
              </a:cxnLst>
              <a:rect l="0" t="0" r="r" b="b"/>
              <a:pathLst>
                <a:path w="8" h="11">
                  <a:moveTo>
                    <a:pt x="7" y="0"/>
                  </a:moveTo>
                  <a:lnTo>
                    <a:pt x="8" y="2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2927373" y="2550834"/>
              <a:ext cx="744872" cy="4347783"/>
            </a:xfrm>
            <a:custGeom>
              <a:avLst/>
              <a:gdLst/>
              <a:ahLst/>
              <a:cxnLst>
                <a:cxn ang="0">
                  <a:pos x="602" y="118"/>
                </a:cxn>
                <a:cxn ang="0">
                  <a:pos x="566" y="400"/>
                </a:cxn>
                <a:cxn ang="0">
                  <a:pos x="505" y="737"/>
                </a:cxn>
                <a:cxn ang="0">
                  <a:pos x="386" y="1324"/>
                </a:cxn>
                <a:cxn ang="0">
                  <a:pos x="211" y="2203"/>
                </a:cxn>
                <a:cxn ang="0">
                  <a:pos x="131" y="2661"/>
                </a:cxn>
                <a:cxn ang="0">
                  <a:pos x="81" y="3005"/>
                </a:cxn>
                <a:cxn ang="0">
                  <a:pos x="43" y="3342"/>
                </a:cxn>
                <a:cxn ang="0">
                  <a:pos x="26" y="3563"/>
                </a:cxn>
                <a:cxn ang="0">
                  <a:pos x="15" y="3777"/>
                </a:cxn>
                <a:cxn ang="0">
                  <a:pos x="12" y="3985"/>
                </a:cxn>
                <a:cxn ang="0">
                  <a:pos x="19" y="4185"/>
                </a:cxn>
                <a:cxn ang="0">
                  <a:pos x="36" y="4374"/>
                </a:cxn>
                <a:cxn ang="0">
                  <a:pos x="63" y="4553"/>
                </a:cxn>
                <a:cxn ang="0">
                  <a:pos x="103" y="4720"/>
                </a:cxn>
                <a:cxn ang="0">
                  <a:pos x="155" y="4872"/>
                </a:cxn>
                <a:cxn ang="0">
                  <a:pos x="220" y="5012"/>
                </a:cxn>
                <a:cxn ang="0">
                  <a:pos x="299" y="5135"/>
                </a:cxn>
                <a:cxn ang="0">
                  <a:pos x="393" y="5240"/>
                </a:cxn>
                <a:cxn ang="0">
                  <a:pos x="504" y="5326"/>
                </a:cxn>
                <a:cxn ang="0">
                  <a:pos x="632" y="5394"/>
                </a:cxn>
                <a:cxn ang="0">
                  <a:pos x="777" y="5441"/>
                </a:cxn>
                <a:cxn ang="0">
                  <a:pos x="939" y="5466"/>
                </a:cxn>
                <a:cxn ang="0">
                  <a:pos x="854" y="5469"/>
                </a:cxn>
                <a:cxn ang="0">
                  <a:pos x="698" y="5433"/>
                </a:cxn>
                <a:cxn ang="0">
                  <a:pos x="560" y="5374"/>
                </a:cxn>
                <a:cxn ang="0">
                  <a:pos x="438" y="5296"/>
                </a:cxn>
                <a:cxn ang="0">
                  <a:pos x="335" y="5197"/>
                </a:cxn>
                <a:cxn ang="0">
                  <a:pos x="248" y="5081"/>
                </a:cxn>
                <a:cxn ang="0">
                  <a:pos x="175" y="4949"/>
                </a:cxn>
                <a:cxn ang="0">
                  <a:pos x="115" y="4802"/>
                </a:cxn>
                <a:cxn ang="0">
                  <a:pos x="69" y="4641"/>
                </a:cxn>
                <a:cxn ang="0">
                  <a:pos x="36" y="4467"/>
                </a:cxn>
                <a:cxn ang="0">
                  <a:pos x="14" y="4282"/>
                </a:cxn>
                <a:cxn ang="0">
                  <a:pos x="3" y="4086"/>
                </a:cxn>
                <a:cxn ang="0">
                  <a:pos x="0" y="3883"/>
                </a:cxn>
                <a:cxn ang="0">
                  <a:pos x="7" y="3671"/>
                </a:cxn>
                <a:cxn ang="0">
                  <a:pos x="22" y="3454"/>
                </a:cxn>
                <a:cxn ang="0">
                  <a:pos x="55" y="3117"/>
                </a:cxn>
                <a:cxn ang="0">
                  <a:pos x="85" y="2889"/>
                </a:cxn>
                <a:cxn ang="0">
                  <a:pos x="157" y="2431"/>
                </a:cxn>
                <a:cxn ang="0">
                  <a:pos x="287" y="1753"/>
                </a:cxn>
                <a:cxn ang="0">
                  <a:pos x="457" y="922"/>
                </a:cxn>
                <a:cxn ang="0">
                  <a:pos x="526" y="561"/>
                </a:cxn>
                <a:cxn ang="0">
                  <a:pos x="576" y="249"/>
                </a:cxn>
                <a:cxn ang="0">
                  <a:pos x="597" y="0"/>
                </a:cxn>
              </a:cxnLst>
              <a:rect l="0" t="0" r="r" b="b"/>
              <a:pathLst>
                <a:path w="939" h="5478">
                  <a:moveTo>
                    <a:pt x="609" y="0"/>
                  </a:moveTo>
                  <a:lnTo>
                    <a:pt x="602" y="118"/>
                  </a:lnTo>
                  <a:lnTo>
                    <a:pt x="588" y="251"/>
                  </a:lnTo>
                  <a:lnTo>
                    <a:pt x="566" y="400"/>
                  </a:lnTo>
                  <a:lnTo>
                    <a:pt x="538" y="562"/>
                  </a:lnTo>
                  <a:lnTo>
                    <a:pt x="505" y="737"/>
                  </a:lnTo>
                  <a:lnTo>
                    <a:pt x="469" y="923"/>
                  </a:lnTo>
                  <a:lnTo>
                    <a:pt x="386" y="1324"/>
                  </a:lnTo>
                  <a:lnTo>
                    <a:pt x="299" y="1754"/>
                  </a:lnTo>
                  <a:lnTo>
                    <a:pt x="211" y="2203"/>
                  </a:lnTo>
                  <a:lnTo>
                    <a:pt x="169" y="2432"/>
                  </a:lnTo>
                  <a:lnTo>
                    <a:pt x="131" y="2661"/>
                  </a:lnTo>
                  <a:lnTo>
                    <a:pt x="97" y="2890"/>
                  </a:lnTo>
                  <a:lnTo>
                    <a:pt x="81" y="3005"/>
                  </a:lnTo>
                  <a:lnTo>
                    <a:pt x="67" y="3118"/>
                  </a:lnTo>
                  <a:lnTo>
                    <a:pt x="43" y="3342"/>
                  </a:lnTo>
                  <a:lnTo>
                    <a:pt x="34" y="3454"/>
                  </a:lnTo>
                  <a:lnTo>
                    <a:pt x="26" y="3563"/>
                  </a:lnTo>
                  <a:lnTo>
                    <a:pt x="19" y="3671"/>
                  </a:lnTo>
                  <a:lnTo>
                    <a:pt x="15" y="3777"/>
                  </a:lnTo>
                  <a:lnTo>
                    <a:pt x="12" y="3883"/>
                  </a:lnTo>
                  <a:lnTo>
                    <a:pt x="12" y="3985"/>
                  </a:lnTo>
                  <a:lnTo>
                    <a:pt x="15" y="4086"/>
                  </a:lnTo>
                  <a:lnTo>
                    <a:pt x="19" y="4185"/>
                  </a:lnTo>
                  <a:lnTo>
                    <a:pt x="26" y="4281"/>
                  </a:lnTo>
                  <a:lnTo>
                    <a:pt x="36" y="4374"/>
                  </a:lnTo>
                  <a:lnTo>
                    <a:pt x="48" y="4466"/>
                  </a:lnTo>
                  <a:lnTo>
                    <a:pt x="63" y="4553"/>
                  </a:lnTo>
                  <a:lnTo>
                    <a:pt x="81" y="4638"/>
                  </a:lnTo>
                  <a:lnTo>
                    <a:pt x="103" y="4720"/>
                  </a:lnTo>
                  <a:lnTo>
                    <a:pt x="127" y="4799"/>
                  </a:lnTo>
                  <a:lnTo>
                    <a:pt x="155" y="4872"/>
                  </a:lnTo>
                  <a:lnTo>
                    <a:pt x="185" y="4944"/>
                  </a:lnTo>
                  <a:lnTo>
                    <a:pt x="220" y="5012"/>
                  </a:lnTo>
                  <a:lnTo>
                    <a:pt x="259" y="5076"/>
                  </a:lnTo>
                  <a:lnTo>
                    <a:pt x="299" y="5135"/>
                  </a:lnTo>
                  <a:lnTo>
                    <a:pt x="344" y="5189"/>
                  </a:lnTo>
                  <a:lnTo>
                    <a:pt x="393" y="5240"/>
                  </a:lnTo>
                  <a:lnTo>
                    <a:pt x="446" y="5286"/>
                  </a:lnTo>
                  <a:lnTo>
                    <a:pt x="504" y="5326"/>
                  </a:lnTo>
                  <a:lnTo>
                    <a:pt x="565" y="5364"/>
                  </a:lnTo>
                  <a:lnTo>
                    <a:pt x="632" y="5394"/>
                  </a:lnTo>
                  <a:lnTo>
                    <a:pt x="701" y="5421"/>
                  </a:lnTo>
                  <a:lnTo>
                    <a:pt x="777" y="5441"/>
                  </a:lnTo>
                  <a:lnTo>
                    <a:pt x="855" y="5457"/>
                  </a:lnTo>
                  <a:lnTo>
                    <a:pt x="939" y="5466"/>
                  </a:lnTo>
                  <a:lnTo>
                    <a:pt x="938" y="5478"/>
                  </a:lnTo>
                  <a:lnTo>
                    <a:pt x="854" y="5469"/>
                  </a:lnTo>
                  <a:lnTo>
                    <a:pt x="774" y="5453"/>
                  </a:lnTo>
                  <a:lnTo>
                    <a:pt x="698" y="5433"/>
                  </a:lnTo>
                  <a:lnTo>
                    <a:pt x="626" y="5405"/>
                  </a:lnTo>
                  <a:lnTo>
                    <a:pt x="560" y="5374"/>
                  </a:lnTo>
                  <a:lnTo>
                    <a:pt x="498" y="5337"/>
                  </a:lnTo>
                  <a:lnTo>
                    <a:pt x="438" y="5296"/>
                  </a:lnTo>
                  <a:lnTo>
                    <a:pt x="385" y="5249"/>
                  </a:lnTo>
                  <a:lnTo>
                    <a:pt x="335" y="5197"/>
                  </a:lnTo>
                  <a:lnTo>
                    <a:pt x="289" y="5143"/>
                  </a:lnTo>
                  <a:lnTo>
                    <a:pt x="248" y="5081"/>
                  </a:lnTo>
                  <a:lnTo>
                    <a:pt x="209" y="5017"/>
                  </a:lnTo>
                  <a:lnTo>
                    <a:pt x="175" y="4949"/>
                  </a:lnTo>
                  <a:lnTo>
                    <a:pt x="144" y="4878"/>
                  </a:lnTo>
                  <a:lnTo>
                    <a:pt x="115" y="4802"/>
                  </a:lnTo>
                  <a:lnTo>
                    <a:pt x="91" y="4723"/>
                  </a:lnTo>
                  <a:lnTo>
                    <a:pt x="69" y="4641"/>
                  </a:lnTo>
                  <a:lnTo>
                    <a:pt x="51" y="4555"/>
                  </a:lnTo>
                  <a:lnTo>
                    <a:pt x="36" y="4467"/>
                  </a:lnTo>
                  <a:lnTo>
                    <a:pt x="24" y="4375"/>
                  </a:lnTo>
                  <a:lnTo>
                    <a:pt x="14" y="4282"/>
                  </a:lnTo>
                  <a:lnTo>
                    <a:pt x="7" y="4186"/>
                  </a:lnTo>
                  <a:lnTo>
                    <a:pt x="3" y="4086"/>
                  </a:lnTo>
                  <a:lnTo>
                    <a:pt x="0" y="3985"/>
                  </a:lnTo>
                  <a:lnTo>
                    <a:pt x="0" y="3883"/>
                  </a:lnTo>
                  <a:lnTo>
                    <a:pt x="3" y="3777"/>
                  </a:lnTo>
                  <a:lnTo>
                    <a:pt x="7" y="3671"/>
                  </a:lnTo>
                  <a:lnTo>
                    <a:pt x="14" y="3563"/>
                  </a:lnTo>
                  <a:lnTo>
                    <a:pt x="22" y="3454"/>
                  </a:lnTo>
                  <a:lnTo>
                    <a:pt x="31" y="3342"/>
                  </a:lnTo>
                  <a:lnTo>
                    <a:pt x="55" y="3117"/>
                  </a:lnTo>
                  <a:lnTo>
                    <a:pt x="69" y="3004"/>
                  </a:lnTo>
                  <a:lnTo>
                    <a:pt x="85" y="2889"/>
                  </a:lnTo>
                  <a:lnTo>
                    <a:pt x="119" y="2660"/>
                  </a:lnTo>
                  <a:lnTo>
                    <a:pt x="157" y="2431"/>
                  </a:lnTo>
                  <a:lnTo>
                    <a:pt x="199" y="2202"/>
                  </a:lnTo>
                  <a:lnTo>
                    <a:pt x="287" y="1753"/>
                  </a:lnTo>
                  <a:lnTo>
                    <a:pt x="374" y="1323"/>
                  </a:lnTo>
                  <a:lnTo>
                    <a:pt x="457" y="922"/>
                  </a:lnTo>
                  <a:lnTo>
                    <a:pt x="493" y="736"/>
                  </a:lnTo>
                  <a:lnTo>
                    <a:pt x="526" y="561"/>
                  </a:lnTo>
                  <a:lnTo>
                    <a:pt x="554" y="399"/>
                  </a:lnTo>
                  <a:lnTo>
                    <a:pt x="576" y="249"/>
                  </a:lnTo>
                  <a:lnTo>
                    <a:pt x="590" y="118"/>
                  </a:lnTo>
                  <a:lnTo>
                    <a:pt x="597" y="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3"/>
            <p:cNvSpPr>
              <a:spLocks/>
            </p:cNvSpPr>
            <p:nvPr/>
          </p:nvSpPr>
          <p:spPr bwMode="auto">
            <a:xfrm>
              <a:off x="3405101" y="2550423"/>
              <a:ext cx="9852" cy="197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3673991" y="3634860"/>
              <a:ext cx="1673006" cy="3265764"/>
            </a:xfrm>
            <a:custGeom>
              <a:avLst/>
              <a:gdLst/>
              <a:ahLst/>
              <a:cxnLst>
                <a:cxn ang="0">
                  <a:pos x="67" y="4103"/>
                </a:cxn>
                <a:cxn ang="0">
                  <a:pos x="195" y="4094"/>
                </a:cxn>
                <a:cxn ang="0">
                  <a:pos x="316" y="4068"/>
                </a:cxn>
                <a:cxn ang="0">
                  <a:pos x="432" y="4026"/>
                </a:cxn>
                <a:cxn ang="0">
                  <a:pos x="542" y="3968"/>
                </a:cxn>
                <a:cxn ang="0">
                  <a:pos x="647" y="3898"/>
                </a:cxn>
                <a:cxn ang="0">
                  <a:pos x="749" y="3811"/>
                </a:cxn>
                <a:cxn ang="0">
                  <a:pos x="845" y="3713"/>
                </a:cxn>
                <a:cxn ang="0">
                  <a:pos x="934" y="3602"/>
                </a:cxn>
                <a:cxn ang="0">
                  <a:pos x="1020" y="3482"/>
                </a:cxn>
                <a:cxn ang="0">
                  <a:pos x="1102" y="3350"/>
                </a:cxn>
                <a:cxn ang="0">
                  <a:pos x="1218" y="3140"/>
                </a:cxn>
                <a:cxn ang="0">
                  <a:pos x="1356" y="2832"/>
                </a:cxn>
                <a:cxn ang="0">
                  <a:pos x="1451" y="2586"/>
                </a:cxn>
                <a:cxn ang="0">
                  <a:pos x="1537" y="2332"/>
                </a:cxn>
                <a:cxn ang="0">
                  <a:pos x="1641" y="1985"/>
                </a:cxn>
                <a:cxn ang="0">
                  <a:pos x="1777" y="1461"/>
                </a:cxn>
                <a:cxn ang="0">
                  <a:pos x="1925" y="796"/>
                </a:cxn>
                <a:cxn ang="0">
                  <a:pos x="2045" y="229"/>
                </a:cxn>
                <a:cxn ang="0">
                  <a:pos x="2109" y="4"/>
                </a:cxn>
                <a:cxn ang="0">
                  <a:pos x="1998" y="500"/>
                </a:cxn>
                <a:cxn ang="0">
                  <a:pos x="1865" y="1124"/>
                </a:cxn>
                <a:cxn ang="0">
                  <a:pos x="1700" y="1813"/>
                </a:cxn>
                <a:cxn ang="0">
                  <a:pos x="1601" y="2164"/>
                </a:cxn>
                <a:cxn ang="0">
                  <a:pos x="1491" y="2507"/>
                </a:cxn>
                <a:cxn ang="0">
                  <a:pos x="1431" y="2675"/>
                </a:cxn>
                <a:cxn ang="0">
                  <a:pos x="1299" y="2995"/>
                </a:cxn>
                <a:cxn ang="0">
                  <a:pos x="1151" y="3290"/>
                </a:cxn>
                <a:cxn ang="0">
                  <a:pos x="1071" y="3425"/>
                </a:cxn>
                <a:cxn ang="0">
                  <a:pos x="987" y="3552"/>
                </a:cxn>
                <a:cxn ang="0">
                  <a:pos x="898" y="3669"/>
                </a:cxn>
                <a:cxn ang="0">
                  <a:pos x="805" y="3773"/>
                </a:cxn>
                <a:cxn ang="0">
                  <a:pos x="706" y="3866"/>
                </a:cxn>
                <a:cxn ang="0">
                  <a:pos x="604" y="3944"/>
                </a:cxn>
                <a:cxn ang="0">
                  <a:pos x="493" y="4010"/>
                </a:cxn>
                <a:cxn ang="0">
                  <a:pos x="380" y="4060"/>
                </a:cxn>
                <a:cxn ang="0">
                  <a:pos x="259" y="4095"/>
                </a:cxn>
                <a:cxn ang="0">
                  <a:pos x="132" y="4112"/>
                </a:cxn>
                <a:cxn ang="0">
                  <a:pos x="0" y="4112"/>
                </a:cxn>
              </a:cxnLst>
              <a:rect l="0" t="0" r="r" b="b"/>
              <a:pathLst>
                <a:path w="2109" h="4115">
                  <a:moveTo>
                    <a:pt x="0" y="4100"/>
                  </a:moveTo>
                  <a:lnTo>
                    <a:pt x="67" y="4103"/>
                  </a:lnTo>
                  <a:lnTo>
                    <a:pt x="132" y="4100"/>
                  </a:lnTo>
                  <a:lnTo>
                    <a:pt x="195" y="4094"/>
                  </a:lnTo>
                  <a:lnTo>
                    <a:pt x="257" y="4083"/>
                  </a:lnTo>
                  <a:lnTo>
                    <a:pt x="316" y="4068"/>
                  </a:lnTo>
                  <a:lnTo>
                    <a:pt x="374" y="4050"/>
                  </a:lnTo>
                  <a:lnTo>
                    <a:pt x="432" y="4026"/>
                  </a:lnTo>
                  <a:lnTo>
                    <a:pt x="488" y="3999"/>
                  </a:lnTo>
                  <a:lnTo>
                    <a:pt x="542" y="3968"/>
                  </a:lnTo>
                  <a:lnTo>
                    <a:pt x="596" y="3935"/>
                  </a:lnTo>
                  <a:lnTo>
                    <a:pt x="647" y="3898"/>
                  </a:lnTo>
                  <a:lnTo>
                    <a:pt x="698" y="3857"/>
                  </a:lnTo>
                  <a:lnTo>
                    <a:pt x="749" y="3811"/>
                  </a:lnTo>
                  <a:lnTo>
                    <a:pt x="797" y="3763"/>
                  </a:lnTo>
                  <a:lnTo>
                    <a:pt x="845" y="3713"/>
                  </a:lnTo>
                  <a:lnTo>
                    <a:pt x="890" y="3659"/>
                  </a:lnTo>
                  <a:lnTo>
                    <a:pt x="934" y="3602"/>
                  </a:lnTo>
                  <a:lnTo>
                    <a:pt x="978" y="3544"/>
                  </a:lnTo>
                  <a:lnTo>
                    <a:pt x="1020" y="3482"/>
                  </a:lnTo>
                  <a:lnTo>
                    <a:pt x="1062" y="3417"/>
                  </a:lnTo>
                  <a:lnTo>
                    <a:pt x="1102" y="3350"/>
                  </a:lnTo>
                  <a:lnTo>
                    <a:pt x="1142" y="3284"/>
                  </a:lnTo>
                  <a:lnTo>
                    <a:pt x="1218" y="3140"/>
                  </a:lnTo>
                  <a:lnTo>
                    <a:pt x="1288" y="2989"/>
                  </a:lnTo>
                  <a:lnTo>
                    <a:pt x="1356" y="2832"/>
                  </a:lnTo>
                  <a:lnTo>
                    <a:pt x="1420" y="2670"/>
                  </a:lnTo>
                  <a:lnTo>
                    <a:pt x="1451" y="2586"/>
                  </a:lnTo>
                  <a:lnTo>
                    <a:pt x="1480" y="2502"/>
                  </a:lnTo>
                  <a:lnTo>
                    <a:pt x="1537" y="2332"/>
                  </a:lnTo>
                  <a:lnTo>
                    <a:pt x="1590" y="2158"/>
                  </a:lnTo>
                  <a:lnTo>
                    <a:pt x="1641" y="1985"/>
                  </a:lnTo>
                  <a:lnTo>
                    <a:pt x="1689" y="1809"/>
                  </a:lnTo>
                  <a:lnTo>
                    <a:pt x="1777" y="1461"/>
                  </a:lnTo>
                  <a:lnTo>
                    <a:pt x="1854" y="1120"/>
                  </a:lnTo>
                  <a:lnTo>
                    <a:pt x="1925" y="796"/>
                  </a:lnTo>
                  <a:lnTo>
                    <a:pt x="1987" y="496"/>
                  </a:lnTo>
                  <a:lnTo>
                    <a:pt x="2045" y="229"/>
                  </a:lnTo>
                  <a:lnTo>
                    <a:pt x="2098" y="0"/>
                  </a:lnTo>
                  <a:lnTo>
                    <a:pt x="2109" y="4"/>
                  </a:lnTo>
                  <a:lnTo>
                    <a:pt x="2055" y="233"/>
                  </a:lnTo>
                  <a:lnTo>
                    <a:pt x="1998" y="500"/>
                  </a:lnTo>
                  <a:lnTo>
                    <a:pt x="1935" y="800"/>
                  </a:lnTo>
                  <a:lnTo>
                    <a:pt x="1865" y="1124"/>
                  </a:lnTo>
                  <a:lnTo>
                    <a:pt x="1788" y="1465"/>
                  </a:lnTo>
                  <a:lnTo>
                    <a:pt x="1700" y="1813"/>
                  </a:lnTo>
                  <a:lnTo>
                    <a:pt x="1652" y="1989"/>
                  </a:lnTo>
                  <a:lnTo>
                    <a:pt x="1601" y="2164"/>
                  </a:lnTo>
                  <a:lnTo>
                    <a:pt x="1548" y="2337"/>
                  </a:lnTo>
                  <a:lnTo>
                    <a:pt x="1491" y="2507"/>
                  </a:lnTo>
                  <a:lnTo>
                    <a:pt x="1461" y="2591"/>
                  </a:lnTo>
                  <a:lnTo>
                    <a:pt x="1431" y="2675"/>
                  </a:lnTo>
                  <a:lnTo>
                    <a:pt x="1367" y="2838"/>
                  </a:lnTo>
                  <a:lnTo>
                    <a:pt x="1299" y="2995"/>
                  </a:lnTo>
                  <a:lnTo>
                    <a:pt x="1228" y="3145"/>
                  </a:lnTo>
                  <a:lnTo>
                    <a:pt x="1151" y="3290"/>
                  </a:lnTo>
                  <a:lnTo>
                    <a:pt x="1111" y="3358"/>
                  </a:lnTo>
                  <a:lnTo>
                    <a:pt x="1071" y="3425"/>
                  </a:lnTo>
                  <a:lnTo>
                    <a:pt x="1030" y="3490"/>
                  </a:lnTo>
                  <a:lnTo>
                    <a:pt x="987" y="3552"/>
                  </a:lnTo>
                  <a:lnTo>
                    <a:pt x="943" y="3610"/>
                  </a:lnTo>
                  <a:lnTo>
                    <a:pt x="898" y="3669"/>
                  </a:lnTo>
                  <a:lnTo>
                    <a:pt x="853" y="3722"/>
                  </a:lnTo>
                  <a:lnTo>
                    <a:pt x="805" y="3773"/>
                  </a:lnTo>
                  <a:lnTo>
                    <a:pt x="757" y="3821"/>
                  </a:lnTo>
                  <a:lnTo>
                    <a:pt x="706" y="3866"/>
                  </a:lnTo>
                  <a:lnTo>
                    <a:pt x="655" y="3907"/>
                  </a:lnTo>
                  <a:lnTo>
                    <a:pt x="604" y="3944"/>
                  </a:lnTo>
                  <a:lnTo>
                    <a:pt x="548" y="3979"/>
                  </a:lnTo>
                  <a:lnTo>
                    <a:pt x="493" y="4010"/>
                  </a:lnTo>
                  <a:lnTo>
                    <a:pt x="437" y="4036"/>
                  </a:lnTo>
                  <a:lnTo>
                    <a:pt x="380" y="4060"/>
                  </a:lnTo>
                  <a:lnTo>
                    <a:pt x="319" y="4080"/>
                  </a:lnTo>
                  <a:lnTo>
                    <a:pt x="259" y="4095"/>
                  </a:lnTo>
                  <a:lnTo>
                    <a:pt x="196" y="4106"/>
                  </a:lnTo>
                  <a:lnTo>
                    <a:pt x="132" y="4112"/>
                  </a:lnTo>
                  <a:lnTo>
                    <a:pt x="67" y="4115"/>
                  </a:lnTo>
                  <a:lnTo>
                    <a:pt x="0" y="4112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3673474" y="6890897"/>
              <a:ext cx="1970" cy="985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" y="12"/>
                </a:cxn>
                <a:cxn ang="0">
                  <a:pos x="1" y="0"/>
                </a:cxn>
                <a:cxn ang="0">
                  <a:pos x="0" y="12"/>
                </a:cxn>
              </a:cxnLst>
              <a:rect l="0" t="0" r="r" b="b"/>
              <a:pathLst>
                <a:path w="1" h="12">
                  <a:moveTo>
                    <a:pt x="0" y="12"/>
                  </a:moveTo>
                  <a:lnTo>
                    <a:pt x="1" y="12"/>
                  </a:lnTo>
                  <a:lnTo>
                    <a:pt x="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6"/>
            <p:cNvSpPr>
              <a:spLocks/>
            </p:cNvSpPr>
            <p:nvPr/>
          </p:nvSpPr>
          <p:spPr bwMode="auto">
            <a:xfrm>
              <a:off x="5340124" y="3021256"/>
              <a:ext cx="537963" cy="616888"/>
            </a:xfrm>
            <a:custGeom>
              <a:avLst/>
              <a:gdLst/>
              <a:ahLst/>
              <a:cxnLst>
                <a:cxn ang="0">
                  <a:pos x="0" y="773"/>
                </a:cxn>
                <a:cxn ang="0">
                  <a:pos x="9" y="737"/>
                </a:cxn>
                <a:cxn ang="0">
                  <a:pos x="19" y="701"/>
                </a:cxn>
                <a:cxn ang="0">
                  <a:pos x="41" y="633"/>
                </a:cxn>
                <a:cxn ang="0">
                  <a:pos x="68" y="567"/>
                </a:cxn>
                <a:cxn ang="0">
                  <a:pos x="96" y="506"/>
                </a:cxn>
                <a:cxn ang="0">
                  <a:pos x="112" y="477"/>
                </a:cxn>
                <a:cxn ang="0">
                  <a:pos x="128" y="446"/>
                </a:cxn>
                <a:cxn ang="0">
                  <a:pos x="162" y="390"/>
                </a:cxn>
                <a:cxn ang="0">
                  <a:pos x="180" y="364"/>
                </a:cxn>
                <a:cxn ang="0">
                  <a:pos x="200" y="338"/>
                </a:cxn>
                <a:cxn ang="0">
                  <a:pos x="241" y="289"/>
                </a:cxn>
                <a:cxn ang="0">
                  <a:pos x="262" y="265"/>
                </a:cxn>
                <a:cxn ang="0">
                  <a:pos x="285" y="242"/>
                </a:cxn>
                <a:cxn ang="0">
                  <a:pos x="332" y="200"/>
                </a:cxn>
                <a:cxn ang="0">
                  <a:pos x="356" y="179"/>
                </a:cxn>
                <a:cxn ang="0">
                  <a:pos x="381" y="160"/>
                </a:cxn>
                <a:cxn ang="0">
                  <a:pos x="433" y="123"/>
                </a:cxn>
                <a:cxn ang="0">
                  <a:pos x="489" y="87"/>
                </a:cxn>
                <a:cxn ang="0">
                  <a:pos x="547" y="55"/>
                </a:cxn>
                <a:cxn ang="0">
                  <a:pos x="578" y="40"/>
                </a:cxn>
                <a:cxn ang="0">
                  <a:pos x="609" y="27"/>
                </a:cxn>
                <a:cxn ang="0">
                  <a:pos x="672" y="0"/>
                </a:cxn>
                <a:cxn ang="0">
                  <a:pos x="678" y="11"/>
                </a:cxn>
                <a:cxn ang="0">
                  <a:pos x="614" y="37"/>
                </a:cxn>
                <a:cxn ang="0">
                  <a:pos x="583" y="51"/>
                </a:cxn>
                <a:cxn ang="0">
                  <a:pos x="553" y="65"/>
                </a:cxn>
                <a:cxn ang="0">
                  <a:pos x="494" y="97"/>
                </a:cxn>
                <a:cxn ang="0">
                  <a:pos x="439" y="132"/>
                </a:cxn>
                <a:cxn ang="0">
                  <a:pos x="389" y="169"/>
                </a:cxn>
                <a:cxn ang="0">
                  <a:pos x="363" y="188"/>
                </a:cxn>
                <a:cxn ang="0">
                  <a:pos x="340" y="209"/>
                </a:cxn>
                <a:cxn ang="0">
                  <a:pos x="293" y="252"/>
                </a:cxn>
                <a:cxn ang="0">
                  <a:pos x="270" y="274"/>
                </a:cxn>
                <a:cxn ang="0">
                  <a:pos x="249" y="298"/>
                </a:cxn>
                <a:cxn ang="0">
                  <a:pos x="209" y="346"/>
                </a:cxn>
                <a:cxn ang="0">
                  <a:pos x="189" y="372"/>
                </a:cxn>
                <a:cxn ang="0">
                  <a:pos x="172" y="398"/>
                </a:cxn>
                <a:cxn ang="0">
                  <a:pos x="137" y="454"/>
                </a:cxn>
                <a:cxn ang="0">
                  <a:pos x="121" y="484"/>
                </a:cxn>
                <a:cxn ang="0">
                  <a:pos x="106" y="511"/>
                </a:cxn>
                <a:cxn ang="0">
                  <a:pos x="78" y="573"/>
                </a:cxn>
                <a:cxn ang="0">
                  <a:pos x="52" y="638"/>
                </a:cxn>
                <a:cxn ang="0">
                  <a:pos x="29" y="706"/>
                </a:cxn>
                <a:cxn ang="0">
                  <a:pos x="20" y="741"/>
                </a:cxn>
                <a:cxn ang="0">
                  <a:pos x="11" y="777"/>
                </a:cxn>
                <a:cxn ang="0">
                  <a:pos x="0" y="773"/>
                </a:cxn>
              </a:cxnLst>
              <a:rect l="0" t="0" r="r" b="b"/>
              <a:pathLst>
                <a:path w="678" h="777">
                  <a:moveTo>
                    <a:pt x="0" y="773"/>
                  </a:moveTo>
                  <a:lnTo>
                    <a:pt x="9" y="737"/>
                  </a:lnTo>
                  <a:lnTo>
                    <a:pt x="19" y="701"/>
                  </a:lnTo>
                  <a:lnTo>
                    <a:pt x="41" y="633"/>
                  </a:lnTo>
                  <a:lnTo>
                    <a:pt x="68" y="567"/>
                  </a:lnTo>
                  <a:lnTo>
                    <a:pt x="96" y="506"/>
                  </a:lnTo>
                  <a:lnTo>
                    <a:pt x="112" y="477"/>
                  </a:lnTo>
                  <a:lnTo>
                    <a:pt x="128" y="446"/>
                  </a:lnTo>
                  <a:lnTo>
                    <a:pt x="162" y="390"/>
                  </a:lnTo>
                  <a:lnTo>
                    <a:pt x="180" y="364"/>
                  </a:lnTo>
                  <a:lnTo>
                    <a:pt x="200" y="338"/>
                  </a:lnTo>
                  <a:lnTo>
                    <a:pt x="241" y="289"/>
                  </a:lnTo>
                  <a:lnTo>
                    <a:pt x="262" y="265"/>
                  </a:lnTo>
                  <a:lnTo>
                    <a:pt x="285" y="242"/>
                  </a:lnTo>
                  <a:lnTo>
                    <a:pt x="332" y="200"/>
                  </a:lnTo>
                  <a:lnTo>
                    <a:pt x="356" y="179"/>
                  </a:lnTo>
                  <a:lnTo>
                    <a:pt x="381" y="160"/>
                  </a:lnTo>
                  <a:lnTo>
                    <a:pt x="433" y="123"/>
                  </a:lnTo>
                  <a:lnTo>
                    <a:pt x="489" y="87"/>
                  </a:lnTo>
                  <a:lnTo>
                    <a:pt x="547" y="55"/>
                  </a:lnTo>
                  <a:lnTo>
                    <a:pt x="578" y="40"/>
                  </a:lnTo>
                  <a:lnTo>
                    <a:pt x="609" y="27"/>
                  </a:lnTo>
                  <a:lnTo>
                    <a:pt x="672" y="0"/>
                  </a:lnTo>
                  <a:lnTo>
                    <a:pt x="678" y="11"/>
                  </a:lnTo>
                  <a:lnTo>
                    <a:pt x="614" y="37"/>
                  </a:lnTo>
                  <a:lnTo>
                    <a:pt x="583" y="51"/>
                  </a:lnTo>
                  <a:lnTo>
                    <a:pt x="553" y="65"/>
                  </a:lnTo>
                  <a:lnTo>
                    <a:pt x="494" y="97"/>
                  </a:lnTo>
                  <a:lnTo>
                    <a:pt x="439" y="132"/>
                  </a:lnTo>
                  <a:lnTo>
                    <a:pt x="389" y="169"/>
                  </a:lnTo>
                  <a:lnTo>
                    <a:pt x="363" y="188"/>
                  </a:lnTo>
                  <a:lnTo>
                    <a:pt x="340" y="209"/>
                  </a:lnTo>
                  <a:lnTo>
                    <a:pt x="293" y="252"/>
                  </a:lnTo>
                  <a:lnTo>
                    <a:pt x="270" y="274"/>
                  </a:lnTo>
                  <a:lnTo>
                    <a:pt x="249" y="298"/>
                  </a:lnTo>
                  <a:lnTo>
                    <a:pt x="209" y="346"/>
                  </a:lnTo>
                  <a:lnTo>
                    <a:pt x="189" y="372"/>
                  </a:lnTo>
                  <a:lnTo>
                    <a:pt x="172" y="398"/>
                  </a:lnTo>
                  <a:lnTo>
                    <a:pt x="137" y="454"/>
                  </a:lnTo>
                  <a:lnTo>
                    <a:pt x="121" y="484"/>
                  </a:lnTo>
                  <a:lnTo>
                    <a:pt x="106" y="511"/>
                  </a:lnTo>
                  <a:lnTo>
                    <a:pt x="78" y="573"/>
                  </a:lnTo>
                  <a:lnTo>
                    <a:pt x="52" y="638"/>
                  </a:lnTo>
                  <a:lnTo>
                    <a:pt x="29" y="706"/>
                  </a:lnTo>
                  <a:lnTo>
                    <a:pt x="20" y="741"/>
                  </a:lnTo>
                  <a:lnTo>
                    <a:pt x="11" y="777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7"/>
            <p:cNvSpPr>
              <a:spLocks/>
            </p:cNvSpPr>
            <p:nvPr/>
          </p:nvSpPr>
          <p:spPr bwMode="auto">
            <a:xfrm>
              <a:off x="5336849" y="3637430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5872616" y="3026154"/>
              <a:ext cx="5911" cy="9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12"/>
                </a:cxn>
                <a:cxn ang="0">
                  <a:pos x="6" y="11"/>
                </a:cxn>
                <a:cxn ang="0">
                  <a:pos x="0" y="0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2" y="0"/>
                  </a:lnTo>
                  <a:lnTo>
                    <a:pt x="4" y="12"/>
                  </a:lnTo>
                  <a:lnTo>
                    <a:pt x="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42" name="41 Imagen" descr="LOGO VERBIO_3D_448 x 142_TIF.t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940152" y="332656"/>
            <a:ext cx="2724244" cy="8640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117A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8" y="2643191"/>
            <a:ext cx="4500563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2286008" y="3"/>
            <a:ext cx="11588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3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2800350" y="1049340"/>
            <a:ext cx="2090738" cy="580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1 Marcador de título"/>
          <p:cNvSpPr>
            <a:spLocks noGrp="1"/>
          </p:cNvSpPr>
          <p:nvPr>
            <p:ph type="title"/>
          </p:nvPr>
        </p:nvSpPr>
        <p:spPr bwMode="auto">
          <a:xfrm>
            <a:off x="1057283" y="2357439"/>
            <a:ext cx="6086475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057283" y="4357688"/>
            <a:ext cx="2022475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42227C36-4574-4CF8-A5BF-73B21AFEDB1B}" type="datetime1">
              <a:rPr lang="es-ES"/>
              <a:pPr>
                <a:defRPr/>
              </a:pPr>
              <a:t>30/10/2014</a:t>
            </a:fld>
            <a:endParaRPr lang="es-ES" dirty="0"/>
          </a:p>
        </p:txBody>
      </p:sp>
      <p:pic>
        <p:nvPicPr>
          <p:cNvPr id="1031" name="Picture 39"/>
          <p:cNvPicPr>
            <a:picLocks noChangeAspect="1" noChangeArrowheads="1"/>
          </p:cNvPicPr>
          <p:nvPr userDrawn="1"/>
        </p:nvPicPr>
        <p:blipFill>
          <a:blip r:embed="rId18" cstate="email"/>
          <a:srcRect/>
          <a:stretch>
            <a:fillRect/>
          </a:stretch>
        </p:blipFill>
        <p:spPr bwMode="auto">
          <a:xfrm>
            <a:off x="1004896" y="2143124"/>
            <a:ext cx="52387" cy="2916239"/>
          </a:xfrm>
          <a:prstGeom prst="rect">
            <a:avLst/>
          </a:prstGeom>
          <a:solidFill>
            <a:srgbClr val="0019A6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42 Grupo"/>
          <p:cNvGrpSpPr>
            <a:grpSpLocks/>
          </p:cNvGrpSpPr>
          <p:nvPr userDrawn="1"/>
        </p:nvGrpSpPr>
        <p:grpSpPr bwMode="auto">
          <a:xfrm rot="-3696640">
            <a:off x="2896402" y="865986"/>
            <a:ext cx="5427663" cy="6073775"/>
            <a:chOff x="927101" y="1588"/>
            <a:chExt cx="6737350" cy="7540625"/>
          </a:xfrm>
        </p:grpSpPr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6105333" y="1309382"/>
              <a:ext cx="794137" cy="532140"/>
            </a:xfrm>
            <a:custGeom>
              <a:avLst/>
              <a:gdLst/>
              <a:ahLst/>
              <a:cxnLst>
                <a:cxn ang="0">
                  <a:pos x="0" y="667"/>
                </a:cxn>
                <a:cxn ang="0">
                  <a:pos x="11" y="626"/>
                </a:cxn>
                <a:cxn ang="0">
                  <a:pos x="23" y="583"/>
                </a:cxn>
                <a:cxn ang="0">
                  <a:pos x="36" y="543"/>
                </a:cxn>
                <a:cxn ang="0">
                  <a:pos x="52" y="505"/>
                </a:cxn>
                <a:cxn ang="0">
                  <a:pos x="69" y="466"/>
                </a:cxn>
                <a:cxn ang="0">
                  <a:pos x="89" y="430"/>
                </a:cxn>
                <a:cxn ang="0">
                  <a:pos x="111" y="393"/>
                </a:cxn>
                <a:cxn ang="0">
                  <a:pos x="133" y="359"/>
                </a:cxn>
                <a:cxn ang="0">
                  <a:pos x="157" y="326"/>
                </a:cxn>
                <a:cxn ang="0">
                  <a:pos x="184" y="295"/>
                </a:cxn>
                <a:cxn ang="0">
                  <a:pos x="211" y="265"/>
                </a:cxn>
                <a:cxn ang="0">
                  <a:pos x="239" y="236"/>
                </a:cxn>
                <a:cxn ang="0">
                  <a:pos x="300" y="184"/>
                </a:cxn>
                <a:cxn ang="0">
                  <a:pos x="332" y="158"/>
                </a:cxn>
                <a:cxn ang="0">
                  <a:pos x="366" y="134"/>
                </a:cxn>
                <a:cxn ang="0">
                  <a:pos x="401" y="113"/>
                </a:cxn>
                <a:cxn ang="0">
                  <a:pos x="436" y="94"/>
                </a:cxn>
                <a:cxn ang="0">
                  <a:pos x="472" y="77"/>
                </a:cxn>
                <a:cxn ang="0">
                  <a:pos x="509" y="60"/>
                </a:cxn>
                <a:cxn ang="0">
                  <a:pos x="546" y="46"/>
                </a:cxn>
                <a:cxn ang="0">
                  <a:pos x="586" y="33"/>
                </a:cxn>
                <a:cxn ang="0">
                  <a:pos x="626" y="24"/>
                </a:cxn>
                <a:cxn ang="0">
                  <a:pos x="667" y="14"/>
                </a:cxn>
                <a:cxn ang="0">
                  <a:pos x="707" y="8"/>
                </a:cxn>
                <a:cxn ang="0">
                  <a:pos x="747" y="2"/>
                </a:cxn>
                <a:cxn ang="0">
                  <a:pos x="831" y="0"/>
                </a:cxn>
                <a:cxn ang="0">
                  <a:pos x="873" y="1"/>
                </a:cxn>
                <a:cxn ang="0">
                  <a:pos x="915" y="4"/>
                </a:cxn>
                <a:cxn ang="0">
                  <a:pos x="956" y="10"/>
                </a:cxn>
                <a:cxn ang="0">
                  <a:pos x="1000" y="18"/>
                </a:cxn>
                <a:cxn ang="0">
                  <a:pos x="998" y="30"/>
                </a:cxn>
                <a:cxn ang="0">
                  <a:pos x="955" y="22"/>
                </a:cxn>
                <a:cxn ang="0">
                  <a:pos x="914" y="16"/>
                </a:cxn>
                <a:cxn ang="0">
                  <a:pos x="871" y="13"/>
                </a:cxn>
                <a:cxn ang="0">
                  <a:pos x="831" y="12"/>
                </a:cxn>
                <a:cxn ang="0">
                  <a:pos x="747" y="14"/>
                </a:cxn>
                <a:cxn ang="0">
                  <a:pos x="709" y="20"/>
                </a:cxn>
                <a:cxn ang="0">
                  <a:pos x="669" y="26"/>
                </a:cxn>
                <a:cxn ang="0">
                  <a:pos x="629" y="36"/>
                </a:cxn>
                <a:cxn ang="0">
                  <a:pos x="589" y="45"/>
                </a:cxn>
                <a:cxn ang="0">
                  <a:pos x="550" y="57"/>
                </a:cxn>
                <a:cxn ang="0">
                  <a:pos x="514" y="70"/>
                </a:cxn>
                <a:cxn ang="0">
                  <a:pos x="477" y="88"/>
                </a:cxn>
                <a:cxn ang="0">
                  <a:pos x="441" y="105"/>
                </a:cxn>
                <a:cxn ang="0">
                  <a:pos x="406" y="124"/>
                </a:cxn>
                <a:cxn ang="0">
                  <a:pos x="372" y="145"/>
                </a:cxn>
                <a:cxn ang="0">
                  <a:pos x="340" y="168"/>
                </a:cxn>
                <a:cxn ang="0">
                  <a:pos x="308" y="193"/>
                </a:cxn>
                <a:cxn ang="0">
                  <a:pos x="247" y="245"/>
                </a:cxn>
                <a:cxn ang="0">
                  <a:pos x="219" y="274"/>
                </a:cxn>
                <a:cxn ang="0">
                  <a:pos x="192" y="305"/>
                </a:cxn>
                <a:cxn ang="0">
                  <a:pos x="167" y="334"/>
                </a:cxn>
                <a:cxn ang="0">
                  <a:pos x="143" y="367"/>
                </a:cxn>
                <a:cxn ang="0">
                  <a:pos x="120" y="401"/>
                </a:cxn>
                <a:cxn ang="0">
                  <a:pos x="99" y="437"/>
                </a:cxn>
                <a:cxn ang="0">
                  <a:pos x="80" y="471"/>
                </a:cxn>
                <a:cxn ang="0">
                  <a:pos x="63" y="510"/>
                </a:cxn>
                <a:cxn ang="0">
                  <a:pos x="47" y="549"/>
                </a:cxn>
                <a:cxn ang="0">
                  <a:pos x="33" y="588"/>
                </a:cxn>
                <a:cxn ang="0">
                  <a:pos x="21" y="630"/>
                </a:cxn>
                <a:cxn ang="0">
                  <a:pos x="11" y="671"/>
                </a:cxn>
                <a:cxn ang="0">
                  <a:pos x="0" y="667"/>
                </a:cxn>
              </a:cxnLst>
              <a:rect l="0" t="0" r="r" b="b"/>
              <a:pathLst>
                <a:path w="1000" h="671">
                  <a:moveTo>
                    <a:pt x="0" y="667"/>
                  </a:moveTo>
                  <a:lnTo>
                    <a:pt x="11" y="626"/>
                  </a:lnTo>
                  <a:lnTo>
                    <a:pt x="23" y="583"/>
                  </a:lnTo>
                  <a:lnTo>
                    <a:pt x="36" y="543"/>
                  </a:lnTo>
                  <a:lnTo>
                    <a:pt x="52" y="505"/>
                  </a:lnTo>
                  <a:lnTo>
                    <a:pt x="69" y="466"/>
                  </a:lnTo>
                  <a:lnTo>
                    <a:pt x="89" y="430"/>
                  </a:lnTo>
                  <a:lnTo>
                    <a:pt x="111" y="393"/>
                  </a:lnTo>
                  <a:lnTo>
                    <a:pt x="133" y="359"/>
                  </a:lnTo>
                  <a:lnTo>
                    <a:pt x="157" y="326"/>
                  </a:lnTo>
                  <a:lnTo>
                    <a:pt x="184" y="295"/>
                  </a:lnTo>
                  <a:lnTo>
                    <a:pt x="211" y="265"/>
                  </a:lnTo>
                  <a:lnTo>
                    <a:pt x="239" y="236"/>
                  </a:lnTo>
                  <a:lnTo>
                    <a:pt x="300" y="184"/>
                  </a:lnTo>
                  <a:lnTo>
                    <a:pt x="332" y="158"/>
                  </a:lnTo>
                  <a:lnTo>
                    <a:pt x="366" y="134"/>
                  </a:lnTo>
                  <a:lnTo>
                    <a:pt x="401" y="113"/>
                  </a:lnTo>
                  <a:lnTo>
                    <a:pt x="436" y="94"/>
                  </a:lnTo>
                  <a:lnTo>
                    <a:pt x="472" y="77"/>
                  </a:lnTo>
                  <a:lnTo>
                    <a:pt x="509" y="60"/>
                  </a:lnTo>
                  <a:lnTo>
                    <a:pt x="546" y="46"/>
                  </a:lnTo>
                  <a:lnTo>
                    <a:pt x="586" y="33"/>
                  </a:lnTo>
                  <a:lnTo>
                    <a:pt x="626" y="24"/>
                  </a:lnTo>
                  <a:lnTo>
                    <a:pt x="667" y="14"/>
                  </a:lnTo>
                  <a:lnTo>
                    <a:pt x="707" y="8"/>
                  </a:lnTo>
                  <a:lnTo>
                    <a:pt x="747" y="2"/>
                  </a:lnTo>
                  <a:lnTo>
                    <a:pt x="831" y="0"/>
                  </a:lnTo>
                  <a:lnTo>
                    <a:pt x="873" y="1"/>
                  </a:lnTo>
                  <a:lnTo>
                    <a:pt x="915" y="4"/>
                  </a:lnTo>
                  <a:lnTo>
                    <a:pt x="956" y="10"/>
                  </a:lnTo>
                  <a:lnTo>
                    <a:pt x="1000" y="18"/>
                  </a:lnTo>
                  <a:lnTo>
                    <a:pt x="998" y="30"/>
                  </a:lnTo>
                  <a:lnTo>
                    <a:pt x="955" y="22"/>
                  </a:lnTo>
                  <a:lnTo>
                    <a:pt x="914" y="16"/>
                  </a:lnTo>
                  <a:lnTo>
                    <a:pt x="871" y="13"/>
                  </a:lnTo>
                  <a:lnTo>
                    <a:pt x="831" y="12"/>
                  </a:lnTo>
                  <a:lnTo>
                    <a:pt x="747" y="14"/>
                  </a:lnTo>
                  <a:lnTo>
                    <a:pt x="709" y="20"/>
                  </a:lnTo>
                  <a:lnTo>
                    <a:pt x="669" y="26"/>
                  </a:lnTo>
                  <a:lnTo>
                    <a:pt x="629" y="36"/>
                  </a:lnTo>
                  <a:lnTo>
                    <a:pt x="589" y="45"/>
                  </a:lnTo>
                  <a:lnTo>
                    <a:pt x="550" y="57"/>
                  </a:lnTo>
                  <a:lnTo>
                    <a:pt x="514" y="70"/>
                  </a:lnTo>
                  <a:lnTo>
                    <a:pt x="477" y="88"/>
                  </a:lnTo>
                  <a:lnTo>
                    <a:pt x="441" y="105"/>
                  </a:lnTo>
                  <a:lnTo>
                    <a:pt x="406" y="124"/>
                  </a:lnTo>
                  <a:lnTo>
                    <a:pt x="372" y="145"/>
                  </a:lnTo>
                  <a:lnTo>
                    <a:pt x="340" y="168"/>
                  </a:lnTo>
                  <a:lnTo>
                    <a:pt x="308" y="193"/>
                  </a:lnTo>
                  <a:lnTo>
                    <a:pt x="247" y="245"/>
                  </a:lnTo>
                  <a:lnTo>
                    <a:pt x="219" y="274"/>
                  </a:lnTo>
                  <a:lnTo>
                    <a:pt x="192" y="305"/>
                  </a:lnTo>
                  <a:lnTo>
                    <a:pt x="167" y="334"/>
                  </a:lnTo>
                  <a:lnTo>
                    <a:pt x="143" y="367"/>
                  </a:lnTo>
                  <a:lnTo>
                    <a:pt x="120" y="401"/>
                  </a:lnTo>
                  <a:lnTo>
                    <a:pt x="99" y="437"/>
                  </a:lnTo>
                  <a:lnTo>
                    <a:pt x="80" y="471"/>
                  </a:lnTo>
                  <a:lnTo>
                    <a:pt x="63" y="510"/>
                  </a:lnTo>
                  <a:lnTo>
                    <a:pt x="47" y="549"/>
                  </a:lnTo>
                  <a:lnTo>
                    <a:pt x="33" y="588"/>
                  </a:lnTo>
                  <a:lnTo>
                    <a:pt x="21" y="630"/>
                  </a:lnTo>
                  <a:lnTo>
                    <a:pt x="11" y="671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8"/>
            <p:cNvSpPr>
              <a:spLocks/>
            </p:cNvSpPr>
            <p:nvPr/>
          </p:nvSpPr>
          <p:spPr bwMode="auto">
            <a:xfrm>
              <a:off x="6895172" y="1322783"/>
              <a:ext cx="532052" cy="7922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5" y="10"/>
                </a:cxn>
                <a:cxn ang="0">
                  <a:pos x="86" y="22"/>
                </a:cxn>
                <a:cxn ang="0">
                  <a:pos x="128" y="36"/>
                </a:cxn>
                <a:cxn ang="0">
                  <a:pos x="166" y="51"/>
                </a:cxn>
                <a:cxn ang="0">
                  <a:pos x="204" y="70"/>
                </a:cxn>
                <a:cxn ang="0">
                  <a:pos x="239" y="88"/>
                </a:cxn>
                <a:cxn ang="0">
                  <a:pos x="275" y="110"/>
                </a:cxn>
                <a:cxn ang="0">
                  <a:pos x="311" y="134"/>
                </a:cxn>
                <a:cxn ang="0">
                  <a:pos x="343" y="158"/>
                </a:cxn>
                <a:cxn ang="0">
                  <a:pos x="375" y="183"/>
                </a:cxn>
                <a:cxn ang="0">
                  <a:pos x="405" y="210"/>
                </a:cxn>
                <a:cxn ang="0">
                  <a:pos x="434" y="239"/>
                </a:cxn>
                <a:cxn ang="0">
                  <a:pos x="487" y="299"/>
                </a:cxn>
                <a:cxn ang="0">
                  <a:pos x="511" y="331"/>
                </a:cxn>
                <a:cxn ang="0">
                  <a:pos x="535" y="365"/>
                </a:cxn>
                <a:cxn ang="0">
                  <a:pos x="556" y="400"/>
                </a:cxn>
                <a:cxn ang="0">
                  <a:pos x="576" y="435"/>
                </a:cxn>
                <a:cxn ang="0">
                  <a:pos x="594" y="471"/>
                </a:cxn>
                <a:cxn ang="0">
                  <a:pos x="610" y="508"/>
                </a:cxn>
                <a:cxn ang="0">
                  <a:pos x="624" y="547"/>
                </a:cxn>
                <a:cxn ang="0">
                  <a:pos x="636" y="586"/>
                </a:cxn>
                <a:cxn ang="0">
                  <a:pos x="647" y="625"/>
                </a:cxn>
                <a:cxn ang="0">
                  <a:pos x="655" y="665"/>
                </a:cxn>
                <a:cxn ang="0">
                  <a:pos x="662" y="706"/>
                </a:cxn>
                <a:cxn ang="0">
                  <a:pos x="667" y="748"/>
                </a:cxn>
                <a:cxn ang="0">
                  <a:pos x="671" y="830"/>
                </a:cxn>
                <a:cxn ang="0">
                  <a:pos x="670" y="871"/>
                </a:cxn>
                <a:cxn ang="0">
                  <a:pos x="666" y="914"/>
                </a:cxn>
                <a:cxn ang="0">
                  <a:pos x="660" y="957"/>
                </a:cxn>
                <a:cxn ang="0">
                  <a:pos x="652" y="999"/>
                </a:cxn>
                <a:cxn ang="0">
                  <a:pos x="640" y="998"/>
                </a:cxn>
                <a:cxn ang="0">
                  <a:pos x="648" y="955"/>
                </a:cxn>
                <a:cxn ang="0">
                  <a:pos x="654" y="914"/>
                </a:cxn>
                <a:cxn ang="0">
                  <a:pos x="658" y="871"/>
                </a:cxn>
                <a:cxn ang="0">
                  <a:pos x="659" y="830"/>
                </a:cxn>
                <a:cxn ang="0">
                  <a:pos x="655" y="749"/>
                </a:cxn>
                <a:cxn ang="0">
                  <a:pos x="650" y="708"/>
                </a:cxn>
                <a:cxn ang="0">
                  <a:pos x="643" y="668"/>
                </a:cxn>
                <a:cxn ang="0">
                  <a:pos x="635" y="628"/>
                </a:cxn>
                <a:cxn ang="0">
                  <a:pos x="624" y="589"/>
                </a:cxn>
                <a:cxn ang="0">
                  <a:pos x="614" y="552"/>
                </a:cxn>
                <a:cxn ang="0">
                  <a:pos x="599" y="513"/>
                </a:cxn>
                <a:cxn ang="0">
                  <a:pos x="583" y="476"/>
                </a:cxn>
                <a:cxn ang="0">
                  <a:pos x="566" y="440"/>
                </a:cxn>
                <a:cxn ang="0">
                  <a:pos x="546" y="405"/>
                </a:cxn>
                <a:cxn ang="0">
                  <a:pos x="524" y="371"/>
                </a:cxn>
                <a:cxn ang="0">
                  <a:pos x="502" y="339"/>
                </a:cxn>
                <a:cxn ang="0">
                  <a:pos x="478" y="307"/>
                </a:cxn>
                <a:cxn ang="0">
                  <a:pos x="425" y="247"/>
                </a:cxn>
                <a:cxn ang="0">
                  <a:pos x="397" y="219"/>
                </a:cxn>
                <a:cxn ang="0">
                  <a:pos x="367" y="192"/>
                </a:cxn>
                <a:cxn ang="0">
                  <a:pos x="335" y="167"/>
                </a:cxn>
                <a:cxn ang="0">
                  <a:pos x="303" y="143"/>
                </a:cxn>
                <a:cxn ang="0">
                  <a:pos x="270" y="120"/>
                </a:cxn>
                <a:cxn ang="0">
                  <a:pos x="234" y="99"/>
                </a:cxn>
                <a:cxn ang="0">
                  <a:pos x="198" y="80"/>
                </a:cxn>
                <a:cxn ang="0">
                  <a:pos x="161" y="62"/>
                </a:cxn>
                <a:cxn ang="0">
                  <a:pos x="122" y="47"/>
                </a:cxn>
                <a:cxn ang="0">
                  <a:pos x="84" y="34"/>
                </a:cxn>
                <a:cxn ang="0">
                  <a:pos x="42" y="22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671" h="999">
                  <a:moveTo>
                    <a:pt x="2" y="0"/>
                  </a:moveTo>
                  <a:lnTo>
                    <a:pt x="45" y="10"/>
                  </a:lnTo>
                  <a:lnTo>
                    <a:pt x="86" y="22"/>
                  </a:lnTo>
                  <a:lnTo>
                    <a:pt x="128" y="36"/>
                  </a:lnTo>
                  <a:lnTo>
                    <a:pt x="166" y="51"/>
                  </a:lnTo>
                  <a:lnTo>
                    <a:pt x="204" y="70"/>
                  </a:lnTo>
                  <a:lnTo>
                    <a:pt x="239" y="88"/>
                  </a:lnTo>
                  <a:lnTo>
                    <a:pt x="275" y="110"/>
                  </a:lnTo>
                  <a:lnTo>
                    <a:pt x="311" y="134"/>
                  </a:lnTo>
                  <a:lnTo>
                    <a:pt x="343" y="158"/>
                  </a:lnTo>
                  <a:lnTo>
                    <a:pt x="375" y="183"/>
                  </a:lnTo>
                  <a:lnTo>
                    <a:pt x="405" y="210"/>
                  </a:lnTo>
                  <a:lnTo>
                    <a:pt x="434" y="239"/>
                  </a:lnTo>
                  <a:lnTo>
                    <a:pt x="487" y="299"/>
                  </a:lnTo>
                  <a:lnTo>
                    <a:pt x="511" y="331"/>
                  </a:lnTo>
                  <a:lnTo>
                    <a:pt x="535" y="365"/>
                  </a:lnTo>
                  <a:lnTo>
                    <a:pt x="556" y="400"/>
                  </a:lnTo>
                  <a:lnTo>
                    <a:pt x="576" y="435"/>
                  </a:lnTo>
                  <a:lnTo>
                    <a:pt x="594" y="471"/>
                  </a:lnTo>
                  <a:lnTo>
                    <a:pt x="610" y="508"/>
                  </a:lnTo>
                  <a:lnTo>
                    <a:pt x="624" y="547"/>
                  </a:lnTo>
                  <a:lnTo>
                    <a:pt x="636" y="586"/>
                  </a:lnTo>
                  <a:lnTo>
                    <a:pt x="647" y="625"/>
                  </a:lnTo>
                  <a:lnTo>
                    <a:pt x="655" y="665"/>
                  </a:lnTo>
                  <a:lnTo>
                    <a:pt x="662" y="706"/>
                  </a:lnTo>
                  <a:lnTo>
                    <a:pt x="667" y="748"/>
                  </a:lnTo>
                  <a:lnTo>
                    <a:pt x="671" y="830"/>
                  </a:lnTo>
                  <a:lnTo>
                    <a:pt x="670" y="871"/>
                  </a:lnTo>
                  <a:lnTo>
                    <a:pt x="666" y="914"/>
                  </a:lnTo>
                  <a:lnTo>
                    <a:pt x="660" y="957"/>
                  </a:lnTo>
                  <a:lnTo>
                    <a:pt x="652" y="999"/>
                  </a:lnTo>
                  <a:lnTo>
                    <a:pt x="640" y="998"/>
                  </a:lnTo>
                  <a:lnTo>
                    <a:pt x="648" y="955"/>
                  </a:lnTo>
                  <a:lnTo>
                    <a:pt x="654" y="914"/>
                  </a:lnTo>
                  <a:lnTo>
                    <a:pt x="658" y="871"/>
                  </a:lnTo>
                  <a:lnTo>
                    <a:pt x="659" y="830"/>
                  </a:lnTo>
                  <a:lnTo>
                    <a:pt x="655" y="749"/>
                  </a:lnTo>
                  <a:lnTo>
                    <a:pt x="650" y="708"/>
                  </a:lnTo>
                  <a:lnTo>
                    <a:pt x="643" y="668"/>
                  </a:lnTo>
                  <a:lnTo>
                    <a:pt x="635" y="628"/>
                  </a:lnTo>
                  <a:lnTo>
                    <a:pt x="624" y="589"/>
                  </a:lnTo>
                  <a:lnTo>
                    <a:pt x="614" y="552"/>
                  </a:lnTo>
                  <a:lnTo>
                    <a:pt x="599" y="513"/>
                  </a:lnTo>
                  <a:lnTo>
                    <a:pt x="583" y="476"/>
                  </a:lnTo>
                  <a:lnTo>
                    <a:pt x="566" y="440"/>
                  </a:lnTo>
                  <a:lnTo>
                    <a:pt x="546" y="405"/>
                  </a:lnTo>
                  <a:lnTo>
                    <a:pt x="524" y="371"/>
                  </a:lnTo>
                  <a:lnTo>
                    <a:pt x="502" y="339"/>
                  </a:lnTo>
                  <a:lnTo>
                    <a:pt x="478" y="307"/>
                  </a:lnTo>
                  <a:lnTo>
                    <a:pt x="425" y="247"/>
                  </a:lnTo>
                  <a:lnTo>
                    <a:pt x="397" y="219"/>
                  </a:lnTo>
                  <a:lnTo>
                    <a:pt x="367" y="192"/>
                  </a:lnTo>
                  <a:lnTo>
                    <a:pt x="335" y="167"/>
                  </a:lnTo>
                  <a:lnTo>
                    <a:pt x="303" y="143"/>
                  </a:lnTo>
                  <a:lnTo>
                    <a:pt x="270" y="120"/>
                  </a:lnTo>
                  <a:lnTo>
                    <a:pt x="234" y="99"/>
                  </a:lnTo>
                  <a:lnTo>
                    <a:pt x="198" y="80"/>
                  </a:lnTo>
                  <a:lnTo>
                    <a:pt x="161" y="62"/>
                  </a:lnTo>
                  <a:lnTo>
                    <a:pt x="122" y="47"/>
                  </a:lnTo>
                  <a:lnTo>
                    <a:pt x="84" y="34"/>
                  </a:lnTo>
                  <a:lnTo>
                    <a:pt x="42" y="22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6900889" y="1324210"/>
              <a:ext cx="1970" cy="788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10"/>
            <p:cNvSpPr>
              <a:spLocks/>
            </p:cNvSpPr>
            <p:nvPr/>
          </p:nvSpPr>
          <p:spPr bwMode="auto">
            <a:xfrm>
              <a:off x="6620744" y="2114956"/>
              <a:ext cx="794137" cy="530169"/>
            </a:xfrm>
            <a:custGeom>
              <a:avLst/>
              <a:gdLst/>
              <a:ahLst/>
              <a:cxnLst>
                <a:cxn ang="0">
                  <a:pos x="1000" y="3"/>
                </a:cxn>
                <a:cxn ang="0">
                  <a:pos x="990" y="44"/>
                </a:cxn>
                <a:cxn ang="0">
                  <a:pos x="978" y="85"/>
                </a:cxn>
                <a:cxn ang="0">
                  <a:pos x="964" y="127"/>
                </a:cxn>
                <a:cxn ang="0">
                  <a:pos x="948" y="165"/>
                </a:cxn>
                <a:cxn ang="0">
                  <a:pos x="931" y="202"/>
                </a:cxn>
                <a:cxn ang="0">
                  <a:pos x="911" y="240"/>
                </a:cxn>
                <a:cxn ang="0">
                  <a:pos x="891" y="274"/>
                </a:cxn>
                <a:cxn ang="0">
                  <a:pos x="867" y="310"/>
                </a:cxn>
                <a:cxn ang="0">
                  <a:pos x="842" y="342"/>
                </a:cxn>
                <a:cxn ang="0">
                  <a:pos x="817" y="374"/>
                </a:cxn>
                <a:cxn ang="0">
                  <a:pos x="790" y="405"/>
                </a:cxn>
                <a:cxn ang="0">
                  <a:pos x="762" y="434"/>
                </a:cxn>
                <a:cxn ang="0">
                  <a:pos x="701" y="487"/>
                </a:cxn>
                <a:cxn ang="0">
                  <a:pos x="669" y="511"/>
                </a:cxn>
                <a:cxn ang="0">
                  <a:pos x="635" y="534"/>
                </a:cxn>
                <a:cxn ang="0">
                  <a:pos x="601" y="555"/>
                </a:cxn>
                <a:cxn ang="0">
                  <a:pos x="565" y="575"/>
                </a:cxn>
                <a:cxn ang="0">
                  <a:pos x="529" y="593"/>
                </a:cxn>
                <a:cxn ang="0">
                  <a:pos x="492" y="609"/>
                </a:cxn>
                <a:cxn ang="0">
                  <a:pos x="454" y="623"/>
                </a:cxn>
                <a:cxn ang="0">
                  <a:pos x="416" y="635"/>
                </a:cxn>
                <a:cxn ang="0">
                  <a:pos x="374" y="646"/>
                </a:cxn>
                <a:cxn ang="0">
                  <a:pos x="336" y="655"/>
                </a:cxn>
                <a:cxn ang="0">
                  <a:pos x="294" y="662"/>
                </a:cxn>
                <a:cxn ang="0">
                  <a:pos x="255" y="666"/>
                </a:cxn>
                <a:cxn ang="0">
                  <a:pos x="169" y="670"/>
                </a:cxn>
                <a:cxn ang="0">
                  <a:pos x="128" y="669"/>
                </a:cxn>
                <a:cxn ang="0">
                  <a:pos x="85" y="665"/>
                </a:cxn>
                <a:cxn ang="0">
                  <a:pos x="43" y="659"/>
                </a:cxn>
                <a:cxn ang="0">
                  <a:pos x="0" y="651"/>
                </a:cxn>
                <a:cxn ang="0">
                  <a:pos x="3" y="641"/>
                </a:cxn>
                <a:cxn ang="0">
                  <a:pos x="45" y="649"/>
                </a:cxn>
                <a:cxn ang="0">
                  <a:pos x="85" y="654"/>
                </a:cxn>
                <a:cxn ang="0">
                  <a:pos x="128" y="658"/>
                </a:cxn>
                <a:cxn ang="0">
                  <a:pos x="169" y="659"/>
                </a:cxn>
                <a:cxn ang="0">
                  <a:pos x="252" y="655"/>
                </a:cxn>
                <a:cxn ang="0">
                  <a:pos x="292" y="651"/>
                </a:cxn>
                <a:cxn ang="0">
                  <a:pos x="332" y="645"/>
                </a:cxn>
                <a:cxn ang="0">
                  <a:pos x="370" y="635"/>
                </a:cxn>
                <a:cxn ang="0">
                  <a:pos x="410" y="625"/>
                </a:cxn>
                <a:cxn ang="0">
                  <a:pos x="449" y="613"/>
                </a:cxn>
                <a:cxn ang="0">
                  <a:pos x="486" y="598"/>
                </a:cxn>
                <a:cxn ang="0">
                  <a:pos x="524" y="582"/>
                </a:cxn>
                <a:cxn ang="0">
                  <a:pos x="558" y="566"/>
                </a:cxn>
                <a:cxn ang="0">
                  <a:pos x="593" y="546"/>
                </a:cxn>
                <a:cxn ang="0">
                  <a:pos x="627" y="525"/>
                </a:cxn>
                <a:cxn ang="0">
                  <a:pos x="661" y="502"/>
                </a:cxn>
                <a:cxn ang="0">
                  <a:pos x="693" y="478"/>
                </a:cxn>
                <a:cxn ang="0">
                  <a:pos x="754" y="425"/>
                </a:cxn>
                <a:cxn ang="0">
                  <a:pos x="781" y="397"/>
                </a:cxn>
                <a:cxn ang="0">
                  <a:pos x="807" y="366"/>
                </a:cxn>
                <a:cxn ang="0">
                  <a:pos x="833" y="334"/>
                </a:cxn>
                <a:cxn ang="0">
                  <a:pos x="858" y="302"/>
                </a:cxn>
                <a:cxn ang="0">
                  <a:pos x="880" y="269"/>
                </a:cxn>
                <a:cxn ang="0">
                  <a:pos x="900" y="234"/>
                </a:cxn>
                <a:cxn ang="0">
                  <a:pos x="920" y="197"/>
                </a:cxn>
                <a:cxn ang="0">
                  <a:pos x="938" y="160"/>
                </a:cxn>
                <a:cxn ang="0">
                  <a:pos x="954" y="121"/>
                </a:cxn>
                <a:cxn ang="0">
                  <a:pos x="966" y="83"/>
                </a:cxn>
                <a:cxn ang="0">
                  <a:pos x="978" y="41"/>
                </a:cxn>
                <a:cxn ang="0">
                  <a:pos x="988" y="0"/>
                </a:cxn>
                <a:cxn ang="0">
                  <a:pos x="1000" y="3"/>
                </a:cxn>
              </a:cxnLst>
              <a:rect l="0" t="0" r="r" b="b"/>
              <a:pathLst>
                <a:path w="1000" h="670">
                  <a:moveTo>
                    <a:pt x="1000" y="3"/>
                  </a:moveTo>
                  <a:lnTo>
                    <a:pt x="990" y="44"/>
                  </a:lnTo>
                  <a:lnTo>
                    <a:pt x="978" y="85"/>
                  </a:lnTo>
                  <a:lnTo>
                    <a:pt x="964" y="127"/>
                  </a:lnTo>
                  <a:lnTo>
                    <a:pt x="948" y="165"/>
                  </a:lnTo>
                  <a:lnTo>
                    <a:pt x="931" y="202"/>
                  </a:lnTo>
                  <a:lnTo>
                    <a:pt x="911" y="240"/>
                  </a:lnTo>
                  <a:lnTo>
                    <a:pt x="891" y="274"/>
                  </a:lnTo>
                  <a:lnTo>
                    <a:pt x="867" y="310"/>
                  </a:lnTo>
                  <a:lnTo>
                    <a:pt x="842" y="342"/>
                  </a:lnTo>
                  <a:lnTo>
                    <a:pt x="817" y="374"/>
                  </a:lnTo>
                  <a:lnTo>
                    <a:pt x="790" y="405"/>
                  </a:lnTo>
                  <a:lnTo>
                    <a:pt x="762" y="434"/>
                  </a:lnTo>
                  <a:lnTo>
                    <a:pt x="701" y="487"/>
                  </a:lnTo>
                  <a:lnTo>
                    <a:pt x="669" y="511"/>
                  </a:lnTo>
                  <a:lnTo>
                    <a:pt x="635" y="534"/>
                  </a:lnTo>
                  <a:lnTo>
                    <a:pt x="601" y="555"/>
                  </a:lnTo>
                  <a:lnTo>
                    <a:pt x="565" y="575"/>
                  </a:lnTo>
                  <a:lnTo>
                    <a:pt x="529" y="593"/>
                  </a:lnTo>
                  <a:lnTo>
                    <a:pt x="492" y="609"/>
                  </a:lnTo>
                  <a:lnTo>
                    <a:pt x="454" y="623"/>
                  </a:lnTo>
                  <a:lnTo>
                    <a:pt x="416" y="635"/>
                  </a:lnTo>
                  <a:lnTo>
                    <a:pt x="374" y="646"/>
                  </a:lnTo>
                  <a:lnTo>
                    <a:pt x="336" y="655"/>
                  </a:lnTo>
                  <a:lnTo>
                    <a:pt x="294" y="662"/>
                  </a:lnTo>
                  <a:lnTo>
                    <a:pt x="255" y="666"/>
                  </a:lnTo>
                  <a:lnTo>
                    <a:pt x="169" y="670"/>
                  </a:lnTo>
                  <a:lnTo>
                    <a:pt x="128" y="669"/>
                  </a:lnTo>
                  <a:lnTo>
                    <a:pt x="85" y="665"/>
                  </a:lnTo>
                  <a:lnTo>
                    <a:pt x="43" y="659"/>
                  </a:lnTo>
                  <a:lnTo>
                    <a:pt x="0" y="651"/>
                  </a:lnTo>
                  <a:lnTo>
                    <a:pt x="3" y="641"/>
                  </a:lnTo>
                  <a:lnTo>
                    <a:pt x="45" y="649"/>
                  </a:lnTo>
                  <a:lnTo>
                    <a:pt x="85" y="654"/>
                  </a:lnTo>
                  <a:lnTo>
                    <a:pt x="128" y="658"/>
                  </a:lnTo>
                  <a:lnTo>
                    <a:pt x="169" y="659"/>
                  </a:lnTo>
                  <a:lnTo>
                    <a:pt x="252" y="655"/>
                  </a:lnTo>
                  <a:lnTo>
                    <a:pt x="292" y="651"/>
                  </a:lnTo>
                  <a:lnTo>
                    <a:pt x="332" y="645"/>
                  </a:lnTo>
                  <a:lnTo>
                    <a:pt x="370" y="635"/>
                  </a:lnTo>
                  <a:lnTo>
                    <a:pt x="410" y="625"/>
                  </a:lnTo>
                  <a:lnTo>
                    <a:pt x="449" y="613"/>
                  </a:lnTo>
                  <a:lnTo>
                    <a:pt x="486" y="598"/>
                  </a:lnTo>
                  <a:lnTo>
                    <a:pt x="524" y="582"/>
                  </a:lnTo>
                  <a:lnTo>
                    <a:pt x="558" y="566"/>
                  </a:lnTo>
                  <a:lnTo>
                    <a:pt x="593" y="546"/>
                  </a:lnTo>
                  <a:lnTo>
                    <a:pt x="627" y="525"/>
                  </a:lnTo>
                  <a:lnTo>
                    <a:pt x="661" y="502"/>
                  </a:lnTo>
                  <a:lnTo>
                    <a:pt x="693" y="478"/>
                  </a:lnTo>
                  <a:lnTo>
                    <a:pt x="754" y="425"/>
                  </a:lnTo>
                  <a:lnTo>
                    <a:pt x="781" y="397"/>
                  </a:lnTo>
                  <a:lnTo>
                    <a:pt x="807" y="366"/>
                  </a:lnTo>
                  <a:lnTo>
                    <a:pt x="833" y="334"/>
                  </a:lnTo>
                  <a:lnTo>
                    <a:pt x="858" y="302"/>
                  </a:lnTo>
                  <a:lnTo>
                    <a:pt x="880" y="269"/>
                  </a:lnTo>
                  <a:lnTo>
                    <a:pt x="900" y="234"/>
                  </a:lnTo>
                  <a:lnTo>
                    <a:pt x="920" y="197"/>
                  </a:lnTo>
                  <a:lnTo>
                    <a:pt x="938" y="160"/>
                  </a:lnTo>
                  <a:lnTo>
                    <a:pt x="954" y="121"/>
                  </a:lnTo>
                  <a:lnTo>
                    <a:pt x="966" y="83"/>
                  </a:lnTo>
                  <a:lnTo>
                    <a:pt x="978" y="41"/>
                  </a:lnTo>
                  <a:lnTo>
                    <a:pt x="988" y="0"/>
                  </a:lnTo>
                  <a:lnTo>
                    <a:pt x="100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11"/>
            <p:cNvSpPr>
              <a:spLocks/>
            </p:cNvSpPr>
            <p:nvPr/>
          </p:nvSpPr>
          <p:spPr bwMode="auto">
            <a:xfrm>
              <a:off x="7406926" y="2114395"/>
              <a:ext cx="9852" cy="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12"/>
            <p:cNvSpPr>
              <a:spLocks/>
            </p:cNvSpPr>
            <p:nvPr/>
          </p:nvSpPr>
          <p:spPr bwMode="auto">
            <a:xfrm>
              <a:off x="6086383" y="1840623"/>
              <a:ext cx="532052" cy="792298"/>
            </a:xfrm>
            <a:custGeom>
              <a:avLst/>
              <a:gdLst/>
              <a:ahLst/>
              <a:cxnLst>
                <a:cxn ang="0">
                  <a:pos x="667" y="1000"/>
                </a:cxn>
                <a:cxn ang="0">
                  <a:pos x="624" y="991"/>
                </a:cxn>
                <a:cxn ang="0">
                  <a:pos x="584" y="979"/>
                </a:cxn>
                <a:cxn ang="0">
                  <a:pos x="544" y="964"/>
                </a:cxn>
                <a:cxn ang="0">
                  <a:pos x="504" y="948"/>
                </a:cxn>
                <a:cxn ang="0">
                  <a:pos x="467" y="931"/>
                </a:cxn>
                <a:cxn ang="0">
                  <a:pos x="430" y="912"/>
                </a:cxn>
                <a:cxn ang="0">
                  <a:pos x="394" y="891"/>
                </a:cxn>
                <a:cxn ang="0">
                  <a:pos x="360" y="868"/>
                </a:cxn>
                <a:cxn ang="0">
                  <a:pos x="327" y="844"/>
                </a:cxn>
                <a:cxn ang="0">
                  <a:pos x="295" y="816"/>
                </a:cxn>
                <a:cxn ang="0">
                  <a:pos x="266" y="791"/>
                </a:cxn>
                <a:cxn ang="0">
                  <a:pos x="237" y="763"/>
                </a:cxn>
                <a:cxn ang="0">
                  <a:pos x="183" y="701"/>
                </a:cxn>
                <a:cxn ang="0">
                  <a:pos x="158" y="669"/>
                </a:cxn>
                <a:cxn ang="0">
                  <a:pos x="135" y="635"/>
                </a:cxn>
                <a:cxn ang="0">
                  <a:pos x="114" y="602"/>
                </a:cxn>
                <a:cxn ang="0">
                  <a:pos x="95" y="566"/>
                </a:cxn>
                <a:cxn ang="0">
                  <a:pos x="77" y="529"/>
                </a:cxn>
                <a:cxn ang="0">
                  <a:pos x="61" y="492"/>
                </a:cxn>
                <a:cxn ang="0">
                  <a:pos x="47" y="454"/>
                </a:cxn>
                <a:cxn ang="0">
                  <a:pos x="34" y="416"/>
                </a:cxn>
                <a:cxn ang="0">
                  <a:pos x="23" y="377"/>
                </a:cxn>
                <a:cxn ang="0">
                  <a:pos x="16" y="336"/>
                </a:cxn>
                <a:cxn ang="0">
                  <a:pos x="9" y="296"/>
                </a:cxn>
                <a:cxn ang="0">
                  <a:pos x="4" y="253"/>
                </a:cxn>
                <a:cxn ang="0">
                  <a:pos x="0" y="171"/>
                </a:cxn>
                <a:cxn ang="0">
                  <a:pos x="1" y="127"/>
                </a:cxn>
                <a:cxn ang="0">
                  <a:pos x="5" y="85"/>
                </a:cxn>
                <a:cxn ang="0">
                  <a:pos x="10" y="43"/>
                </a:cxn>
                <a:cxn ang="0">
                  <a:pos x="18" y="0"/>
                </a:cxn>
                <a:cxn ang="0">
                  <a:pos x="29" y="4"/>
                </a:cxn>
                <a:cxn ang="0">
                  <a:pos x="21" y="45"/>
                </a:cxn>
                <a:cxn ang="0">
                  <a:pos x="16" y="88"/>
                </a:cxn>
                <a:cxn ang="0">
                  <a:pos x="12" y="129"/>
                </a:cxn>
                <a:cxn ang="0">
                  <a:pos x="10" y="171"/>
                </a:cxn>
                <a:cxn ang="0">
                  <a:pos x="14" y="253"/>
                </a:cxn>
                <a:cxn ang="0">
                  <a:pos x="19" y="293"/>
                </a:cxn>
                <a:cxn ang="0">
                  <a:pos x="26" y="333"/>
                </a:cxn>
                <a:cxn ang="0">
                  <a:pos x="34" y="373"/>
                </a:cxn>
                <a:cxn ang="0">
                  <a:pos x="45" y="412"/>
                </a:cxn>
                <a:cxn ang="0">
                  <a:pos x="58" y="450"/>
                </a:cxn>
                <a:cxn ang="0">
                  <a:pos x="71" y="486"/>
                </a:cxn>
                <a:cxn ang="0">
                  <a:pos x="87" y="523"/>
                </a:cxn>
                <a:cxn ang="0">
                  <a:pos x="105" y="559"/>
                </a:cxn>
                <a:cxn ang="0">
                  <a:pos x="123" y="595"/>
                </a:cxn>
                <a:cxn ang="0">
                  <a:pos x="145" y="629"/>
                </a:cxn>
                <a:cxn ang="0">
                  <a:pos x="167" y="661"/>
                </a:cxn>
                <a:cxn ang="0">
                  <a:pos x="191" y="693"/>
                </a:cxn>
                <a:cxn ang="0">
                  <a:pos x="245" y="754"/>
                </a:cxn>
                <a:cxn ang="0">
                  <a:pos x="274" y="782"/>
                </a:cxn>
                <a:cxn ang="0">
                  <a:pos x="303" y="808"/>
                </a:cxn>
                <a:cxn ang="0">
                  <a:pos x="335" y="835"/>
                </a:cxn>
                <a:cxn ang="0">
                  <a:pos x="368" y="859"/>
                </a:cxn>
                <a:cxn ang="0">
                  <a:pos x="400" y="882"/>
                </a:cxn>
                <a:cxn ang="0">
                  <a:pos x="436" y="903"/>
                </a:cxn>
                <a:cxn ang="0">
                  <a:pos x="472" y="920"/>
                </a:cxn>
                <a:cxn ang="0">
                  <a:pos x="510" y="938"/>
                </a:cxn>
                <a:cxn ang="0">
                  <a:pos x="550" y="954"/>
                </a:cxn>
                <a:cxn ang="0">
                  <a:pos x="588" y="968"/>
                </a:cxn>
                <a:cxn ang="0">
                  <a:pos x="628" y="980"/>
                </a:cxn>
                <a:cxn ang="0">
                  <a:pos x="671" y="990"/>
                </a:cxn>
                <a:cxn ang="0">
                  <a:pos x="667" y="1000"/>
                </a:cxn>
              </a:cxnLst>
              <a:rect l="0" t="0" r="r" b="b"/>
              <a:pathLst>
                <a:path w="671" h="1000">
                  <a:moveTo>
                    <a:pt x="667" y="1000"/>
                  </a:moveTo>
                  <a:lnTo>
                    <a:pt x="624" y="991"/>
                  </a:lnTo>
                  <a:lnTo>
                    <a:pt x="584" y="979"/>
                  </a:lnTo>
                  <a:lnTo>
                    <a:pt x="544" y="964"/>
                  </a:lnTo>
                  <a:lnTo>
                    <a:pt x="504" y="948"/>
                  </a:lnTo>
                  <a:lnTo>
                    <a:pt x="467" y="931"/>
                  </a:lnTo>
                  <a:lnTo>
                    <a:pt x="430" y="912"/>
                  </a:lnTo>
                  <a:lnTo>
                    <a:pt x="394" y="891"/>
                  </a:lnTo>
                  <a:lnTo>
                    <a:pt x="360" y="868"/>
                  </a:lnTo>
                  <a:lnTo>
                    <a:pt x="327" y="844"/>
                  </a:lnTo>
                  <a:lnTo>
                    <a:pt x="295" y="816"/>
                  </a:lnTo>
                  <a:lnTo>
                    <a:pt x="266" y="791"/>
                  </a:lnTo>
                  <a:lnTo>
                    <a:pt x="237" y="763"/>
                  </a:lnTo>
                  <a:lnTo>
                    <a:pt x="183" y="701"/>
                  </a:lnTo>
                  <a:lnTo>
                    <a:pt x="158" y="669"/>
                  </a:lnTo>
                  <a:lnTo>
                    <a:pt x="135" y="635"/>
                  </a:lnTo>
                  <a:lnTo>
                    <a:pt x="114" y="602"/>
                  </a:lnTo>
                  <a:lnTo>
                    <a:pt x="95" y="566"/>
                  </a:lnTo>
                  <a:lnTo>
                    <a:pt x="77" y="529"/>
                  </a:lnTo>
                  <a:lnTo>
                    <a:pt x="61" y="492"/>
                  </a:lnTo>
                  <a:lnTo>
                    <a:pt x="47" y="454"/>
                  </a:lnTo>
                  <a:lnTo>
                    <a:pt x="34" y="416"/>
                  </a:lnTo>
                  <a:lnTo>
                    <a:pt x="23" y="377"/>
                  </a:lnTo>
                  <a:lnTo>
                    <a:pt x="16" y="336"/>
                  </a:lnTo>
                  <a:lnTo>
                    <a:pt x="9" y="296"/>
                  </a:lnTo>
                  <a:lnTo>
                    <a:pt x="4" y="253"/>
                  </a:lnTo>
                  <a:lnTo>
                    <a:pt x="0" y="171"/>
                  </a:lnTo>
                  <a:lnTo>
                    <a:pt x="1" y="127"/>
                  </a:lnTo>
                  <a:lnTo>
                    <a:pt x="5" y="85"/>
                  </a:lnTo>
                  <a:lnTo>
                    <a:pt x="10" y="43"/>
                  </a:lnTo>
                  <a:lnTo>
                    <a:pt x="18" y="0"/>
                  </a:lnTo>
                  <a:lnTo>
                    <a:pt x="29" y="4"/>
                  </a:lnTo>
                  <a:lnTo>
                    <a:pt x="21" y="45"/>
                  </a:lnTo>
                  <a:lnTo>
                    <a:pt x="16" y="88"/>
                  </a:lnTo>
                  <a:lnTo>
                    <a:pt x="12" y="129"/>
                  </a:lnTo>
                  <a:lnTo>
                    <a:pt x="10" y="171"/>
                  </a:lnTo>
                  <a:lnTo>
                    <a:pt x="14" y="253"/>
                  </a:lnTo>
                  <a:lnTo>
                    <a:pt x="19" y="293"/>
                  </a:lnTo>
                  <a:lnTo>
                    <a:pt x="26" y="333"/>
                  </a:lnTo>
                  <a:lnTo>
                    <a:pt x="34" y="373"/>
                  </a:lnTo>
                  <a:lnTo>
                    <a:pt x="45" y="412"/>
                  </a:lnTo>
                  <a:lnTo>
                    <a:pt x="58" y="450"/>
                  </a:lnTo>
                  <a:lnTo>
                    <a:pt x="71" y="486"/>
                  </a:lnTo>
                  <a:lnTo>
                    <a:pt x="87" y="523"/>
                  </a:lnTo>
                  <a:lnTo>
                    <a:pt x="105" y="559"/>
                  </a:lnTo>
                  <a:lnTo>
                    <a:pt x="123" y="595"/>
                  </a:lnTo>
                  <a:lnTo>
                    <a:pt x="145" y="629"/>
                  </a:lnTo>
                  <a:lnTo>
                    <a:pt x="167" y="661"/>
                  </a:lnTo>
                  <a:lnTo>
                    <a:pt x="191" y="693"/>
                  </a:lnTo>
                  <a:lnTo>
                    <a:pt x="245" y="754"/>
                  </a:lnTo>
                  <a:lnTo>
                    <a:pt x="274" y="782"/>
                  </a:lnTo>
                  <a:lnTo>
                    <a:pt x="303" y="808"/>
                  </a:lnTo>
                  <a:lnTo>
                    <a:pt x="335" y="835"/>
                  </a:lnTo>
                  <a:lnTo>
                    <a:pt x="368" y="859"/>
                  </a:lnTo>
                  <a:lnTo>
                    <a:pt x="400" y="882"/>
                  </a:lnTo>
                  <a:lnTo>
                    <a:pt x="436" y="903"/>
                  </a:lnTo>
                  <a:lnTo>
                    <a:pt x="472" y="920"/>
                  </a:lnTo>
                  <a:lnTo>
                    <a:pt x="510" y="938"/>
                  </a:lnTo>
                  <a:lnTo>
                    <a:pt x="550" y="954"/>
                  </a:lnTo>
                  <a:lnTo>
                    <a:pt x="588" y="968"/>
                  </a:lnTo>
                  <a:lnTo>
                    <a:pt x="628" y="980"/>
                  </a:lnTo>
                  <a:lnTo>
                    <a:pt x="671" y="990"/>
                  </a:lnTo>
                  <a:lnTo>
                    <a:pt x="667" y="10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>
              <a:off x="6615032" y="2623000"/>
              <a:ext cx="3941" cy="7884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0" y="10"/>
                </a:cxn>
                <a:cxn ang="0">
                  <a:pos x="4" y="0"/>
                </a:cxn>
                <a:cxn ang="0">
                  <a:pos x="1" y="10"/>
                </a:cxn>
              </a:cxnLst>
              <a:rect l="0" t="0" r="r" b="b"/>
              <a:pathLst>
                <a:path w="4" h="10">
                  <a:moveTo>
                    <a:pt x="1" y="10"/>
                  </a:moveTo>
                  <a:lnTo>
                    <a:pt x="0" y="10"/>
                  </a:lnTo>
                  <a:lnTo>
                    <a:pt x="4" y="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6100087" y="1842455"/>
              <a:ext cx="7882" cy="19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5"/>
            <p:cNvSpPr>
              <a:spLocks/>
            </p:cNvSpPr>
            <p:nvPr/>
          </p:nvSpPr>
          <p:spPr bwMode="auto">
            <a:xfrm>
              <a:off x="6939546" y="-4093"/>
              <a:ext cx="435494" cy="293663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" y="344"/>
                </a:cxn>
                <a:cxn ang="0">
                  <a:pos x="12" y="320"/>
                </a:cxn>
                <a:cxn ang="0">
                  <a:pos x="28" y="277"/>
                </a:cxn>
                <a:cxn ang="0">
                  <a:pos x="48" y="236"/>
                </a:cxn>
                <a:cxn ang="0">
                  <a:pos x="72" y="197"/>
                </a:cxn>
                <a:cxn ang="0">
                  <a:pos x="100" y="163"/>
                </a:cxn>
                <a:cxn ang="0">
                  <a:pos x="130" y="131"/>
                </a:cxn>
                <a:cxn ang="0">
                  <a:pos x="163" y="102"/>
                </a:cxn>
                <a:cxn ang="0">
                  <a:pos x="199" y="75"/>
                </a:cxn>
                <a:cxn ang="0">
                  <a:pos x="238" y="52"/>
                </a:cxn>
                <a:cxn ang="0">
                  <a:pos x="278" y="34"/>
                </a:cxn>
                <a:cxn ang="0">
                  <a:pos x="321" y="20"/>
                </a:cxn>
                <a:cxn ang="0">
                  <a:pos x="365" y="10"/>
                </a:cxn>
                <a:cxn ang="0">
                  <a:pos x="410" y="3"/>
                </a:cxn>
                <a:cxn ang="0">
                  <a:pos x="433" y="2"/>
                </a:cxn>
                <a:cxn ang="0">
                  <a:pos x="455" y="0"/>
                </a:cxn>
                <a:cxn ang="0">
                  <a:pos x="500" y="3"/>
                </a:cxn>
                <a:cxn ang="0">
                  <a:pos x="547" y="11"/>
                </a:cxn>
                <a:cxn ang="0">
                  <a:pos x="546" y="23"/>
                </a:cxn>
                <a:cxn ang="0">
                  <a:pos x="499" y="15"/>
                </a:cxn>
                <a:cxn ang="0">
                  <a:pos x="455" y="12"/>
                </a:cxn>
                <a:cxn ang="0">
                  <a:pos x="433" y="14"/>
                </a:cxn>
                <a:cxn ang="0">
                  <a:pos x="411" y="15"/>
                </a:cxn>
                <a:cxn ang="0">
                  <a:pos x="366" y="22"/>
                </a:cxn>
                <a:cxn ang="0">
                  <a:pos x="323" y="32"/>
                </a:cxn>
                <a:cxn ang="0">
                  <a:pos x="283" y="44"/>
                </a:cxn>
                <a:cxn ang="0">
                  <a:pos x="243" y="63"/>
                </a:cxn>
                <a:cxn ang="0">
                  <a:pos x="205" y="86"/>
                </a:cxn>
                <a:cxn ang="0">
                  <a:pos x="171" y="111"/>
                </a:cxn>
                <a:cxn ang="0">
                  <a:pos x="138" y="140"/>
                </a:cxn>
                <a:cxn ang="0">
                  <a:pos x="108" y="172"/>
                </a:cxn>
                <a:cxn ang="0">
                  <a:pos x="81" y="205"/>
                </a:cxn>
                <a:cxn ang="0">
                  <a:pos x="57" y="244"/>
                </a:cxn>
                <a:cxn ang="0">
                  <a:pos x="38" y="283"/>
                </a:cxn>
                <a:cxn ang="0">
                  <a:pos x="22" y="325"/>
                </a:cxn>
                <a:cxn ang="0">
                  <a:pos x="16" y="348"/>
                </a:cxn>
                <a:cxn ang="0">
                  <a:pos x="10" y="371"/>
                </a:cxn>
                <a:cxn ang="0">
                  <a:pos x="0" y="367"/>
                </a:cxn>
              </a:cxnLst>
              <a:rect l="0" t="0" r="r" b="b"/>
              <a:pathLst>
                <a:path w="547" h="371">
                  <a:moveTo>
                    <a:pt x="0" y="367"/>
                  </a:moveTo>
                  <a:lnTo>
                    <a:pt x="5" y="344"/>
                  </a:lnTo>
                  <a:lnTo>
                    <a:pt x="12" y="320"/>
                  </a:lnTo>
                  <a:lnTo>
                    <a:pt x="28" y="277"/>
                  </a:lnTo>
                  <a:lnTo>
                    <a:pt x="48" y="236"/>
                  </a:lnTo>
                  <a:lnTo>
                    <a:pt x="72" y="197"/>
                  </a:lnTo>
                  <a:lnTo>
                    <a:pt x="100" y="163"/>
                  </a:lnTo>
                  <a:lnTo>
                    <a:pt x="130" y="131"/>
                  </a:lnTo>
                  <a:lnTo>
                    <a:pt x="163" y="102"/>
                  </a:lnTo>
                  <a:lnTo>
                    <a:pt x="199" y="75"/>
                  </a:lnTo>
                  <a:lnTo>
                    <a:pt x="238" y="52"/>
                  </a:lnTo>
                  <a:lnTo>
                    <a:pt x="278" y="34"/>
                  </a:lnTo>
                  <a:lnTo>
                    <a:pt x="321" y="20"/>
                  </a:lnTo>
                  <a:lnTo>
                    <a:pt x="365" y="10"/>
                  </a:lnTo>
                  <a:lnTo>
                    <a:pt x="410" y="3"/>
                  </a:lnTo>
                  <a:lnTo>
                    <a:pt x="433" y="2"/>
                  </a:lnTo>
                  <a:lnTo>
                    <a:pt x="455" y="0"/>
                  </a:lnTo>
                  <a:lnTo>
                    <a:pt x="500" y="3"/>
                  </a:lnTo>
                  <a:lnTo>
                    <a:pt x="547" y="11"/>
                  </a:lnTo>
                  <a:lnTo>
                    <a:pt x="546" y="23"/>
                  </a:lnTo>
                  <a:lnTo>
                    <a:pt x="499" y="15"/>
                  </a:lnTo>
                  <a:lnTo>
                    <a:pt x="455" y="12"/>
                  </a:lnTo>
                  <a:lnTo>
                    <a:pt x="433" y="14"/>
                  </a:lnTo>
                  <a:lnTo>
                    <a:pt x="411" y="15"/>
                  </a:lnTo>
                  <a:lnTo>
                    <a:pt x="366" y="22"/>
                  </a:lnTo>
                  <a:lnTo>
                    <a:pt x="323" y="32"/>
                  </a:lnTo>
                  <a:lnTo>
                    <a:pt x="283" y="44"/>
                  </a:lnTo>
                  <a:lnTo>
                    <a:pt x="243" y="63"/>
                  </a:lnTo>
                  <a:lnTo>
                    <a:pt x="205" y="86"/>
                  </a:lnTo>
                  <a:lnTo>
                    <a:pt x="171" y="111"/>
                  </a:lnTo>
                  <a:lnTo>
                    <a:pt x="138" y="140"/>
                  </a:lnTo>
                  <a:lnTo>
                    <a:pt x="108" y="172"/>
                  </a:lnTo>
                  <a:lnTo>
                    <a:pt x="81" y="205"/>
                  </a:lnTo>
                  <a:lnTo>
                    <a:pt x="57" y="244"/>
                  </a:lnTo>
                  <a:lnTo>
                    <a:pt x="38" y="283"/>
                  </a:lnTo>
                  <a:lnTo>
                    <a:pt x="22" y="325"/>
                  </a:lnTo>
                  <a:lnTo>
                    <a:pt x="16" y="348"/>
                  </a:lnTo>
                  <a:lnTo>
                    <a:pt x="10" y="371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7365877" y="6701"/>
              <a:ext cx="291643" cy="43556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5" y="5"/>
                </a:cxn>
                <a:cxn ang="0">
                  <a:pos x="49" y="12"/>
                </a:cxn>
                <a:cxn ang="0">
                  <a:pos x="92" y="28"/>
                </a:cxn>
                <a:cxn ang="0">
                  <a:pos x="132" y="48"/>
                </a:cxn>
                <a:cxn ang="0">
                  <a:pos x="172" y="73"/>
                </a:cxn>
                <a:cxn ang="0">
                  <a:pos x="206" y="101"/>
                </a:cxn>
                <a:cxn ang="0">
                  <a:pos x="238" y="131"/>
                </a:cxn>
                <a:cxn ang="0">
                  <a:pos x="267" y="164"/>
                </a:cxn>
                <a:cxn ang="0">
                  <a:pos x="294" y="201"/>
                </a:cxn>
                <a:cxn ang="0">
                  <a:pos x="317" y="238"/>
                </a:cxn>
                <a:cxn ang="0">
                  <a:pos x="335" y="278"/>
                </a:cxn>
                <a:cxn ang="0">
                  <a:pos x="350" y="322"/>
                </a:cxn>
                <a:cxn ang="0">
                  <a:pos x="361" y="365"/>
                </a:cxn>
                <a:cxn ang="0">
                  <a:pos x="366" y="410"/>
                </a:cxn>
                <a:cxn ang="0">
                  <a:pos x="367" y="433"/>
                </a:cxn>
                <a:cxn ang="0">
                  <a:pos x="369" y="455"/>
                </a:cxn>
                <a:cxn ang="0">
                  <a:pos x="366" y="502"/>
                </a:cxn>
                <a:cxn ang="0">
                  <a:pos x="358" y="547"/>
                </a:cxn>
                <a:cxn ang="0">
                  <a:pos x="346" y="546"/>
                </a:cxn>
                <a:cxn ang="0">
                  <a:pos x="354" y="502"/>
                </a:cxn>
                <a:cxn ang="0">
                  <a:pos x="357" y="455"/>
                </a:cxn>
                <a:cxn ang="0">
                  <a:pos x="355" y="433"/>
                </a:cxn>
                <a:cxn ang="0">
                  <a:pos x="354" y="412"/>
                </a:cxn>
                <a:cxn ang="0">
                  <a:pos x="349" y="368"/>
                </a:cxn>
                <a:cxn ang="0">
                  <a:pos x="338" y="325"/>
                </a:cxn>
                <a:cxn ang="0">
                  <a:pos x="325" y="284"/>
                </a:cxn>
                <a:cxn ang="0">
                  <a:pos x="306" y="244"/>
                </a:cxn>
                <a:cxn ang="0">
                  <a:pos x="283" y="206"/>
                </a:cxn>
                <a:cxn ang="0">
                  <a:pos x="258" y="172"/>
                </a:cxn>
                <a:cxn ang="0">
                  <a:pos x="230" y="140"/>
                </a:cxn>
                <a:cxn ang="0">
                  <a:pos x="198" y="111"/>
                </a:cxn>
                <a:cxn ang="0">
                  <a:pos x="164" y="83"/>
                </a:cxn>
                <a:cxn ang="0">
                  <a:pos x="126" y="59"/>
                </a:cxn>
                <a:cxn ang="0">
                  <a:pos x="86" y="39"/>
                </a:cxn>
                <a:cxn ang="0">
                  <a:pos x="44" y="23"/>
                </a:cxn>
                <a:cxn ang="0">
                  <a:pos x="22" y="17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369" h="547">
                  <a:moveTo>
                    <a:pt x="2" y="0"/>
                  </a:moveTo>
                  <a:lnTo>
                    <a:pt x="25" y="5"/>
                  </a:lnTo>
                  <a:lnTo>
                    <a:pt x="49" y="12"/>
                  </a:lnTo>
                  <a:lnTo>
                    <a:pt x="92" y="28"/>
                  </a:lnTo>
                  <a:lnTo>
                    <a:pt x="132" y="48"/>
                  </a:lnTo>
                  <a:lnTo>
                    <a:pt x="172" y="73"/>
                  </a:lnTo>
                  <a:lnTo>
                    <a:pt x="206" y="101"/>
                  </a:lnTo>
                  <a:lnTo>
                    <a:pt x="238" y="131"/>
                  </a:lnTo>
                  <a:lnTo>
                    <a:pt x="267" y="164"/>
                  </a:lnTo>
                  <a:lnTo>
                    <a:pt x="294" y="201"/>
                  </a:lnTo>
                  <a:lnTo>
                    <a:pt x="317" y="238"/>
                  </a:lnTo>
                  <a:lnTo>
                    <a:pt x="335" y="278"/>
                  </a:lnTo>
                  <a:lnTo>
                    <a:pt x="350" y="322"/>
                  </a:lnTo>
                  <a:lnTo>
                    <a:pt x="361" y="365"/>
                  </a:lnTo>
                  <a:lnTo>
                    <a:pt x="366" y="410"/>
                  </a:lnTo>
                  <a:lnTo>
                    <a:pt x="367" y="433"/>
                  </a:lnTo>
                  <a:lnTo>
                    <a:pt x="369" y="455"/>
                  </a:lnTo>
                  <a:lnTo>
                    <a:pt x="366" y="502"/>
                  </a:lnTo>
                  <a:lnTo>
                    <a:pt x="358" y="547"/>
                  </a:lnTo>
                  <a:lnTo>
                    <a:pt x="346" y="546"/>
                  </a:lnTo>
                  <a:lnTo>
                    <a:pt x="354" y="502"/>
                  </a:lnTo>
                  <a:lnTo>
                    <a:pt x="357" y="455"/>
                  </a:lnTo>
                  <a:lnTo>
                    <a:pt x="355" y="433"/>
                  </a:lnTo>
                  <a:lnTo>
                    <a:pt x="354" y="412"/>
                  </a:lnTo>
                  <a:lnTo>
                    <a:pt x="349" y="368"/>
                  </a:lnTo>
                  <a:lnTo>
                    <a:pt x="338" y="325"/>
                  </a:lnTo>
                  <a:lnTo>
                    <a:pt x="325" y="284"/>
                  </a:lnTo>
                  <a:lnTo>
                    <a:pt x="306" y="244"/>
                  </a:lnTo>
                  <a:lnTo>
                    <a:pt x="283" y="206"/>
                  </a:lnTo>
                  <a:lnTo>
                    <a:pt x="258" y="172"/>
                  </a:lnTo>
                  <a:lnTo>
                    <a:pt x="230" y="140"/>
                  </a:lnTo>
                  <a:lnTo>
                    <a:pt x="198" y="111"/>
                  </a:lnTo>
                  <a:lnTo>
                    <a:pt x="164" y="83"/>
                  </a:lnTo>
                  <a:lnTo>
                    <a:pt x="126" y="59"/>
                  </a:lnTo>
                  <a:lnTo>
                    <a:pt x="86" y="39"/>
                  </a:lnTo>
                  <a:lnTo>
                    <a:pt x="44" y="23"/>
                  </a:lnTo>
                  <a:lnTo>
                    <a:pt x="22" y="17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7"/>
            <p:cNvSpPr>
              <a:spLocks/>
            </p:cNvSpPr>
            <p:nvPr/>
          </p:nvSpPr>
          <p:spPr bwMode="auto">
            <a:xfrm>
              <a:off x="7372584" y="7462"/>
              <a:ext cx="1970" cy="98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0" y="12"/>
                </a:cxn>
                <a:cxn ang="0">
                  <a:pos x="1" y="0"/>
                </a:cxn>
              </a:cxnLst>
              <a:rect l="0" t="0" r="r" b="b"/>
              <a:pathLst>
                <a:path w="2" h="12">
                  <a:moveTo>
                    <a:pt x="1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8"/>
            <p:cNvSpPr>
              <a:spLocks/>
            </p:cNvSpPr>
            <p:nvPr/>
          </p:nvSpPr>
          <p:spPr bwMode="auto">
            <a:xfrm>
              <a:off x="7223908" y="440226"/>
              <a:ext cx="435494" cy="291692"/>
            </a:xfrm>
            <a:custGeom>
              <a:avLst/>
              <a:gdLst/>
              <a:ahLst/>
              <a:cxnLst>
                <a:cxn ang="0">
                  <a:pos x="549" y="3"/>
                </a:cxn>
                <a:cxn ang="0">
                  <a:pos x="544" y="25"/>
                </a:cxn>
                <a:cxn ang="0">
                  <a:pos x="537" y="49"/>
                </a:cxn>
                <a:cxn ang="0">
                  <a:pos x="521" y="92"/>
                </a:cxn>
                <a:cxn ang="0">
                  <a:pos x="501" y="133"/>
                </a:cxn>
                <a:cxn ang="0">
                  <a:pos x="476" y="172"/>
                </a:cxn>
                <a:cxn ang="0">
                  <a:pos x="449" y="208"/>
                </a:cxn>
                <a:cxn ang="0">
                  <a:pos x="418" y="241"/>
                </a:cxn>
                <a:cxn ang="0">
                  <a:pos x="385" y="269"/>
                </a:cxn>
                <a:cxn ang="0">
                  <a:pos x="349" y="296"/>
                </a:cxn>
                <a:cxn ang="0">
                  <a:pos x="311" y="317"/>
                </a:cxn>
                <a:cxn ang="0">
                  <a:pos x="271" y="336"/>
                </a:cxn>
                <a:cxn ang="0">
                  <a:pos x="229" y="350"/>
                </a:cxn>
                <a:cxn ang="0">
                  <a:pos x="184" y="361"/>
                </a:cxn>
                <a:cxn ang="0">
                  <a:pos x="140" y="368"/>
                </a:cxn>
                <a:cxn ang="0">
                  <a:pos x="116" y="369"/>
                </a:cxn>
                <a:cxn ang="0">
                  <a:pos x="94" y="369"/>
                </a:cxn>
                <a:cxn ang="0">
                  <a:pos x="48" y="366"/>
                </a:cxn>
                <a:cxn ang="0">
                  <a:pos x="0" y="360"/>
                </a:cxn>
                <a:cxn ang="0">
                  <a:pos x="3" y="349"/>
                </a:cxn>
                <a:cxn ang="0">
                  <a:pos x="48" y="356"/>
                </a:cxn>
                <a:cxn ang="0">
                  <a:pos x="94" y="358"/>
                </a:cxn>
                <a:cxn ang="0">
                  <a:pos x="116" y="358"/>
                </a:cxn>
                <a:cxn ang="0">
                  <a:pos x="137" y="357"/>
                </a:cxn>
                <a:cxn ang="0">
                  <a:pos x="180" y="350"/>
                </a:cxn>
                <a:cxn ang="0">
                  <a:pos x="224" y="340"/>
                </a:cxn>
                <a:cxn ang="0">
                  <a:pos x="265" y="325"/>
                </a:cxn>
                <a:cxn ang="0">
                  <a:pos x="304" y="308"/>
                </a:cxn>
                <a:cxn ang="0">
                  <a:pos x="341" y="286"/>
                </a:cxn>
                <a:cxn ang="0">
                  <a:pos x="377" y="260"/>
                </a:cxn>
                <a:cxn ang="0">
                  <a:pos x="411" y="232"/>
                </a:cxn>
                <a:cxn ang="0">
                  <a:pos x="440" y="200"/>
                </a:cxn>
                <a:cxn ang="0">
                  <a:pos x="466" y="164"/>
                </a:cxn>
                <a:cxn ang="0">
                  <a:pos x="490" y="128"/>
                </a:cxn>
                <a:cxn ang="0">
                  <a:pos x="510" y="87"/>
                </a:cxn>
                <a:cxn ang="0">
                  <a:pos x="526" y="45"/>
                </a:cxn>
                <a:cxn ang="0">
                  <a:pos x="532" y="23"/>
                </a:cxn>
                <a:cxn ang="0">
                  <a:pos x="537" y="0"/>
                </a:cxn>
                <a:cxn ang="0">
                  <a:pos x="549" y="3"/>
                </a:cxn>
              </a:cxnLst>
              <a:rect l="0" t="0" r="r" b="b"/>
              <a:pathLst>
                <a:path w="549" h="369">
                  <a:moveTo>
                    <a:pt x="549" y="3"/>
                  </a:moveTo>
                  <a:lnTo>
                    <a:pt x="544" y="25"/>
                  </a:lnTo>
                  <a:lnTo>
                    <a:pt x="537" y="49"/>
                  </a:lnTo>
                  <a:lnTo>
                    <a:pt x="521" y="92"/>
                  </a:lnTo>
                  <a:lnTo>
                    <a:pt x="501" y="133"/>
                  </a:lnTo>
                  <a:lnTo>
                    <a:pt x="476" y="172"/>
                  </a:lnTo>
                  <a:lnTo>
                    <a:pt x="449" y="208"/>
                  </a:lnTo>
                  <a:lnTo>
                    <a:pt x="418" y="241"/>
                  </a:lnTo>
                  <a:lnTo>
                    <a:pt x="385" y="269"/>
                  </a:lnTo>
                  <a:lnTo>
                    <a:pt x="349" y="296"/>
                  </a:lnTo>
                  <a:lnTo>
                    <a:pt x="311" y="317"/>
                  </a:lnTo>
                  <a:lnTo>
                    <a:pt x="271" y="336"/>
                  </a:lnTo>
                  <a:lnTo>
                    <a:pt x="229" y="350"/>
                  </a:lnTo>
                  <a:lnTo>
                    <a:pt x="184" y="361"/>
                  </a:lnTo>
                  <a:lnTo>
                    <a:pt x="140" y="368"/>
                  </a:lnTo>
                  <a:lnTo>
                    <a:pt x="116" y="369"/>
                  </a:lnTo>
                  <a:lnTo>
                    <a:pt x="94" y="369"/>
                  </a:lnTo>
                  <a:lnTo>
                    <a:pt x="48" y="366"/>
                  </a:lnTo>
                  <a:lnTo>
                    <a:pt x="0" y="360"/>
                  </a:lnTo>
                  <a:lnTo>
                    <a:pt x="3" y="349"/>
                  </a:lnTo>
                  <a:lnTo>
                    <a:pt x="48" y="356"/>
                  </a:lnTo>
                  <a:lnTo>
                    <a:pt x="94" y="358"/>
                  </a:lnTo>
                  <a:lnTo>
                    <a:pt x="116" y="358"/>
                  </a:lnTo>
                  <a:lnTo>
                    <a:pt x="137" y="357"/>
                  </a:lnTo>
                  <a:lnTo>
                    <a:pt x="180" y="350"/>
                  </a:lnTo>
                  <a:lnTo>
                    <a:pt x="224" y="340"/>
                  </a:lnTo>
                  <a:lnTo>
                    <a:pt x="265" y="325"/>
                  </a:lnTo>
                  <a:lnTo>
                    <a:pt x="304" y="308"/>
                  </a:lnTo>
                  <a:lnTo>
                    <a:pt x="341" y="286"/>
                  </a:lnTo>
                  <a:lnTo>
                    <a:pt x="377" y="260"/>
                  </a:lnTo>
                  <a:lnTo>
                    <a:pt x="411" y="232"/>
                  </a:lnTo>
                  <a:lnTo>
                    <a:pt x="440" y="200"/>
                  </a:lnTo>
                  <a:lnTo>
                    <a:pt x="466" y="164"/>
                  </a:lnTo>
                  <a:lnTo>
                    <a:pt x="490" y="128"/>
                  </a:lnTo>
                  <a:lnTo>
                    <a:pt x="510" y="87"/>
                  </a:lnTo>
                  <a:lnTo>
                    <a:pt x="526" y="45"/>
                  </a:lnTo>
                  <a:lnTo>
                    <a:pt x="532" y="23"/>
                  </a:lnTo>
                  <a:lnTo>
                    <a:pt x="537" y="0"/>
                  </a:lnTo>
                  <a:lnTo>
                    <a:pt x="549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9"/>
            <p:cNvSpPr>
              <a:spLocks/>
            </p:cNvSpPr>
            <p:nvPr/>
          </p:nvSpPr>
          <p:spPr bwMode="auto">
            <a:xfrm>
              <a:off x="7645839" y="437329"/>
              <a:ext cx="9853" cy="197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12" y="1"/>
                </a:cxn>
              </a:cxnLst>
              <a:rect l="0" t="0" r="r" b="b"/>
              <a:pathLst>
                <a:path w="12" h="3">
                  <a:moveTo>
                    <a:pt x="12" y="1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20"/>
            <p:cNvSpPr>
              <a:spLocks/>
            </p:cNvSpPr>
            <p:nvPr/>
          </p:nvSpPr>
          <p:spPr bwMode="auto">
            <a:xfrm>
              <a:off x="6925687" y="289586"/>
              <a:ext cx="291643" cy="437538"/>
            </a:xfrm>
            <a:custGeom>
              <a:avLst/>
              <a:gdLst/>
              <a:ahLst/>
              <a:cxnLst>
                <a:cxn ang="0">
                  <a:pos x="365" y="550"/>
                </a:cxn>
                <a:cxn ang="0">
                  <a:pos x="342" y="544"/>
                </a:cxn>
                <a:cxn ang="0">
                  <a:pos x="320" y="538"/>
                </a:cxn>
                <a:cxn ang="0">
                  <a:pos x="277" y="520"/>
                </a:cxn>
                <a:cxn ang="0">
                  <a:pos x="234" y="500"/>
                </a:cxn>
                <a:cxn ang="0">
                  <a:pos x="197" y="476"/>
                </a:cxn>
                <a:cxn ang="0">
                  <a:pos x="163" y="448"/>
                </a:cxn>
                <a:cxn ang="0">
                  <a:pos x="131" y="419"/>
                </a:cxn>
                <a:cxn ang="0">
                  <a:pos x="100" y="386"/>
                </a:cxn>
                <a:cxn ang="0">
                  <a:pos x="75" y="350"/>
                </a:cxn>
                <a:cxn ang="0">
                  <a:pos x="52" y="311"/>
                </a:cxn>
                <a:cxn ang="0">
                  <a:pos x="33" y="270"/>
                </a:cxn>
                <a:cxn ang="0">
                  <a:pos x="19" y="229"/>
                </a:cxn>
                <a:cxn ang="0">
                  <a:pos x="8" y="185"/>
                </a:cxn>
                <a:cxn ang="0">
                  <a:pos x="3" y="141"/>
                </a:cxn>
                <a:cxn ang="0">
                  <a:pos x="0" y="117"/>
                </a:cxn>
                <a:cxn ang="0">
                  <a:pos x="0" y="94"/>
                </a:cxn>
                <a:cxn ang="0">
                  <a:pos x="3" y="46"/>
                </a:cxn>
                <a:cxn ang="0">
                  <a:pos x="11" y="0"/>
                </a:cxn>
                <a:cxn ang="0">
                  <a:pos x="21" y="2"/>
                </a:cxn>
                <a:cxn ang="0">
                  <a:pos x="13" y="49"/>
                </a:cxn>
                <a:cxn ang="0">
                  <a:pos x="11" y="94"/>
                </a:cxn>
                <a:cxn ang="0">
                  <a:pos x="11" y="117"/>
                </a:cxn>
                <a:cxn ang="0">
                  <a:pos x="13" y="138"/>
                </a:cxn>
                <a:cxn ang="0">
                  <a:pos x="19" y="182"/>
                </a:cxn>
                <a:cxn ang="0">
                  <a:pos x="29" y="225"/>
                </a:cxn>
                <a:cxn ang="0">
                  <a:pos x="44" y="265"/>
                </a:cxn>
                <a:cxn ang="0">
                  <a:pos x="61" y="305"/>
                </a:cxn>
                <a:cxn ang="0">
                  <a:pos x="84" y="343"/>
                </a:cxn>
                <a:cxn ang="0">
                  <a:pos x="109" y="378"/>
                </a:cxn>
                <a:cxn ang="0">
                  <a:pos x="139" y="410"/>
                </a:cxn>
                <a:cxn ang="0">
                  <a:pos x="171" y="440"/>
                </a:cxn>
                <a:cxn ang="0">
                  <a:pos x="205" y="467"/>
                </a:cxn>
                <a:cxn ang="0">
                  <a:pos x="241" y="491"/>
                </a:cxn>
                <a:cxn ang="0">
                  <a:pos x="282" y="510"/>
                </a:cxn>
                <a:cxn ang="0">
                  <a:pos x="324" y="527"/>
                </a:cxn>
                <a:cxn ang="0">
                  <a:pos x="346" y="534"/>
                </a:cxn>
                <a:cxn ang="0">
                  <a:pos x="369" y="539"/>
                </a:cxn>
                <a:cxn ang="0">
                  <a:pos x="365" y="550"/>
                </a:cxn>
              </a:cxnLst>
              <a:rect l="0" t="0" r="r" b="b"/>
              <a:pathLst>
                <a:path w="369" h="550">
                  <a:moveTo>
                    <a:pt x="365" y="550"/>
                  </a:moveTo>
                  <a:lnTo>
                    <a:pt x="342" y="544"/>
                  </a:lnTo>
                  <a:lnTo>
                    <a:pt x="320" y="538"/>
                  </a:lnTo>
                  <a:lnTo>
                    <a:pt x="277" y="520"/>
                  </a:lnTo>
                  <a:lnTo>
                    <a:pt x="234" y="500"/>
                  </a:lnTo>
                  <a:lnTo>
                    <a:pt x="197" y="476"/>
                  </a:lnTo>
                  <a:lnTo>
                    <a:pt x="163" y="448"/>
                  </a:lnTo>
                  <a:lnTo>
                    <a:pt x="131" y="419"/>
                  </a:lnTo>
                  <a:lnTo>
                    <a:pt x="100" y="386"/>
                  </a:lnTo>
                  <a:lnTo>
                    <a:pt x="75" y="350"/>
                  </a:lnTo>
                  <a:lnTo>
                    <a:pt x="52" y="311"/>
                  </a:lnTo>
                  <a:lnTo>
                    <a:pt x="33" y="270"/>
                  </a:lnTo>
                  <a:lnTo>
                    <a:pt x="19" y="229"/>
                  </a:lnTo>
                  <a:lnTo>
                    <a:pt x="8" y="185"/>
                  </a:lnTo>
                  <a:lnTo>
                    <a:pt x="3" y="141"/>
                  </a:lnTo>
                  <a:lnTo>
                    <a:pt x="0" y="117"/>
                  </a:lnTo>
                  <a:lnTo>
                    <a:pt x="0" y="94"/>
                  </a:lnTo>
                  <a:lnTo>
                    <a:pt x="3" y="46"/>
                  </a:lnTo>
                  <a:lnTo>
                    <a:pt x="11" y="0"/>
                  </a:lnTo>
                  <a:lnTo>
                    <a:pt x="21" y="2"/>
                  </a:lnTo>
                  <a:lnTo>
                    <a:pt x="13" y="49"/>
                  </a:lnTo>
                  <a:lnTo>
                    <a:pt x="11" y="94"/>
                  </a:lnTo>
                  <a:lnTo>
                    <a:pt x="11" y="117"/>
                  </a:lnTo>
                  <a:lnTo>
                    <a:pt x="13" y="138"/>
                  </a:lnTo>
                  <a:lnTo>
                    <a:pt x="19" y="182"/>
                  </a:lnTo>
                  <a:lnTo>
                    <a:pt x="29" y="225"/>
                  </a:lnTo>
                  <a:lnTo>
                    <a:pt x="44" y="265"/>
                  </a:lnTo>
                  <a:lnTo>
                    <a:pt x="61" y="305"/>
                  </a:lnTo>
                  <a:lnTo>
                    <a:pt x="84" y="343"/>
                  </a:lnTo>
                  <a:lnTo>
                    <a:pt x="109" y="378"/>
                  </a:lnTo>
                  <a:lnTo>
                    <a:pt x="139" y="410"/>
                  </a:lnTo>
                  <a:lnTo>
                    <a:pt x="171" y="440"/>
                  </a:lnTo>
                  <a:lnTo>
                    <a:pt x="205" y="467"/>
                  </a:lnTo>
                  <a:lnTo>
                    <a:pt x="241" y="491"/>
                  </a:lnTo>
                  <a:lnTo>
                    <a:pt x="282" y="510"/>
                  </a:lnTo>
                  <a:lnTo>
                    <a:pt x="324" y="527"/>
                  </a:lnTo>
                  <a:lnTo>
                    <a:pt x="346" y="534"/>
                  </a:lnTo>
                  <a:lnTo>
                    <a:pt x="369" y="539"/>
                  </a:lnTo>
                  <a:lnTo>
                    <a:pt x="365" y="55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21"/>
            <p:cNvSpPr>
              <a:spLocks/>
            </p:cNvSpPr>
            <p:nvPr/>
          </p:nvSpPr>
          <p:spPr bwMode="auto">
            <a:xfrm>
              <a:off x="7212609" y="718453"/>
              <a:ext cx="3941" cy="985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22"/>
            <p:cNvSpPr>
              <a:spLocks/>
            </p:cNvSpPr>
            <p:nvPr/>
          </p:nvSpPr>
          <p:spPr bwMode="auto">
            <a:xfrm>
              <a:off x="6933632" y="287542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869937" y="2981699"/>
              <a:ext cx="1123220" cy="1265311"/>
            </a:xfrm>
            <a:custGeom>
              <a:avLst/>
              <a:gdLst/>
              <a:ahLst/>
              <a:cxnLst>
                <a:cxn ang="0">
                  <a:pos x="70" y="33"/>
                </a:cxn>
                <a:cxn ang="0">
                  <a:pos x="214" y="7"/>
                </a:cxn>
                <a:cxn ang="0">
                  <a:pos x="359" y="0"/>
                </a:cxn>
                <a:cxn ang="0">
                  <a:pos x="506" y="16"/>
                </a:cxn>
                <a:cxn ang="0">
                  <a:pos x="648" y="52"/>
                </a:cxn>
                <a:cxn ang="0">
                  <a:pos x="788" y="108"/>
                </a:cxn>
                <a:cxn ang="0">
                  <a:pos x="917" y="181"/>
                </a:cxn>
                <a:cxn ang="0">
                  <a:pos x="1011" y="249"/>
                </a:cxn>
                <a:cxn ang="0">
                  <a:pos x="1096" y="324"/>
                </a:cxn>
                <a:cxn ang="0">
                  <a:pos x="1148" y="380"/>
                </a:cxn>
                <a:cxn ang="0">
                  <a:pos x="1196" y="438"/>
                </a:cxn>
                <a:cxn ang="0">
                  <a:pos x="1242" y="502"/>
                </a:cxn>
                <a:cxn ang="0">
                  <a:pos x="1282" y="569"/>
                </a:cxn>
                <a:cxn ang="0">
                  <a:pos x="1348" y="711"/>
                </a:cxn>
                <a:cxn ang="0">
                  <a:pos x="1384" y="829"/>
                </a:cxn>
                <a:cxn ang="0">
                  <a:pos x="1400" y="910"/>
                </a:cxn>
                <a:cxn ang="0">
                  <a:pos x="1413" y="1036"/>
                </a:cxn>
                <a:cxn ang="0">
                  <a:pos x="1412" y="1168"/>
                </a:cxn>
                <a:cxn ang="0">
                  <a:pos x="1402" y="1259"/>
                </a:cxn>
                <a:cxn ang="0">
                  <a:pos x="1385" y="1352"/>
                </a:cxn>
                <a:cxn ang="0">
                  <a:pos x="1345" y="1497"/>
                </a:cxn>
                <a:cxn ang="0">
                  <a:pos x="1298" y="1592"/>
                </a:cxn>
                <a:cxn ang="0">
                  <a:pos x="1362" y="1399"/>
                </a:cxn>
                <a:cxn ang="0">
                  <a:pos x="1382" y="1304"/>
                </a:cxn>
                <a:cxn ang="0">
                  <a:pos x="1396" y="1213"/>
                </a:cxn>
                <a:cxn ang="0">
                  <a:pos x="1402" y="1123"/>
                </a:cxn>
                <a:cxn ang="0">
                  <a:pos x="1394" y="952"/>
                </a:cxn>
                <a:cxn ang="0">
                  <a:pos x="1380" y="870"/>
                </a:cxn>
                <a:cxn ang="0">
                  <a:pos x="1361" y="791"/>
                </a:cxn>
                <a:cxn ang="0">
                  <a:pos x="1306" y="643"/>
                </a:cxn>
                <a:cxn ang="0">
                  <a:pos x="1252" y="541"/>
                </a:cxn>
                <a:cxn ang="0">
                  <a:pos x="1209" y="477"/>
                </a:cxn>
                <a:cxn ang="0">
                  <a:pos x="1163" y="417"/>
                </a:cxn>
                <a:cxn ang="0">
                  <a:pos x="1113" y="360"/>
                </a:cxn>
                <a:cxn ang="0">
                  <a:pos x="1032" y="282"/>
                </a:cxn>
                <a:cxn ang="0">
                  <a:pos x="973" y="235"/>
                </a:cxn>
                <a:cxn ang="0">
                  <a:pos x="848" y="153"/>
                </a:cxn>
                <a:cxn ang="0">
                  <a:pos x="715" y="88"/>
                </a:cxn>
                <a:cxn ang="0">
                  <a:pos x="575" y="44"/>
                </a:cxn>
                <a:cxn ang="0">
                  <a:pos x="431" y="17"/>
                </a:cxn>
                <a:cxn ang="0">
                  <a:pos x="286" y="12"/>
                </a:cxn>
                <a:cxn ang="0">
                  <a:pos x="144" y="29"/>
                </a:cxn>
                <a:cxn ang="0">
                  <a:pos x="2" y="68"/>
                </a:cxn>
              </a:cxnLst>
              <a:rect l="0" t="0" r="r" b="b"/>
              <a:pathLst>
                <a:path w="1414" h="1597">
                  <a:moveTo>
                    <a:pt x="0" y="56"/>
                  </a:moveTo>
                  <a:lnTo>
                    <a:pt x="70" y="33"/>
                  </a:lnTo>
                  <a:lnTo>
                    <a:pt x="142" y="17"/>
                  </a:lnTo>
                  <a:lnTo>
                    <a:pt x="214" y="7"/>
                  </a:lnTo>
                  <a:lnTo>
                    <a:pt x="286" y="0"/>
                  </a:lnTo>
                  <a:lnTo>
                    <a:pt x="359" y="0"/>
                  </a:lnTo>
                  <a:lnTo>
                    <a:pt x="433" y="5"/>
                  </a:lnTo>
                  <a:lnTo>
                    <a:pt x="506" y="16"/>
                  </a:lnTo>
                  <a:lnTo>
                    <a:pt x="578" y="32"/>
                  </a:lnTo>
                  <a:lnTo>
                    <a:pt x="648" y="52"/>
                  </a:lnTo>
                  <a:lnTo>
                    <a:pt x="720" y="77"/>
                  </a:lnTo>
                  <a:lnTo>
                    <a:pt x="788" y="108"/>
                  </a:lnTo>
                  <a:lnTo>
                    <a:pt x="854" y="143"/>
                  </a:lnTo>
                  <a:lnTo>
                    <a:pt x="917" y="181"/>
                  </a:lnTo>
                  <a:lnTo>
                    <a:pt x="981" y="225"/>
                  </a:lnTo>
                  <a:lnTo>
                    <a:pt x="1011" y="249"/>
                  </a:lnTo>
                  <a:lnTo>
                    <a:pt x="1040" y="273"/>
                  </a:lnTo>
                  <a:lnTo>
                    <a:pt x="1096" y="324"/>
                  </a:lnTo>
                  <a:lnTo>
                    <a:pt x="1123" y="352"/>
                  </a:lnTo>
                  <a:lnTo>
                    <a:pt x="1148" y="380"/>
                  </a:lnTo>
                  <a:lnTo>
                    <a:pt x="1172" y="409"/>
                  </a:lnTo>
                  <a:lnTo>
                    <a:pt x="1196" y="438"/>
                  </a:lnTo>
                  <a:lnTo>
                    <a:pt x="1218" y="469"/>
                  </a:lnTo>
                  <a:lnTo>
                    <a:pt x="1242" y="502"/>
                  </a:lnTo>
                  <a:lnTo>
                    <a:pt x="1262" y="536"/>
                  </a:lnTo>
                  <a:lnTo>
                    <a:pt x="1282" y="569"/>
                  </a:lnTo>
                  <a:lnTo>
                    <a:pt x="1317" y="638"/>
                  </a:lnTo>
                  <a:lnTo>
                    <a:pt x="1348" y="711"/>
                  </a:lnTo>
                  <a:lnTo>
                    <a:pt x="1373" y="789"/>
                  </a:lnTo>
                  <a:lnTo>
                    <a:pt x="1384" y="829"/>
                  </a:lnTo>
                  <a:lnTo>
                    <a:pt x="1392" y="867"/>
                  </a:lnTo>
                  <a:lnTo>
                    <a:pt x="1400" y="910"/>
                  </a:lnTo>
                  <a:lnTo>
                    <a:pt x="1406" y="951"/>
                  </a:lnTo>
                  <a:lnTo>
                    <a:pt x="1413" y="1036"/>
                  </a:lnTo>
                  <a:lnTo>
                    <a:pt x="1414" y="1123"/>
                  </a:lnTo>
                  <a:lnTo>
                    <a:pt x="1412" y="1168"/>
                  </a:lnTo>
                  <a:lnTo>
                    <a:pt x="1408" y="1213"/>
                  </a:lnTo>
                  <a:lnTo>
                    <a:pt x="1402" y="1259"/>
                  </a:lnTo>
                  <a:lnTo>
                    <a:pt x="1394" y="1305"/>
                  </a:lnTo>
                  <a:lnTo>
                    <a:pt x="1385" y="1352"/>
                  </a:lnTo>
                  <a:lnTo>
                    <a:pt x="1374" y="1401"/>
                  </a:lnTo>
                  <a:lnTo>
                    <a:pt x="1345" y="1497"/>
                  </a:lnTo>
                  <a:lnTo>
                    <a:pt x="1309" y="1597"/>
                  </a:lnTo>
                  <a:lnTo>
                    <a:pt x="1298" y="1592"/>
                  </a:lnTo>
                  <a:lnTo>
                    <a:pt x="1333" y="1494"/>
                  </a:lnTo>
                  <a:lnTo>
                    <a:pt x="1362" y="1399"/>
                  </a:lnTo>
                  <a:lnTo>
                    <a:pt x="1373" y="1351"/>
                  </a:lnTo>
                  <a:lnTo>
                    <a:pt x="1382" y="1304"/>
                  </a:lnTo>
                  <a:lnTo>
                    <a:pt x="1390" y="1257"/>
                  </a:lnTo>
                  <a:lnTo>
                    <a:pt x="1396" y="1213"/>
                  </a:lnTo>
                  <a:lnTo>
                    <a:pt x="1400" y="1168"/>
                  </a:lnTo>
                  <a:lnTo>
                    <a:pt x="1402" y="1123"/>
                  </a:lnTo>
                  <a:lnTo>
                    <a:pt x="1401" y="1036"/>
                  </a:lnTo>
                  <a:lnTo>
                    <a:pt x="1394" y="952"/>
                  </a:lnTo>
                  <a:lnTo>
                    <a:pt x="1388" y="911"/>
                  </a:lnTo>
                  <a:lnTo>
                    <a:pt x="1380" y="870"/>
                  </a:lnTo>
                  <a:lnTo>
                    <a:pt x="1372" y="831"/>
                  </a:lnTo>
                  <a:lnTo>
                    <a:pt x="1361" y="791"/>
                  </a:lnTo>
                  <a:lnTo>
                    <a:pt x="1337" y="717"/>
                  </a:lnTo>
                  <a:lnTo>
                    <a:pt x="1306" y="643"/>
                  </a:lnTo>
                  <a:lnTo>
                    <a:pt x="1272" y="574"/>
                  </a:lnTo>
                  <a:lnTo>
                    <a:pt x="1252" y="541"/>
                  </a:lnTo>
                  <a:lnTo>
                    <a:pt x="1232" y="508"/>
                  </a:lnTo>
                  <a:lnTo>
                    <a:pt x="1209" y="477"/>
                  </a:lnTo>
                  <a:lnTo>
                    <a:pt x="1187" y="446"/>
                  </a:lnTo>
                  <a:lnTo>
                    <a:pt x="1163" y="417"/>
                  </a:lnTo>
                  <a:lnTo>
                    <a:pt x="1139" y="388"/>
                  </a:lnTo>
                  <a:lnTo>
                    <a:pt x="1113" y="360"/>
                  </a:lnTo>
                  <a:lnTo>
                    <a:pt x="1088" y="333"/>
                  </a:lnTo>
                  <a:lnTo>
                    <a:pt x="1032" y="282"/>
                  </a:lnTo>
                  <a:lnTo>
                    <a:pt x="1003" y="258"/>
                  </a:lnTo>
                  <a:lnTo>
                    <a:pt x="973" y="235"/>
                  </a:lnTo>
                  <a:lnTo>
                    <a:pt x="912" y="192"/>
                  </a:lnTo>
                  <a:lnTo>
                    <a:pt x="848" y="153"/>
                  </a:lnTo>
                  <a:lnTo>
                    <a:pt x="783" y="119"/>
                  </a:lnTo>
                  <a:lnTo>
                    <a:pt x="715" y="88"/>
                  </a:lnTo>
                  <a:lnTo>
                    <a:pt x="646" y="64"/>
                  </a:lnTo>
                  <a:lnTo>
                    <a:pt x="575" y="44"/>
                  </a:lnTo>
                  <a:lnTo>
                    <a:pt x="503" y="28"/>
                  </a:lnTo>
                  <a:lnTo>
                    <a:pt x="431" y="17"/>
                  </a:lnTo>
                  <a:lnTo>
                    <a:pt x="359" y="12"/>
                  </a:lnTo>
                  <a:lnTo>
                    <a:pt x="286" y="12"/>
                  </a:lnTo>
                  <a:lnTo>
                    <a:pt x="216" y="19"/>
                  </a:lnTo>
                  <a:lnTo>
                    <a:pt x="144" y="29"/>
                  </a:lnTo>
                  <a:lnTo>
                    <a:pt x="73" y="45"/>
                  </a:lnTo>
                  <a:lnTo>
                    <a:pt x="2" y="6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4"/>
            <p:cNvSpPr>
              <a:spLocks/>
            </p:cNvSpPr>
            <p:nvPr/>
          </p:nvSpPr>
          <p:spPr bwMode="auto">
            <a:xfrm>
              <a:off x="3308124" y="4239272"/>
              <a:ext cx="3608098" cy="3297298"/>
            </a:xfrm>
            <a:custGeom>
              <a:avLst/>
              <a:gdLst/>
              <a:ahLst/>
              <a:cxnLst>
                <a:cxn ang="0">
                  <a:pos x="4426" y="298"/>
                </a:cxn>
                <a:cxn ang="0">
                  <a:pos x="4244" y="706"/>
                </a:cxn>
                <a:cxn ang="0">
                  <a:pos x="4081" y="1041"/>
                </a:cxn>
                <a:cxn ang="0">
                  <a:pos x="3885" y="1411"/>
                </a:cxn>
                <a:cxn ang="0">
                  <a:pos x="3656" y="1804"/>
                </a:cxn>
                <a:cxn ang="0">
                  <a:pos x="3463" y="2108"/>
                </a:cxn>
                <a:cxn ang="0">
                  <a:pos x="3253" y="2409"/>
                </a:cxn>
                <a:cxn ang="0">
                  <a:pos x="3104" y="2606"/>
                </a:cxn>
                <a:cxn ang="0">
                  <a:pos x="2948" y="2798"/>
                </a:cxn>
                <a:cxn ang="0">
                  <a:pos x="2783" y="2986"/>
                </a:cxn>
                <a:cxn ang="0">
                  <a:pos x="2611" y="3165"/>
                </a:cxn>
                <a:cxn ang="0">
                  <a:pos x="2432" y="3335"/>
                </a:cxn>
                <a:cxn ang="0">
                  <a:pos x="2246" y="3493"/>
                </a:cxn>
                <a:cxn ang="0">
                  <a:pos x="2053" y="3638"/>
                </a:cxn>
                <a:cxn ang="0">
                  <a:pos x="1852" y="3769"/>
                </a:cxn>
                <a:cxn ang="0">
                  <a:pos x="1644" y="3883"/>
                </a:cxn>
                <a:cxn ang="0">
                  <a:pos x="1429" y="3979"/>
                </a:cxn>
                <a:cxn ang="0">
                  <a:pos x="1208" y="4056"/>
                </a:cxn>
                <a:cxn ang="0">
                  <a:pos x="979" y="4112"/>
                </a:cxn>
                <a:cxn ang="0">
                  <a:pos x="745" y="4146"/>
                </a:cxn>
                <a:cxn ang="0">
                  <a:pos x="502" y="4154"/>
                </a:cxn>
                <a:cxn ang="0">
                  <a:pos x="255" y="4136"/>
                </a:cxn>
                <a:cxn ang="0">
                  <a:pos x="0" y="4090"/>
                </a:cxn>
                <a:cxn ang="0">
                  <a:pos x="131" y="4106"/>
                </a:cxn>
                <a:cxn ang="0">
                  <a:pos x="380" y="4138"/>
                </a:cxn>
                <a:cxn ang="0">
                  <a:pos x="624" y="4142"/>
                </a:cxn>
                <a:cxn ang="0">
                  <a:pos x="861" y="4122"/>
                </a:cxn>
                <a:cxn ang="0">
                  <a:pos x="1090" y="4076"/>
                </a:cxn>
                <a:cxn ang="0">
                  <a:pos x="1315" y="4010"/>
                </a:cxn>
                <a:cxn ang="0">
                  <a:pos x="1532" y="3923"/>
                </a:cxn>
                <a:cxn ang="0">
                  <a:pos x="1741" y="3818"/>
                </a:cxn>
                <a:cxn ang="0">
                  <a:pos x="1945" y="3696"/>
                </a:cxn>
                <a:cxn ang="0">
                  <a:pos x="2142" y="3557"/>
                </a:cxn>
                <a:cxn ang="0">
                  <a:pos x="2332" y="3405"/>
                </a:cxn>
                <a:cxn ang="0">
                  <a:pos x="2515" y="3241"/>
                </a:cxn>
                <a:cxn ang="0">
                  <a:pos x="2689" y="3068"/>
                </a:cxn>
                <a:cxn ang="0">
                  <a:pos x="2857" y="2884"/>
                </a:cxn>
                <a:cxn ang="0">
                  <a:pos x="3017" y="2695"/>
                </a:cxn>
                <a:cxn ang="0">
                  <a:pos x="3170" y="2500"/>
                </a:cxn>
                <a:cxn ang="0">
                  <a:pos x="3386" y="2200"/>
                </a:cxn>
                <a:cxn ang="0">
                  <a:pos x="3519" y="2000"/>
                </a:cxn>
                <a:cxn ang="0">
                  <a:pos x="3764" y="1601"/>
                </a:cxn>
                <a:cxn ang="0">
                  <a:pos x="3976" y="1217"/>
                </a:cxn>
                <a:cxn ang="0">
                  <a:pos x="4156" y="863"/>
                </a:cxn>
                <a:cxn ang="0">
                  <a:pos x="4302" y="550"/>
                </a:cxn>
                <a:cxn ang="0">
                  <a:pos x="4535" y="0"/>
                </a:cxn>
              </a:cxnLst>
              <a:rect l="0" t="0" r="r" b="b"/>
              <a:pathLst>
                <a:path w="4546" h="4154">
                  <a:moveTo>
                    <a:pt x="4546" y="5"/>
                  </a:moveTo>
                  <a:lnTo>
                    <a:pt x="4426" y="298"/>
                  </a:lnTo>
                  <a:lnTo>
                    <a:pt x="4313" y="555"/>
                  </a:lnTo>
                  <a:lnTo>
                    <a:pt x="4244" y="706"/>
                  </a:lnTo>
                  <a:lnTo>
                    <a:pt x="4166" y="868"/>
                  </a:lnTo>
                  <a:lnTo>
                    <a:pt x="4081" y="1041"/>
                  </a:lnTo>
                  <a:lnTo>
                    <a:pt x="3987" y="1222"/>
                  </a:lnTo>
                  <a:lnTo>
                    <a:pt x="3885" y="1411"/>
                  </a:lnTo>
                  <a:lnTo>
                    <a:pt x="3775" y="1606"/>
                  </a:lnTo>
                  <a:lnTo>
                    <a:pt x="3656" y="1804"/>
                  </a:lnTo>
                  <a:lnTo>
                    <a:pt x="3530" y="2005"/>
                  </a:lnTo>
                  <a:lnTo>
                    <a:pt x="3463" y="2108"/>
                  </a:lnTo>
                  <a:lnTo>
                    <a:pt x="3395" y="2208"/>
                  </a:lnTo>
                  <a:lnTo>
                    <a:pt x="3253" y="2409"/>
                  </a:lnTo>
                  <a:lnTo>
                    <a:pt x="3180" y="2508"/>
                  </a:lnTo>
                  <a:lnTo>
                    <a:pt x="3104" y="2606"/>
                  </a:lnTo>
                  <a:lnTo>
                    <a:pt x="3026" y="2703"/>
                  </a:lnTo>
                  <a:lnTo>
                    <a:pt x="2948" y="2798"/>
                  </a:lnTo>
                  <a:lnTo>
                    <a:pt x="2867" y="2892"/>
                  </a:lnTo>
                  <a:lnTo>
                    <a:pt x="2783" y="2986"/>
                  </a:lnTo>
                  <a:lnTo>
                    <a:pt x="2697" y="3078"/>
                  </a:lnTo>
                  <a:lnTo>
                    <a:pt x="2611" y="3165"/>
                  </a:lnTo>
                  <a:lnTo>
                    <a:pt x="2523" y="3251"/>
                  </a:lnTo>
                  <a:lnTo>
                    <a:pt x="2432" y="3335"/>
                  </a:lnTo>
                  <a:lnTo>
                    <a:pt x="2340" y="3414"/>
                  </a:lnTo>
                  <a:lnTo>
                    <a:pt x="2246" y="3493"/>
                  </a:lnTo>
                  <a:lnTo>
                    <a:pt x="2150" y="3566"/>
                  </a:lnTo>
                  <a:lnTo>
                    <a:pt x="2053" y="3638"/>
                  </a:lnTo>
                  <a:lnTo>
                    <a:pt x="1953" y="3705"/>
                  </a:lnTo>
                  <a:lnTo>
                    <a:pt x="1852" y="3769"/>
                  </a:lnTo>
                  <a:lnTo>
                    <a:pt x="1748" y="3827"/>
                  </a:lnTo>
                  <a:lnTo>
                    <a:pt x="1644" y="3883"/>
                  </a:lnTo>
                  <a:lnTo>
                    <a:pt x="1537" y="3934"/>
                  </a:lnTo>
                  <a:lnTo>
                    <a:pt x="1429" y="3979"/>
                  </a:lnTo>
                  <a:lnTo>
                    <a:pt x="1320" y="4020"/>
                  </a:lnTo>
                  <a:lnTo>
                    <a:pt x="1208" y="4056"/>
                  </a:lnTo>
                  <a:lnTo>
                    <a:pt x="1094" y="4087"/>
                  </a:lnTo>
                  <a:lnTo>
                    <a:pt x="979" y="4112"/>
                  </a:lnTo>
                  <a:lnTo>
                    <a:pt x="863" y="4132"/>
                  </a:lnTo>
                  <a:lnTo>
                    <a:pt x="745" y="4146"/>
                  </a:lnTo>
                  <a:lnTo>
                    <a:pt x="624" y="4152"/>
                  </a:lnTo>
                  <a:lnTo>
                    <a:pt x="502" y="4154"/>
                  </a:lnTo>
                  <a:lnTo>
                    <a:pt x="380" y="4148"/>
                  </a:lnTo>
                  <a:lnTo>
                    <a:pt x="255" y="4136"/>
                  </a:lnTo>
                  <a:lnTo>
                    <a:pt x="128" y="4116"/>
                  </a:lnTo>
                  <a:lnTo>
                    <a:pt x="0" y="4090"/>
                  </a:lnTo>
                  <a:lnTo>
                    <a:pt x="3" y="4079"/>
                  </a:lnTo>
                  <a:lnTo>
                    <a:pt x="131" y="4106"/>
                  </a:lnTo>
                  <a:lnTo>
                    <a:pt x="257" y="4126"/>
                  </a:lnTo>
                  <a:lnTo>
                    <a:pt x="380" y="4138"/>
                  </a:lnTo>
                  <a:lnTo>
                    <a:pt x="502" y="4143"/>
                  </a:lnTo>
                  <a:lnTo>
                    <a:pt x="624" y="4142"/>
                  </a:lnTo>
                  <a:lnTo>
                    <a:pt x="742" y="4135"/>
                  </a:lnTo>
                  <a:lnTo>
                    <a:pt x="861" y="4122"/>
                  </a:lnTo>
                  <a:lnTo>
                    <a:pt x="975" y="4102"/>
                  </a:lnTo>
                  <a:lnTo>
                    <a:pt x="1090" y="4076"/>
                  </a:lnTo>
                  <a:lnTo>
                    <a:pt x="1203" y="4046"/>
                  </a:lnTo>
                  <a:lnTo>
                    <a:pt x="1315" y="4010"/>
                  </a:lnTo>
                  <a:lnTo>
                    <a:pt x="1424" y="3969"/>
                  </a:lnTo>
                  <a:lnTo>
                    <a:pt x="1532" y="3923"/>
                  </a:lnTo>
                  <a:lnTo>
                    <a:pt x="1639" y="3873"/>
                  </a:lnTo>
                  <a:lnTo>
                    <a:pt x="1741" y="3818"/>
                  </a:lnTo>
                  <a:lnTo>
                    <a:pt x="1844" y="3759"/>
                  </a:lnTo>
                  <a:lnTo>
                    <a:pt x="1945" y="3696"/>
                  </a:lnTo>
                  <a:lnTo>
                    <a:pt x="2045" y="3629"/>
                  </a:lnTo>
                  <a:lnTo>
                    <a:pt x="2142" y="3557"/>
                  </a:lnTo>
                  <a:lnTo>
                    <a:pt x="2238" y="3484"/>
                  </a:lnTo>
                  <a:lnTo>
                    <a:pt x="2332" y="3405"/>
                  </a:lnTo>
                  <a:lnTo>
                    <a:pt x="2424" y="3325"/>
                  </a:lnTo>
                  <a:lnTo>
                    <a:pt x="2515" y="3241"/>
                  </a:lnTo>
                  <a:lnTo>
                    <a:pt x="2603" y="3156"/>
                  </a:lnTo>
                  <a:lnTo>
                    <a:pt x="2689" y="3068"/>
                  </a:lnTo>
                  <a:lnTo>
                    <a:pt x="2773" y="2978"/>
                  </a:lnTo>
                  <a:lnTo>
                    <a:pt x="2857" y="2884"/>
                  </a:lnTo>
                  <a:lnTo>
                    <a:pt x="2938" y="2790"/>
                  </a:lnTo>
                  <a:lnTo>
                    <a:pt x="3017" y="2695"/>
                  </a:lnTo>
                  <a:lnTo>
                    <a:pt x="3094" y="2598"/>
                  </a:lnTo>
                  <a:lnTo>
                    <a:pt x="3170" y="2500"/>
                  </a:lnTo>
                  <a:lnTo>
                    <a:pt x="3243" y="2401"/>
                  </a:lnTo>
                  <a:lnTo>
                    <a:pt x="3386" y="2200"/>
                  </a:lnTo>
                  <a:lnTo>
                    <a:pt x="3454" y="2100"/>
                  </a:lnTo>
                  <a:lnTo>
                    <a:pt x="3519" y="2000"/>
                  </a:lnTo>
                  <a:lnTo>
                    <a:pt x="3646" y="1799"/>
                  </a:lnTo>
                  <a:lnTo>
                    <a:pt x="3764" y="1601"/>
                  </a:lnTo>
                  <a:lnTo>
                    <a:pt x="3875" y="1406"/>
                  </a:lnTo>
                  <a:lnTo>
                    <a:pt x="3976" y="1217"/>
                  </a:lnTo>
                  <a:lnTo>
                    <a:pt x="4071" y="1036"/>
                  </a:lnTo>
                  <a:lnTo>
                    <a:pt x="4156" y="863"/>
                  </a:lnTo>
                  <a:lnTo>
                    <a:pt x="4233" y="700"/>
                  </a:lnTo>
                  <a:lnTo>
                    <a:pt x="4302" y="550"/>
                  </a:lnTo>
                  <a:lnTo>
                    <a:pt x="4416" y="293"/>
                  </a:lnTo>
                  <a:lnTo>
                    <a:pt x="4535" y="0"/>
                  </a:lnTo>
                  <a:lnTo>
                    <a:pt x="4546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5"/>
            <p:cNvSpPr>
              <a:spLocks/>
            </p:cNvSpPr>
            <p:nvPr/>
          </p:nvSpPr>
          <p:spPr bwMode="auto">
            <a:xfrm>
              <a:off x="6908662" y="4241224"/>
              <a:ext cx="9852" cy="3942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0" y="0"/>
                </a:cxn>
                <a:cxn ang="0">
                  <a:pos x="11" y="5"/>
                </a:cxn>
              </a:cxnLst>
              <a:rect l="0" t="0" r="r" b="b"/>
              <a:pathLst>
                <a:path w="11" h="5">
                  <a:moveTo>
                    <a:pt x="11" y="5"/>
                  </a:moveTo>
                  <a:lnTo>
                    <a:pt x="0" y="0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6"/>
            <p:cNvSpPr>
              <a:spLocks/>
            </p:cNvSpPr>
            <p:nvPr/>
          </p:nvSpPr>
          <p:spPr bwMode="auto">
            <a:xfrm>
              <a:off x="956575" y="3099644"/>
              <a:ext cx="2350880" cy="4387201"/>
            </a:xfrm>
            <a:custGeom>
              <a:avLst/>
              <a:gdLst/>
              <a:ahLst/>
              <a:cxnLst>
                <a:cxn ang="0">
                  <a:pos x="2849" y="5501"/>
                </a:cxn>
                <a:cxn ang="0">
                  <a:pos x="2636" y="5425"/>
                </a:cxn>
                <a:cxn ang="0">
                  <a:pos x="2433" y="5328"/>
                </a:cxn>
                <a:cxn ang="0">
                  <a:pos x="2241" y="5209"/>
                </a:cxn>
                <a:cxn ang="0">
                  <a:pos x="2059" y="5072"/>
                </a:cxn>
                <a:cxn ang="0">
                  <a:pos x="1887" y="4919"/>
                </a:cxn>
                <a:cxn ang="0">
                  <a:pos x="1725" y="4750"/>
                </a:cxn>
                <a:cxn ang="0">
                  <a:pos x="1569" y="4566"/>
                </a:cxn>
                <a:cxn ang="0">
                  <a:pos x="1425" y="4370"/>
                </a:cxn>
                <a:cxn ang="0">
                  <a:pos x="1289" y="4164"/>
                </a:cxn>
                <a:cxn ang="0">
                  <a:pos x="1161" y="3948"/>
                </a:cxn>
                <a:cxn ang="0">
                  <a:pos x="1043" y="3723"/>
                </a:cxn>
                <a:cxn ang="0">
                  <a:pos x="878" y="3376"/>
                </a:cxn>
                <a:cxn ang="0">
                  <a:pos x="731" y="3021"/>
                </a:cxn>
                <a:cxn ang="0">
                  <a:pos x="642" y="2781"/>
                </a:cxn>
                <a:cxn ang="0">
                  <a:pos x="522" y="2423"/>
                </a:cxn>
                <a:cxn ang="0">
                  <a:pos x="385" y="1955"/>
                </a:cxn>
                <a:cxn ang="0">
                  <a:pos x="272" y="1509"/>
                </a:cxn>
                <a:cxn ang="0">
                  <a:pos x="181" y="1095"/>
                </a:cxn>
                <a:cxn ang="0">
                  <a:pos x="112" y="730"/>
                </a:cxn>
                <a:cxn ang="0">
                  <a:pos x="41" y="299"/>
                </a:cxn>
                <a:cxn ang="0">
                  <a:pos x="0" y="3"/>
                </a:cxn>
                <a:cxn ang="0">
                  <a:pos x="24" y="103"/>
                </a:cxn>
                <a:cxn ang="0">
                  <a:pos x="95" y="566"/>
                </a:cxn>
                <a:cxn ang="0">
                  <a:pos x="154" y="903"/>
                </a:cxn>
                <a:cxn ang="0">
                  <a:pos x="234" y="1293"/>
                </a:cxn>
                <a:cxn ang="0">
                  <a:pos x="336" y="1724"/>
                </a:cxn>
                <a:cxn ang="0">
                  <a:pos x="461" y="2183"/>
                </a:cxn>
                <a:cxn ang="0">
                  <a:pos x="611" y="2657"/>
                </a:cxn>
                <a:cxn ang="0">
                  <a:pos x="697" y="2896"/>
                </a:cxn>
                <a:cxn ang="0">
                  <a:pos x="788" y="3134"/>
                </a:cxn>
                <a:cxn ang="0">
                  <a:pos x="996" y="3603"/>
                </a:cxn>
                <a:cxn ang="0">
                  <a:pos x="1111" y="3829"/>
                </a:cxn>
                <a:cxn ang="0">
                  <a:pos x="1233" y="4050"/>
                </a:cxn>
                <a:cxn ang="0">
                  <a:pos x="1365" y="4261"/>
                </a:cxn>
                <a:cxn ang="0">
                  <a:pos x="1505" y="4461"/>
                </a:cxn>
                <a:cxn ang="0">
                  <a:pos x="1654" y="4651"/>
                </a:cxn>
                <a:cxn ang="0">
                  <a:pos x="1813" y="4827"/>
                </a:cxn>
                <a:cxn ang="0">
                  <a:pos x="1980" y="4989"/>
                </a:cxn>
                <a:cxn ang="0">
                  <a:pos x="2156" y="5135"/>
                </a:cxn>
                <a:cxn ang="0">
                  <a:pos x="2343" y="5261"/>
                </a:cxn>
                <a:cxn ang="0">
                  <a:pos x="2539" y="5368"/>
                </a:cxn>
                <a:cxn ang="0">
                  <a:pos x="2746" y="5454"/>
                </a:cxn>
                <a:cxn ang="0">
                  <a:pos x="2962" y="5518"/>
                </a:cxn>
              </a:cxnLst>
              <a:rect l="0" t="0" r="r" b="b"/>
              <a:pathLst>
                <a:path w="2962" h="5529">
                  <a:moveTo>
                    <a:pt x="2958" y="5529"/>
                  </a:moveTo>
                  <a:lnTo>
                    <a:pt x="2849" y="5501"/>
                  </a:lnTo>
                  <a:lnTo>
                    <a:pt x="2741" y="5465"/>
                  </a:lnTo>
                  <a:lnTo>
                    <a:pt x="2636" y="5425"/>
                  </a:lnTo>
                  <a:lnTo>
                    <a:pt x="2533" y="5378"/>
                  </a:lnTo>
                  <a:lnTo>
                    <a:pt x="2433" y="5328"/>
                  </a:lnTo>
                  <a:lnTo>
                    <a:pt x="2336" y="5270"/>
                  </a:lnTo>
                  <a:lnTo>
                    <a:pt x="2241" y="5209"/>
                  </a:lnTo>
                  <a:lnTo>
                    <a:pt x="2148" y="5144"/>
                  </a:lnTo>
                  <a:lnTo>
                    <a:pt x="2059" y="5072"/>
                  </a:lnTo>
                  <a:lnTo>
                    <a:pt x="1972" y="4997"/>
                  </a:lnTo>
                  <a:lnTo>
                    <a:pt x="1887" y="4919"/>
                  </a:lnTo>
                  <a:lnTo>
                    <a:pt x="1805" y="4836"/>
                  </a:lnTo>
                  <a:lnTo>
                    <a:pt x="1725" y="4750"/>
                  </a:lnTo>
                  <a:lnTo>
                    <a:pt x="1646" y="4659"/>
                  </a:lnTo>
                  <a:lnTo>
                    <a:pt x="1569" y="4566"/>
                  </a:lnTo>
                  <a:lnTo>
                    <a:pt x="1496" y="4469"/>
                  </a:lnTo>
                  <a:lnTo>
                    <a:pt x="1425" y="4370"/>
                  </a:lnTo>
                  <a:lnTo>
                    <a:pt x="1356" y="4267"/>
                  </a:lnTo>
                  <a:lnTo>
                    <a:pt x="1289" y="4164"/>
                  </a:lnTo>
                  <a:lnTo>
                    <a:pt x="1224" y="4057"/>
                  </a:lnTo>
                  <a:lnTo>
                    <a:pt x="1161" y="3948"/>
                  </a:lnTo>
                  <a:lnTo>
                    <a:pt x="1101" y="3836"/>
                  </a:lnTo>
                  <a:lnTo>
                    <a:pt x="1043" y="3723"/>
                  </a:lnTo>
                  <a:lnTo>
                    <a:pt x="986" y="3608"/>
                  </a:lnTo>
                  <a:lnTo>
                    <a:pt x="878" y="3376"/>
                  </a:lnTo>
                  <a:lnTo>
                    <a:pt x="778" y="3139"/>
                  </a:lnTo>
                  <a:lnTo>
                    <a:pt x="731" y="3021"/>
                  </a:lnTo>
                  <a:lnTo>
                    <a:pt x="686" y="2901"/>
                  </a:lnTo>
                  <a:lnTo>
                    <a:pt x="642" y="2781"/>
                  </a:lnTo>
                  <a:lnTo>
                    <a:pt x="601" y="2661"/>
                  </a:lnTo>
                  <a:lnTo>
                    <a:pt x="522" y="2423"/>
                  </a:lnTo>
                  <a:lnTo>
                    <a:pt x="450" y="2187"/>
                  </a:lnTo>
                  <a:lnTo>
                    <a:pt x="385" y="1955"/>
                  </a:lnTo>
                  <a:lnTo>
                    <a:pt x="325" y="1728"/>
                  </a:lnTo>
                  <a:lnTo>
                    <a:pt x="272" y="1509"/>
                  </a:lnTo>
                  <a:lnTo>
                    <a:pt x="224" y="1296"/>
                  </a:lnTo>
                  <a:lnTo>
                    <a:pt x="181" y="1095"/>
                  </a:lnTo>
                  <a:lnTo>
                    <a:pt x="144" y="906"/>
                  </a:lnTo>
                  <a:lnTo>
                    <a:pt x="112" y="730"/>
                  </a:lnTo>
                  <a:lnTo>
                    <a:pt x="84" y="569"/>
                  </a:lnTo>
                  <a:lnTo>
                    <a:pt x="41" y="299"/>
                  </a:lnTo>
                  <a:lnTo>
                    <a:pt x="13" y="105"/>
                  </a:lnTo>
                  <a:lnTo>
                    <a:pt x="0" y="3"/>
                  </a:lnTo>
                  <a:lnTo>
                    <a:pt x="11" y="0"/>
                  </a:lnTo>
                  <a:lnTo>
                    <a:pt x="24" y="103"/>
                  </a:lnTo>
                  <a:lnTo>
                    <a:pt x="52" y="296"/>
                  </a:lnTo>
                  <a:lnTo>
                    <a:pt x="95" y="566"/>
                  </a:lnTo>
                  <a:lnTo>
                    <a:pt x="122" y="727"/>
                  </a:lnTo>
                  <a:lnTo>
                    <a:pt x="154" y="903"/>
                  </a:lnTo>
                  <a:lnTo>
                    <a:pt x="192" y="1092"/>
                  </a:lnTo>
                  <a:lnTo>
                    <a:pt x="234" y="1293"/>
                  </a:lnTo>
                  <a:lnTo>
                    <a:pt x="282" y="1505"/>
                  </a:lnTo>
                  <a:lnTo>
                    <a:pt x="336" y="1724"/>
                  </a:lnTo>
                  <a:lnTo>
                    <a:pt x="396" y="1951"/>
                  </a:lnTo>
                  <a:lnTo>
                    <a:pt x="461" y="2183"/>
                  </a:lnTo>
                  <a:lnTo>
                    <a:pt x="533" y="2419"/>
                  </a:lnTo>
                  <a:lnTo>
                    <a:pt x="611" y="2657"/>
                  </a:lnTo>
                  <a:lnTo>
                    <a:pt x="653" y="2776"/>
                  </a:lnTo>
                  <a:lnTo>
                    <a:pt x="697" y="2896"/>
                  </a:lnTo>
                  <a:lnTo>
                    <a:pt x="742" y="3016"/>
                  </a:lnTo>
                  <a:lnTo>
                    <a:pt x="788" y="3134"/>
                  </a:lnTo>
                  <a:lnTo>
                    <a:pt x="888" y="3371"/>
                  </a:lnTo>
                  <a:lnTo>
                    <a:pt x="996" y="3603"/>
                  </a:lnTo>
                  <a:lnTo>
                    <a:pt x="1053" y="3717"/>
                  </a:lnTo>
                  <a:lnTo>
                    <a:pt x="1111" y="3829"/>
                  </a:lnTo>
                  <a:lnTo>
                    <a:pt x="1171" y="3941"/>
                  </a:lnTo>
                  <a:lnTo>
                    <a:pt x="1233" y="4050"/>
                  </a:lnTo>
                  <a:lnTo>
                    <a:pt x="1299" y="4157"/>
                  </a:lnTo>
                  <a:lnTo>
                    <a:pt x="1365" y="4261"/>
                  </a:lnTo>
                  <a:lnTo>
                    <a:pt x="1434" y="4362"/>
                  </a:lnTo>
                  <a:lnTo>
                    <a:pt x="1505" y="4461"/>
                  </a:lnTo>
                  <a:lnTo>
                    <a:pt x="1578" y="4558"/>
                  </a:lnTo>
                  <a:lnTo>
                    <a:pt x="1654" y="4651"/>
                  </a:lnTo>
                  <a:lnTo>
                    <a:pt x="1733" y="4740"/>
                  </a:lnTo>
                  <a:lnTo>
                    <a:pt x="1813" y="4827"/>
                  </a:lnTo>
                  <a:lnTo>
                    <a:pt x="1895" y="4909"/>
                  </a:lnTo>
                  <a:lnTo>
                    <a:pt x="1980" y="4989"/>
                  </a:lnTo>
                  <a:lnTo>
                    <a:pt x="2067" y="5064"/>
                  </a:lnTo>
                  <a:lnTo>
                    <a:pt x="2156" y="5135"/>
                  </a:lnTo>
                  <a:lnTo>
                    <a:pt x="2249" y="5200"/>
                  </a:lnTo>
                  <a:lnTo>
                    <a:pt x="2343" y="5261"/>
                  </a:lnTo>
                  <a:lnTo>
                    <a:pt x="2440" y="5318"/>
                  </a:lnTo>
                  <a:lnTo>
                    <a:pt x="2539" y="5368"/>
                  </a:lnTo>
                  <a:lnTo>
                    <a:pt x="2641" y="5414"/>
                  </a:lnTo>
                  <a:lnTo>
                    <a:pt x="2746" y="5454"/>
                  </a:lnTo>
                  <a:lnTo>
                    <a:pt x="2853" y="5490"/>
                  </a:lnTo>
                  <a:lnTo>
                    <a:pt x="2962" y="5518"/>
                  </a:lnTo>
                  <a:lnTo>
                    <a:pt x="2958" y="5529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7"/>
            <p:cNvSpPr>
              <a:spLocks/>
            </p:cNvSpPr>
            <p:nvPr/>
          </p:nvSpPr>
          <p:spPr bwMode="auto">
            <a:xfrm>
              <a:off x="3306353" y="7476784"/>
              <a:ext cx="1971" cy="7884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1"/>
                </a:cxn>
                <a:cxn ang="0">
                  <a:pos x="4" y="0"/>
                </a:cxn>
                <a:cxn ang="0">
                  <a:pos x="1" y="11"/>
                </a:cxn>
              </a:cxnLst>
              <a:rect l="0" t="0" r="r" b="b"/>
              <a:pathLst>
                <a:path w="4" h="11">
                  <a:moveTo>
                    <a:pt x="1" y="11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8"/>
            <p:cNvSpPr>
              <a:spLocks/>
            </p:cNvSpPr>
            <p:nvPr/>
          </p:nvSpPr>
          <p:spPr bwMode="auto">
            <a:xfrm>
              <a:off x="922390" y="1241745"/>
              <a:ext cx="1915386" cy="1860520"/>
            </a:xfrm>
            <a:custGeom>
              <a:avLst/>
              <a:gdLst/>
              <a:ahLst/>
              <a:cxnLst>
                <a:cxn ang="0">
                  <a:pos x="25" y="2243"/>
                </a:cxn>
                <a:cxn ang="0">
                  <a:pos x="4" y="1954"/>
                </a:cxn>
                <a:cxn ang="0">
                  <a:pos x="2" y="1774"/>
                </a:cxn>
                <a:cxn ang="0">
                  <a:pos x="12" y="1601"/>
                </a:cxn>
                <a:cxn ang="0">
                  <a:pos x="30" y="1438"/>
                </a:cxn>
                <a:cxn ang="0">
                  <a:pos x="58" y="1285"/>
                </a:cxn>
                <a:cxn ang="0">
                  <a:pos x="94" y="1141"/>
                </a:cxn>
                <a:cxn ang="0">
                  <a:pos x="138" y="1005"/>
                </a:cxn>
                <a:cxn ang="0">
                  <a:pos x="190" y="879"/>
                </a:cxn>
                <a:cxn ang="0">
                  <a:pos x="249" y="760"/>
                </a:cxn>
                <a:cxn ang="0">
                  <a:pos x="315" y="650"/>
                </a:cxn>
                <a:cxn ang="0">
                  <a:pos x="387" y="550"/>
                </a:cxn>
                <a:cxn ang="0">
                  <a:pos x="466" y="458"/>
                </a:cxn>
                <a:cxn ang="0">
                  <a:pos x="548" y="375"/>
                </a:cxn>
                <a:cxn ang="0">
                  <a:pos x="636" y="301"/>
                </a:cxn>
                <a:cxn ang="0">
                  <a:pos x="777" y="204"/>
                </a:cxn>
                <a:cxn ang="0">
                  <a:pos x="876" y="149"/>
                </a:cxn>
                <a:cxn ang="0">
                  <a:pos x="976" y="104"/>
                </a:cxn>
                <a:cxn ang="0">
                  <a:pos x="1081" y="66"/>
                </a:cxn>
                <a:cxn ang="0">
                  <a:pos x="1186" y="37"/>
                </a:cxn>
                <a:cxn ang="0">
                  <a:pos x="1350" y="9"/>
                </a:cxn>
                <a:cxn ang="0">
                  <a:pos x="1569" y="0"/>
                </a:cxn>
                <a:cxn ang="0">
                  <a:pos x="1678" y="7"/>
                </a:cxn>
                <a:cxn ang="0">
                  <a:pos x="1788" y="21"/>
                </a:cxn>
                <a:cxn ang="0">
                  <a:pos x="1898" y="44"/>
                </a:cxn>
                <a:cxn ang="0">
                  <a:pos x="2004" y="74"/>
                </a:cxn>
                <a:cxn ang="0">
                  <a:pos x="2163" y="133"/>
                </a:cxn>
                <a:cxn ang="0">
                  <a:pos x="2265" y="182"/>
                </a:cxn>
                <a:cxn ang="0">
                  <a:pos x="2364" y="240"/>
                </a:cxn>
                <a:cxn ang="0">
                  <a:pos x="2406" y="281"/>
                </a:cxn>
                <a:cxn ang="0">
                  <a:pos x="2309" y="221"/>
                </a:cxn>
                <a:cxn ang="0">
                  <a:pos x="2209" y="168"/>
                </a:cxn>
                <a:cxn ang="0">
                  <a:pos x="2105" y="122"/>
                </a:cxn>
                <a:cxn ang="0">
                  <a:pos x="1948" y="70"/>
                </a:cxn>
                <a:cxn ang="0">
                  <a:pos x="1840" y="44"/>
                </a:cxn>
                <a:cxn ang="0">
                  <a:pos x="1731" y="25"/>
                </a:cxn>
                <a:cxn ang="0">
                  <a:pos x="1622" y="15"/>
                </a:cxn>
                <a:cxn ang="0">
                  <a:pos x="1459" y="12"/>
                </a:cxn>
                <a:cxn ang="0">
                  <a:pos x="1242" y="39"/>
                </a:cxn>
                <a:cxn ang="0">
                  <a:pos x="1136" y="64"/>
                </a:cxn>
                <a:cxn ang="0">
                  <a:pos x="1033" y="94"/>
                </a:cxn>
                <a:cxn ang="0">
                  <a:pos x="931" y="137"/>
                </a:cxn>
                <a:cxn ang="0">
                  <a:pos x="832" y="186"/>
                </a:cxn>
                <a:cxn ang="0">
                  <a:pos x="736" y="244"/>
                </a:cxn>
                <a:cxn ang="0">
                  <a:pos x="600" y="346"/>
                </a:cxn>
                <a:cxn ang="0">
                  <a:pos x="515" y="425"/>
                </a:cxn>
                <a:cxn ang="0">
                  <a:pos x="434" y="513"/>
                </a:cxn>
                <a:cxn ang="0">
                  <a:pos x="359" y="607"/>
                </a:cxn>
                <a:cxn ang="0">
                  <a:pos x="290" y="712"/>
                </a:cxn>
                <a:cxn ang="0">
                  <a:pos x="230" y="824"/>
                </a:cxn>
                <a:cxn ang="0">
                  <a:pos x="174" y="946"/>
                </a:cxn>
                <a:cxn ang="0">
                  <a:pos x="126" y="1077"/>
                </a:cxn>
                <a:cxn ang="0">
                  <a:pos x="85" y="1216"/>
                </a:cxn>
                <a:cxn ang="0">
                  <a:pos x="53" y="1365"/>
                </a:cxn>
                <a:cxn ang="0">
                  <a:pos x="30" y="1521"/>
                </a:cxn>
                <a:cxn ang="0">
                  <a:pos x="17" y="1687"/>
                </a:cxn>
                <a:cxn ang="0">
                  <a:pos x="12" y="1863"/>
                </a:cxn>
                <a:cxn ang="0">
                  <a:pos x="25" y="2144"/>
                </a:cxn>
                <a:cxn ang="0">
                  <a:pos x="48" y="2341"/>
                </a:cxn>
              </a:cxnLst>
              <a:rect l="0" t="0" r="r" b="b"/>
              <a:pathLst>
                <a:path w="2412" h="2344">
                  <a:moveTo>
                    <a:pt x="37" y="2344"/>
                  </a:moveTo>
                  <a:lnTo>
                    <a:pt x="25" y="2243"/>
                  </a:lnTo>
                  <a:lnTo>
                    <a:pt x="14" y="2144"/>
                  </a:lnTo>
                  <a:lnTo>
                    <a:pt x="4" y="1954"/>
                  </a:lnTo>
                  <a:lnTo>
                    <a:pt x="0" y="1863"/>
                  </a:lnTo>
                  <a:lnTo>
                    <a:pt x="2" y="1774"/>
                  </a:lnTo>
                  <a:lnTo>
                    <a:pt x="6" y="1687"/>
                  </a:lnTo>
                  <a:lnTo>
                    <a:pt x="12" y="1601"/>
                  </a:lnTo>
                  <a:lnTo>
                    <a:pt x="20" y="1518"/>
                  </a:lnTo>
                  <a:lnTo>
                    <a:pt x="30" y="1438"/>
                  </a:lnTo>
                  <a:lnTo>
                    <a:pt x="42" y="1361"/>
                  </a:lnTo>
                  <a:lnTo>
                    <a:pt x="58" y="1285"/>
                  </a:lnTo>
                  <a:lnTo>
                    <a:pt x="74" y="1212"/>
                  </a:lnTo>
                  <a:lnTo>
                    <a:pt x="94" y="1141"/>
                  </a:lnTo>
                  <a:lnTo>
                    <a:pt x="116" y="1072"/>
                  </a:lnTo>
                  <a:lnTo>
                    <a:pt x="138" y="1005"/>
                  </a:lnTo>
                  <a:lnTo>
                    <a:pt x="163" y="940"/>
                  </a:lnTo>
                  <a:lnTo>
                    <a:pt x="190" y="879"/>
                  </a:lnTo>
                  <a:lnTo>
                    <a:pt x="219" y="819"/>
                  </a:lnTo>
                  <a:lnTo>
                    <a:pt x="249" y="760"/>
                  </a:lnTo>
                  <a:lnTo>
                    <a:pt x="281" y="704"/>
                  </a:lnTo>
                  <a:lnTo>
                    <a:pt x="315" y="650"/>
                  </a:lnTo>
                  <a:lnTo>
                    <a:pt x="350" y="599"/>
                  </a:lnTo>
                  <a:lnTo>
                    <a:pt x="387" y="550"/>
                  </a:lnTo>
                  <a:lnTo>
                    <a:pt x="426" y="503"/>
                  </a:lnTo>
                  <a:lnTo>
                    <a:pt x="466" y="458"/>
                  </a:lnTo>
                  <a:lnTo>
                    <a:pt x="507" y="415"/>
                  </a:lnTo>
                  <a:lnTo>
                    <a:pt x="548" y="375"/>
                  </a:lnTo>
                  <a:lnTo>
                    <a:pt x="592" y="337"/>
                  </a:lnTo>
                  <a:lnTo>
                    <a:pt x="636" y="301"/>
                  </a:lnTo>
                  <a:lnTo>
                    <a:pt x="728" y="234"/>
                  </a:lnTo>
                  <a:lnTo>
                    <a:pt x="777" y="204"/>
                  </a:lnTo>
                  <a:lnTo>
                    <a:pt x="827" y="176"/>
                  </a:lnTo>
                  <a:lnTo>
                    <a:pt x="876" y="149"/>
                  </a:lnTo>
                  <a:lnTo>
                    <a:pt x="925" y="126"/>
                  </a:lnTo>
                  <a:lnTo>
                    <a:pt x="976" y="104"/>
                  </a:lnTo>
                  <a:lnTo>
                    <a:pt x="1028" y="84"/>
                  </a:lnTo>
                  <a:lnTo>
                    <a:pt x="1081" y="66"/>
                  </a:lnTo>
                  <a:lnTo>
                    <a:pt x="1133" y="52"/>
                  </a:lnTo>
                  <a:lnTo>
                    <a:pt x="1186" y="37"/>
                  </a:lnTo>
                  <a:lnTo>
                    <a:pt x="1241" y="27"/>
                  </a:lnTo>
                  <a:lnTo>
                    <a:pt x="1350" y="9"/>
                  </a:lnTo>
                  <a:lnTo>
                    <a:pt x="1459" y="0"/>
                  </a:lnTo>
                  <a:lnTo>
                    <a:pt x="1569" y="0"/>
                  </a:lnTo>
                  <a:lnTo>
                    <a:pt x="1623" y="3"/>
                  </a:lnTo>
                  <a:lnTo>
                    <a:pt x="1678" y="7"/>
                  </a:lnTo>
                  <a:lnTo>
                    <a:pt x="1732" y="13"/>
                  </a:lnTo>
                  <a:lnTo>
                    <a:pt x="1788" y="21"/>
                  </a:lnTo>
                  <a:lnTo>
                    <a:pt x="1843" y="32"/>
                  </a:lnTo>
                  <a:lnTo>
                    <a:pt x="1898" y="44"/>
                  </a:lnTo>
                  <a:lnTo>
                    <a:pt x="1951" y="59"/>
                  </a:lnTo>
                  <a:lnTo>
                    <a:pt x="2004" y="74"/>
                  </a:lnTo>
                  <a:lnTo>
                    <a:pt x="2111" y="112"/>
                  </a:lnTo>
                  <a:lnTo>
                    <a:pt x="2163" y="133"/>
                  </a:lnTo>
                  <a:lnTo>
                    <a:pt x="2215" y="157"/>
                  </a:lnTo>
                  <a:lnTo>
                    <a:pt x="2265" y="182"/>
                  </a:lnTo>
                  <a:lnTo>
                    <a:pt x="2314" y="210"/>
                  </a:lnTo>
                  <a:lnTo>
                    <a:pt x="2364" y="240"/>
                  </a:lnTo>
                  <a:lnTo>
                    <a:pt x="2412" y="270"/>
                  </a:lnTo>
                  <a:lnTo>
                    <a:pt x="2406" y="281"/>
                  </a:lnTo>
                  <a:lnTo>
                    <a:pt x="2358" y="250"/>
                  </a:lnTo>
                  <a:lnTo>
                    <a:pt x="2309" y="221"/>
                  </a:lnTo>
                  <a:lnTo>
                    <a:pt x="2260" y="193"/>
                  </a:lnTo>
                  <a:lnTo>
                    <a:pt x="2209" y="168"/>
                  </a:lnTo>
                  <a:lnTo>
                    <a:pt x="2157" y="144"/>
                  </a:lnTo>
                  <a:lnTo>
                    <a:pt x="2105" y="122"/>
                  </a:lnTo>
                  <a:lnTo>
                    <a:pt x="2001" y="86"/>
                  </a:lnTo>
                  <a:lnTo>
                    <a:pt x="1948" y="70"/>
                  </a:lnTo>
                  <a:lnTo>
                    <a:pt x="1895" y="56"/>
                  </a:lnTo>
                  <a:lnTo>
                    <a:pt x="1840" y="44"/>
                  </a:lnTo>
                  <a:lnTo>
                    <a:pt x="1786" y="33"/>
                  </a:lnTo>
                  <a:lnTo>
                    <a:pt x="1731" y="25"/>
                  </a:lnTo>
                  <a:lnTo>
                    <a:pt x="1676" y="19"/>
                  </a:lnTo>
                  <a:lnTo>
                    <a:pt x="1622" y="15"/>
                  </a:lnTo>
                  <a:lnTo>
                    <a:pt x="1569" y="12"/>
                  </a:lnTo>
                  <a:lnTo>
                    <a:pt x="1459" y="12"/>
                  </a:lnTo>
                  <a:lnTo>
                    <a:pt x="1352" y="21"/>
                  </a:lnTo>
                  <a:lnTo>
                    <a:pt x="1242" y="39"/>
                  </a:lnTo>
                  <a:lnTo>
                    <a:pt x="1189" y="49"/>
                  </a:lnTo>
                  <a:lnTo>
                    <a:pt x="1136" y="64"/>
                  </a:lnTo>
                  <a:lnTo>
                    <a:pt x="1084" y="78"/>
                  </a:lnTo>
                  <a:lnTo>
                    <a:pt x="1033" y="94"/>
                  </a:lnTo>
                  <a:lnTo>
                    <a:pt x="981" y="114"/>
                  </a:lnTo>
                  <a:lnTo>
                    <a:pt x="931" y="137"/>
                  </a:lnTo>
                  <a:lnTo>
                    <a:pt x="881" y="160"/>
                  </a:lnTo>
                  <a:lnTo>
                    <a:pt x="832" y="186"/>
                  </a:lnTo>
                  <a:lnTo>
                    <a:pt x="783" y="214"/>
                  </a:lnTo>
                  <a:lnTo>
                    <a:pt x="736" y="244"/>
                  </a:lnTo>
                  <a:lnTo>
                    <a:pt x="644" y="310"/>
                  </a:lnTo>
                  <a:lnTo>
                    <a:pt x="600" y="346"/>
                  </a:lnTo>
                  <a:lnTo>
                    <a:pt x="556" y="385"/>
                  </a:lnTo>
                  <a:lnTo>
                    <a:pt x="515" y="425"/>
                  </a:lnTo>
                  <a:lnTo>
                    <a:pt x="474" y="467"/>
                  </a:lnTo>
                  <a:lnTo>
                    <a:pt x="434" y="513"/>
                  </a:lnTo>
                  <a:lnTo>
                    <a:pt x="397" y="558"/>
                  </a:lnTo>
                  <a:lnTo>
                    <a:pt x="359" y="607"/>
                  </a:lnTo>
                  <a:lnTo>
                    <a:pt x="325" y="658"/>
                  </a:lnTo>
                  <a:lnTo>
                    <a:pt x="290" y="712"/>
                  </a:lnTo>
                  <a:lnTo>
                    <a:pt x="258" y="767"/>
                  </a:lnTo>
                  <a:lnTo>
                    <a:pt x="230" y="824"/>
                  </a:lnTo>
                  <a:lnTo>
                    <a:pt x="201" y="884"/>
                  </a:lnTo>
                  <a:lnTo>
                    <a:pt x="174" y="946"/>
                  </a:lnTo>
                  <a:lnTo>
                    <a:pt x="149" y="1011"/>
                  </a:lnTo>
                  <a:lnTo>
                    <a:pt x="126" y="1077"/>
                  </a:lnTo>
                  <a:lnTo>
                    <a:pt x="105" y="1145"/>
                  </a:lnTo>
                  <a:lnTo>
                    <a:pt x="85" y="1216"/>
                  </a:lnTo>
                  <a:lnTo>
                    <a:pt x="69" y="1289"/>
                  </a:lnTo>
                  <a:lnTo>
                    <a:pt x="53" y="1365"/>
                  </a:lnTo>
                  <a:lnTo>
                    <a:pt x="41" y="1441"/>
                  </a:lnTo>
                  <a:lnTo>
                    <a:pt x="30" y="1521"/>
                  </a:lnTo>
                  <a:lnTo>
                    <a:pt x="22" y="1603"/>
                  </a:lnTo>
                  <a:lnTo>
                    <a:pt x="17" y="1687"/>
                  </a:lnTo>
                  <a:lnTo>
                    <a:pt x="13" y="1774"/>
                  </a:lnTo>
                  <a:lnTo>
                    <a:pt x="12" y="1863"/>
                  </a:lnTo>
                  <a:lnTo>
                    <a:pt x="14" y="1954"/>
                  </a:lnTo>
                  <a:lnTo>
                    <a:pt x="25" y="2144"/>
                  </a:lnTo>
                  <a:lnTo>
                    <a:pt x="36" y="2240"/>
                  </a:lnTo>
                  <a:lnTo>
                    <a:pt x="48" y="2341"/>
                  </a:lnTo>
                  <a:lnTo>
                    <a:pt x="37" y="2344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9"/>
            <p:cNvSpPr>
              <a:spLocks/>
            </p:cNvSpPr>
            <p:nvPr/>
          </p:nvSpPr>
          <p:spPr bwMode="auto">
            <a:xfrm>
              <a:off x="951275" y="3099974"/>
              <a:ext cx="7882" cy="197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0"/>
                </a:cxn>
                <a:cxn ang="0">
                  <a:pos x="0" y="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30"/>
            <p:cNvSpPr>
              <a:spLocks/>
            </p:cNvSpPr>
            <p:nvPr/>
          </p:nvSpPr>
          <p:spPr bwMode="auto">
            <a:xfrm>
              <a:off x="2836421" y="1459653"/>
              <a:ext cx="577374" cy="10958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9" y="65"/>
                </a:cxn>
                <a:cxn ang="0">
                  <a:pos x="184" y="134"/>
                </a:cxn>
                <a:cxn ang="0">
                  <a:pos x="261" y="206"/>
                </a:cxn>
                <a:cxn ang="0">
                  <a:pos x="298" y="245"/>
                </a:cxn>
                <a:cxn ang="0">
                  <a:pos x="333" y="282"/>
                </a:cxn>
                <a:cxn ang="0">
                  <a:pos x="368" y="322"/>
                </a:cxn>
                <a:cxn ang="0">
                  <a:pos x="400" y="361"/>
                </a:cxn>
                <a:cxn ang="0">
                  <a:pos x="430" y="402"/>
                </a:cxn>
                <a:cxn ang="0">
                  <a:pos x="460" y="443"/>
                </a:cxn>
                <a:cxn ang="0">
                  <a:pos x="487" y="486"/>
                </a:cxn>
                <a:cxn ang="0">
                  <a:pos x="514" y="528"/>
                </a:cxn>
                <a:cxn ang="0">
                  <a:pos x="538" y="571"/>
                </a:cxn>
                <a:cxn ang="0">
                  <a:pos x="561" y="615"/>
                </a:cxn>
                <a:cxn ang="0">
                  <a:pos x="602" y="704"/>
                </a:cxn>
                <a:cxn ang="0">
                  <a:pos x="638" y="795"/>
                </a:cxn>
                <a:cxn ang="0">
                  <a:pos x="667" y="889"/>
                </a:cxn>
                <a:cxn ang="0">
                  <a:pos x="691" y="985"/>
                </a:cxn>
                <a:cxn ang="0">
                  <a:pos x="701" y="1033"/>
                </a:cxn>
                <a:cxn ang="0">
                  <a:pos x="709" y="1082"/>
                </a:cxn>
                <a:cxn ang="0">
                  <a:pos x="715" y="1132"/>
                </a:cxn>
                <a:cxn ang="0">
                  <a:pos x="721" y="1181"/>
                </a:cxn>
                <a:cxn ang="0">
                  <a:pos x="723" y="1230"/>
                </a:cxn>
                <a:cxn ang="0">
                  <a:pos x="726" y="1279"/>
                </a:cxn>
                <a:cxn ang="0">
                  <a:pos x="726" y="1379"/>
                </a:cxn>
                <a:cxn ang="0">
                  <a:pos x="714" y="1379"/>
                </a:cxn>
                <a:cxn ang="0">
                  <a:pos x="714" y="1279"/>
                </a:cxn>
                <a:cxn ang="0">
                  <a:pos x="711" y="1232"/>
                </a:cxn>
                <a:cxn ang="0">
                  <a:pos x="709" y="1182"/>
                </a:cxn>
                <a:cxn ang="0">
                  <a:pos x="703" y="1133"/>
                </a:cxn>
                <a:cxn ang="0">
                  <a:pos x="697" y="1084"/>
                </a:cxn>
                <a:cxn ang="0">
                  <a:pos x="689" y="1036"/>
                </a:cxn>
                <a:cxn ang="0">
                  <a:pos x="679" y="988"/>
                </a:cxn>
                <a:cxn ang="0">
                  <a:pos x="655" y="892"/>
                </a:cxn>
                <a:cxn ang="0">
                  <a:pos x="627" y="800"/>
                </a:cxn>
                <a:cxn ang="0">
                  <a:pos x="591" y="709"/>
                </a:cxn>
                <a:cxn ang="0">
                  <a:pos x="550" y="620"/>
                </a:cxn>
                <a:cxn ang="0">
                  <a:pos x="527" y="576"/>
                </a:cxn>
                <a:cxn ang="0">
                  <a:pos x="503" y="534"/>
                </a:cxn>
                <a:cxn ang="0">
                  <a:pos x="477" y="491"/>
                </a:cxn>
                <a:cxn ang="0">
                  <a:pos x="450" y="451"/>
                </a:cxn>
                <a:cxn ang="0">
                  <a:pos x="421" y="410"/>
                </a:cxn>
                <a:cxn ang="0">
                  <a:pos x="390" y="369"/>
                </a:cxn>
                <a:cxn ang="0">
                  <a:pos x="358" y="330"/>
                </a:cxn>
                <a:cxn ang="0">
                  <a:pos x="324" y="290"/>
                </a:cxn>
                <a:cxn ang="0">
                  <a:pos x="289" y="253"/>
                </a:cxn>
                <a:cxn ang="0">
                  <a:pos x="253" y="215"/>
                </a:cxn>
                <a:cxn ang="0">
                  <a:pos x="176" y="143"/>
                </a:cxn>
                <a:cxn ang="0">
                  <a:pos x="91" y="74"/>
                </a:cxn>
                <a:cxn ang="0">
                  <a:pos x="0" y="9"/>
                </a:cxn>
                <a:cxn ang="0">
                  <a:pos x="8" y="0"/>
                </a:cxn>
              </a:cxnLst>
              <a:rect l="0" t="0" r="r" b="b"/>
              <a:pathLst>
                <a:path w="726" h="1379">
                  <a:moveTo>
                    <a:pt x="8" y="0"/>
                  </a:moveTo>
                  <a:lnTo>
                    <a:pt x="99" y="65"/>
                  </a:lnTo>
                  <a:lnTo>
                    <a:pt x="184" y="134"/>
                  </a:lnTo>
                  <a:lnTo>
                    <a:pt x="261" y="206"/>
                  </a:lnTo>
                  <a:lnTo>
                    <a:pt x="298" y="245"/>
                  </a:lnTo>
                  <a:lnTo>
                    <a:pt x="333" y="282"/>
                  </a:lnTo>
                  <a:lnTo>
                    <a:pt x="368" y="322"/>
                  </a:lnTo>
                  <a:lnTo>
                    <a:pt x="400" y="361"/>
                  </a:lnTo>
                  <a:lnTo>
                    <a:pt x="430" y="402"/>
                  </a:lnTo>
                  <a:lnTo>
                    <a:pt x="460" y="443"/>
                  </a:lnTo>
                  <a:lnTo>
                    <a:pt x="487" y="486"/>
                  </a:lnTo>
                  <a:lnTo>
                    <a:pt x="514" y="528"/>
                  </a:lnTo>
                  <a:lnTo>
                    <a:pt x="538" y="571"/>
                  </a:lnTo>
                  <a:lnTo>
                    <a:pt x="561" y="615"/>
                  </a:lnTo>
                  <a:lnTo>
                    <a:pt x="602" y="704"/>
                  </a:lnTo>
                  <a:lnTo>
                    <a:pt x="638" y="795"/>
                  </a:lnTo>
                  <a:lnTo>
                    <a:pt x="667" y="889"/>
                  </a:lnTo>
                  <a:lnTo>
                    <a:pt x="691" y="985"/>
                  </a:lnTo>
                  <a:lnTo>
                    <a:pt x="701" y="1033"/>
                  </a:lnTo>
                  <a:lnTo>
                    <a:pt x="709" y="1082"/>
                  </a:lnTo>
                  <a:lnTo>
                    <a:pt x="715" y="1132"/>
                  </a:lnTo>
                  <a:lnTo>
                    <a:pt x="721" y="1181"/>
                  </a:lnTo>
                  <a:lnTo>
                    <a:pt x="723" y="1230"/>
                  </a:lnTo>
                  <a:lnTo>
                    <a:pt x="726" y="1279"/>
                  </a:lnTo>
                  <a:lnTo>
                    <a:pt x="726" y="1379"/>
                  </a:lnTo>
                  <a:lnTo>
                    <a:pt x="714" y="1379"/>
                  </a:lnTo>
                  <a:lnTo>
                    <a:pt x="714" y="1279"/>
                  </a:lnTo>
                  <a:lnTo>
                    <a:pt x="711" y="1232"/>
                  </a:lnTo>
                  <a:lnTo>
                    <a:pt x="709" y="1182"/>
                  </a:lnTo>
                  <a:lnTo>
                    <a:pt x="703" y="1133"/>
                  </a:lnTo>
                  <a:lnTo>
                    <a:pt x="697" y="1084"/>
                  </a:lnTo>
                  <a:lnTo>
                    <a:pt x="689" y="1036"/>
                  </a:lnTo>
                  <a:lnTo>
                    <a:pt x="679" y="988"/>
                  </a:lnTo>
                  <a:lnTo>
                    <a:pt x="655" y="892"/>
                  </a:lnTo>
                  <a:lnTo>
                    <a:pt x="627" y="800"/>
                  </a:lnTo>
                  <a:lnTo>
                    <a:pt x="591" y="709"/>
                  </a:lnTo>
                  <a:lnTo>
                    <a:pt x="550" y="620"/>
                  </a:lnTo>
                  <a:lnTo>
                    <a:pt x="527" y="576"/>
                  </a:lnTo>
                  <a:lnTo>
                    <a:pt x="503" y="534"/>
                  </a:lnTo>
                  <a:lnTo>
                    <a:pt x="477" y="491"/>
                  </a:lnTo>
                  <a:lnTo>
                    <a:pt x="450" y="451"/>
                  </a:lnTo>
                  <a:lnTo>
                    <a:pt x="421" y="410"/>
                  </a:lnTo>
                  <a:lnTo>
                    <a:pt x="390" y="369"/>
                  </a:lnTo>
                  <a:lnTo>
                    <a:pt x="358" y="330"/>
                  </a:lnTo>
                  <a:lnTo>
                    <a:pt x="324" y="290"/>
                  </a:lnTo>
                  <a:lnTo>
                    <a:pt x="289" y="253"/>
                  </a:lnTo>
                  <a:lnTo>
                    <a:pt x="253" y="215"/>
                  </a:lnTo>
                  <a:lnTo>
                    <a:pt x="176" y="143"/>
                  </a:lnTo>
                  <a:lnTo>
                    <a:pt x="91" y="74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31"/>
            <p:cNvSpPr>
              <a:spLocks/>
            </p:cNvSpPr>
            <p:nvPr/>
          </p:nvSpPr>
          <p:spPr bwMode="auto">
            <a:xfrm>
              <a:off x="2839297" y="1455297"/>
              <a:ext cx="5912" cy="788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2"/>
                </a:cxn>
                <a:cxn ang="0">
                  <a:pos x="0" y="11"/>
                </a:cxn>
                <a:cxn ang="0">
                  <a:pos x="1" y="11"/>
                </a:cxn>
                <a:cxn ang="0">
                  <a:pos x="7" y="0"/>
                </a:cxn>
              </a:cxnLst>
              <a:rect l="0" t="0" r="r" b="b"/>
              <a:pathLst>
                <a:path w="8" h="11">
                  <a:moveTo>
                    <a:pt x="7" y="0"/>
                  </a:moveTo>
                  <a:lnTo>
                    <a:pt x="8" y="2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2927373" y="2550834"/>
              <a:ext cx="744872" cy="4347783"/>
            </a:xfrm>
            <a:custGeom>
              <a:avLst/>
              <a:gdLst/>
              <a:ahLst/>
              <a:cxnLst>
                <a:cxn ang="0">
                  <a:pos x="602" y="118"/>
                </a:cxn>
                <a:cxn ang="0">
                  <a:pos x="566" y="400"/>
                </a:cxn>
                <a:cxn ang="0">
                  <a:pos x="505" y="737"/>
                </a:cxn>
                <a:cxn ang="0">
                  <a:pos x="386" y="1324"/>
                </a:cxn>
                <a:cxn ang="0">
                  <a:pos x="211" y="2203"/>
                </a:cxn>
                <a:cxn ang="0">
                  <a:pos x="131" y="2661"/>
                </a:cxn>
                <a:cxn ang="0">
                  <a:pos x="81" y="3005"/>
                </a:cxn>
                <a:cxn ang="0">
                  <a:pos x="43" y="3342"/>
                </a:cxn>
                <a:cxn ang="0">
                  <a:pos x="26" y="3563"/>
                </a:cxn>
                <a:cxn ang="0">
                  <a:pos x="15" y="3777"/>
                </a:cxn>
                <a:cxn ang="0">
                  <a:pos x="12" y="3985"/>
                </a:cxn>
                <a:cxn ang="0">
                  <a:pos x="19" y="4185"/>
                </a:cxn>
                <a:cxn ang="0">
                  <a:pos x="36" y="4374"/>
                </a:cxn>
                <a:cxn ang="0">
                  <a:pos x="63" y="4553"/>
                </a:cxn>
                <a:cxn ang="0">
                  <a:pos x="103" y="4720"/>
                </a:cxn>
                <a:cxn ang="0">
                  <a:pos x="155" y="4872"/>
                </a:cxn>
                <a:cxn ang="0">
                  <a:pos x="220" y="5012"/>
                </a:cxn>
                <a:cxn ang="0">
                  <a:pos x="299" y="5135"/>
                </a:cxn>
                <a:cxn ang="0">
                  <a:pos x="393" y="5240"/>
                </a:cxn>
                <a:cxn ang="0">
                  <a:pos x="504" y="5326"/>
                </a:cxn>
                <a:cxn ang="0">
                  <a:pos x="632" y="5394"/>
                </a:cxn>
                <a:cxn ang="0">
                  <a:pos x="777" y="5441"/>
                </a:cxn>
                <a:cxn ang="0">
                  <a:pos x="939" y="5466"/>
                </a:cxn>
                <a:cxn ang="0">
                  <a:pos x="854" y="5469"/>
                </a:cxn>
                <a:cxn ang="0">
                  <a:pos x="698" y="5433"/>
                </a:cxn>
                <a:cxn ang="0">
                  <a:pos x="560" y="5374"/>
                </a:cxn>
                <a:cxn ang="0">
                  <a:pos x="438" y="5296"/>
                </a:cxn>
                <a:cxn ang="0">
                  <a:pos x="335" y="5197"/>
                </a:cxn>
                <a:cxn ang="0">
                  <a:pos x="248" y="5081"/>
                </a:cxn>
                <a:cxn ang="0">
                  <a:pos x="175" y="4949"/>
                </a:cxn>
                <a:cxn ang="0">
                  <a:pos x="115" y="4802"/>
                </a:cxn>
                <a:cxn ang="0">
                  <a:pos x="69" y="4641"/>
                </a:cxn>
                <a:cxn ang="0">
                  <a:pos x="36" y="4467"/>
                </a:cxn>
                <a:cxn ang="0">
                  <a:pos x="14" y="4282"/>
                </a:cxn>
                <a:cxn ang="0">
                  <a:pos x="3" y="4086"/>
                </a:cxn>
                <a:cxn ang="0">
                  <a:pos x="0" y="3883"/>
                </a:cxn>
                <a:cxn ang="0">
                  <a:pos x="7" y="3671"/>
                </a:cxn>
                <a:cxn ang="0">
                  <a:pos x="22" y="3454"/>
                </a:cxn>
                <a:cxn ang="0">
                  <a:pos x="55" y="3117"/>
                </a:cxn>
                <a:cxn ang="0">
                  <a:pos x="85" y="2889"/>
                </a:cxn>
                <a:cxn ang="0">
                  <a:pos x="157" y="2431"/>
                </a:cxn>
                <a:cxn ang="0">
                  <a:pos x="287" y="1753"/>
                </a:cxn>
                <a:cxn ang="0">
                  <a:pos x="457" y="922"/>
                </a:cxn>
                <a:cxn ang="0">
                  <a:pos x="526" y="561"/>
                </a:cxn>
                <a:cxn ang="0">
                  <a:pos x="576" y="249"/>
                </a:cxn>
                <a:cxn ang="0">
                  <a:pos x="597" y="0"/>
                </a:cxn>
              </a:cxnLst>
              <a:rect l="0" t="0" r="r" b="b"/>
              <a:pathLst>
                <a:path w="939" h="5478">
                  <a:moveTo>
                    <a:pt x="609" y="0"/>
                  </a:moveTo>
                  <a:lnTo>
                    <a:pt x="602" y="118"/>
                  </a:lnTo>
                  <a:lnTo>
                    <a:pt x="588" y="251"/>
                  </a:lnTo>
                  <a:lnTo>
                    <a:pt x="566" y="400"/>
                  </a:lnTo>
                  <a:lnTo>
                    <a:pt x="538" y="562"/>
                  </a:lnTo>
                  <a:lnTo>
                    <a:pt x="505" y="737"/>
                  </a:lnTo>
                  <a:lnTo>
                    <a:pt x="469" y="923"/>
                  </a:lnTo>
                  <a:lnTo>
                    <a:pt x="386" y="1324"/>
                  </a:lnTo>
                  <a:lnTo>
                    <a:pt x="299" y="1754"/>
                  </a:lnTo>
                  <a:lnTo>
                    <a:pt x="211" y="2203"/>
                  </a:lnTo>
                  <a:lnTo>
                    <a:pt x="169" y="2432"/>
                  </a:lnTo>
                  <a:lnTo>
                    <a:pt x="131" y="2661"/>
                  </a:lnTo>
                  <a:lnTo>
                    <a:pt x="97" y="2890"/>
                  </a:lnTo>
                  <a:lnTo>
                    <a:pt x="81" y="3005"/>
                  </a:lnTo>
                  <a:lnTo>
                    <a:pt x="67" y="3118"/>
                  </a:lnTo>
                  <a:lnTo>
                    <a:pt x="43" y="3342"/>
                  </a:lnTo>
                  <a:lnTo>
                    <a:pt x="34" y="3454"/>
                  </a:lnTo>
                  <a:lnTo>
                    <a:pt x="26" y="3563"/>
                  </a:lnTo>
                  <a:lnTo>
                    <a:pt x="19" y="3671"/>
                  </a:lnTo>
                  <a:lnTo>
                    <a:pt x="15" y="3777"/>
                  </a:lnTo>
                  <a:lnTo>
                    <a:pt x="12" y="3883"/>
                  </a:lnTo>
                  <a:lnTo>
                    <a:pt x="12" y="3985"/>
                  </a:lnTo>
                  <a:lnTo>
                    <a:pt x="15" y="4086"/>
                  </a:lnTo>
                  <a:lnTo>
                    <a:pt x="19" y="4185"/>
                  </a:lnTo>
                  <a:lnTo>
                    <a:pt x="26" y="4281"/>
                  </a:lnTo>
                  <a:lnTo>
                    <a:pt x="36" y="4374"/>
                  </a:lnTo>
                  <a:lnTo>
                    <a:pt x="48" y="4466"/>
                  </a:lnTo>
                  <a:lnTo>
                    <a:pt x="63" y="4553"/>
                  </a:lnTo>
                  <a:lnTo>
                    <a:pt x="81" y="4638"/>
                  </a:lnTo>
                  <a:lnTo>
                    <a:pt x="103" y="4720"/>
                  </a:lnTo>
                  <a:lnTo>
                    <a:pt x="127" y="4799"/>
                  </a:lnTo>
                  <a:lnTo>
                    <a:pt x="155" y="4872"/>
                  </a:lnTo>
                  <a:lnTo>
                    <a:pt x="185" y="4944"/>
                  </a:lnTo>
                  <a:lnTo>
                    <a:pt x="220" y="5012"/>
                  </a:lnTo>
                  <a:lnTo>
                    <a:pt x="259" y="5076"/>
                  </a:lnTo>
                  <a:lnTo>
                    <a:pt x="299" y="5135"/>
                  </a:lnTo>
                  <a:lnTo>
                    <a:pt x="344" y="5189"/>
                  </a:lnTo>
                  <a:lnTo>
                    <a:pt x="393" y="5240"/>
                  </a:lnTo>
                  <a:lnTo>
                    <a:pt x="446" y="5286"/>
                  </a:lnTo>
                  <a:lnTo>
                    <a:pt x="504" y="5326"/>
                  </a:lnTo>
                  <a:lnTo>
                    <a:pt x="565" y="5364"/>
                  </a:lnTo>
                  <a:lnTo>
                    <a:pt x="632" y="5394"/>
                  </a:lnTo>
                  <a:lnTo>
                    <a:pt x="701" y="5421"/>
                  </a:lnTo>
                  <a:lnTo>
                    <a:pt x="777" y="5441"/>
                  </a:lnTo>
                  <a:lnTo>
                    <a:pt x="855" y="5457"/>
                  </a:lnTo>
                  <a:lnTo>
                    <a:pt x="939" y="5466"/>
                  </a:lnTo>
                  <a:lnTo>
                    <a:pt x="938" y="5478"/>
                  </a:lnTo>
                  <a:lnTo>
                    <a:pt x="854" y="5469"/>
                  </a:lnTo>
                  <a:lnTo>
                    <a:pt x="774" y="5453"/>
                  </a:lnTo>
                  <a:lnTo>
                    <a:pt x="698" y="5433"/>
                  </a:lnTo>
                  <a:lnTo>
                    <a:pt x="626" y="5405"/>
                  </a:lnTo>
                  <a:lnTo>
                    <a:pt x="560" y="5374"/>
                  </a:lnTo>
                  <a:lnTo>
                    <a:pt x="498" y="5337"/>
                  </a:lnTo>
                  <a:lnTo>
                    <a:pt x="438" y="5296"/>
                  </a:lnTo>
                  <a:lnTo>
                    <a:pt x="385" y="5249"/>
                  </a:lnTo>
                  <a:lnTo>
                    <a:pt x="335" y="5197"/>
                  </a:lnTo>
                  <a:lnTo>
                    <a:pt x="289" y="5143"/>
                  </a:lnTo>
                  <a:lnTo>
                    <a:pt x="248" y="5081"/>
                  </a:lnTo>
                  <a:lnTo>
                    <a:pt x="209" y="5017"/>
                  </a:lnTo>
                  <a:lnTo>
                    <a:pt x="175" y="4949"/>
                  </a:lnTo>
                  <a:lnTo>
                    <a:pt x="144" y="4878"/>
                  </a:lnTo>
                  <a:lnTo>
                    <a:pt x="115" y="4802"/>
                  </a:lnTo>
                  <a:lnTo>
                    <a:pt x="91" y="4723"/>
                  </a:lnTo>
                  <a:lnTo>
                    <a:pt x="69" y="4641"/>
                  </a:lnTo>
                  <a:lnTo>
                    <a:pt x="51" y="4555"/>
                  </a:lnTo>
                  <a:lnTo>
                    <a:pt x="36" y="4467"/>
                  </a:lnTo>
                  <a:lnTo>
                    <a:pt x="24" y="4375"/>
                  </a:lnTo>
                  <a:lnTo>
                    <a:pt x="14" y="4282"/>
                  </a:lnTo>
                  <a:lnTo>
                    <a:pt x="7" y="4186"/>
                  </a:lnTo>
                  <a:lnTo>
                    <a:pt x="3" y="4086"/>
                  </a:lnTo>
                  <a:lnTo>
                    <a:pt x="0" y="3985"/>
                  </a:lnTo>
                  <a:lnTo>
                    <a:pt x="0" y="3883"/>
                  </a:lnTo>
                  <a:lnTo>
                    <a:pt x="3" y="3777"/>
                  </a:lnTo>
                  <a:lnTo>
                    <a:pt x="7" y="3671"/>
                  </a:lnTo>
                  <a:lnTo>
                    <a:pt x="14" y="3563"/>
                  </a:lnTo>
                  <a:lnTo>
                    <a:pt x="22" y="3454"/>
                  </a:lnTo>
                  <a:lnTo>
                    <a:pt x="31" y="3342"/>
                  </a:lnTo>
                  <a:lnTo>
                    <a:pt x="55" y="3117"/>
                  </a:lnTo>
                  <a:lnTo>
                    <a:pt x="69" y="3004"/>
                  </a:lnTo>
                  <a:lnTo>
                    <a:pt x="85" y="2889"/>
                  </a:lnTo>
                  <a:lnTo>
                    <a:pt x="119" y="2660"/>
                  </a:lnTo>
                  <a:lnTo>
                    <a:pt x="157" y="2431"/>
                  </a:lnTo>
                  <a:lnTo>
                    <a:pt x="199" y="2202"/>
                  </a:lnTo>
                  <a:lnTo>
                    <a:pt x="287" y="1753"/>
                  </a:lnTo>
                  <a:lnTo>
                    <a:pt x="374" y="1323"/>
                  </a:lnTo>
                  <a:lnTo>
                    <a:pt x="457" y="922"/>
                  </a:lnTo>
                  <a:lnTo>
                    <a:pt x="493" y="736"/>
                  </a:lnTo>
                  <a:lnTo>
                    <a:pt x="526" y="561"/>
                  </a:lnTo>
                  <a:lnTo>
                    <a:pt x="554" y="399"/>
                  </a:lnTo>
                  <a:lnTo>
                    <a:pt x="576" y="249"/>
                  </a:lnTo>
                  <a:lnTo>
                    <a:pt x="590" y="118"/>
                  </a:lnTo>
                  <a:lnTo>
                    <a:pt x="597" y="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33"/>
            <p:cNvSpPr>
              <a:spLocks/>
            </p:cNvSpPr>
            <p:nvPr/>
          </p:nvSpPr>
          <p:spPr bwMode="auto">
            <a:xfrm>
              <a:off x="3405101" y="2550423"/>
              <a:ext cx="9852" cy="197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4"/>
            <p:cNvSpPr>
              <a:spLocks/>
            </p:cNvSpPr>
            <p:nvPr/>
          </p:nvSpPr>
          <p:spPr bwMode="auto">
            <a:xfrm>
              <a:off x="3673991" y="3634860"/>
              <a:ext cx="1673006" cy="3265764"/>
            </a:xfrm>
            <a:custGeom>
              <a:avLst/>
              <a:gdLst/>
              <a:ahLst/>
              <a:cxnLst>
                <a:cxn ang="0">
                  <a:pos x="67" y="4103"/>
                </a:cxn>
                <a:cxn ang="0">
                  <a:pos x="195" y="4094"/>
                </a:cxn>
                <a:cxn ang="0">
                  <a:pos x="316" y="4068"/>
                </a:cxn>
                <a:cxn ang="0">
                  <a:pos x="432" y="4026"/>
                </a:cxn>
                <a:cxn ang="0">
                  <a:pos x="542" y="3968"/>
                </a:cxn>
                <a:cxn ang="0">
                  <a:pos x="647" y="3898"/>
                </a:cxn>
                <a:cxn ang="0">
                  <a:pos x="749" y="3811"/>
                </a:cxn>
                <a:cxn ang="0">
                  <a:pos x="845" y="3713"/>
                </a:cxn>
                <a:cxn ang="0">
                  <a:pos x="934" y="3602"/>
                </a:cxn>
                <a:cxn ang="0">
                  <a:pos x="1020" y="3482"/>
                </a:cxn>
                <a:cxn ang="0">
                  <a:pos x="1102" y="3350"/>
                </a:cxn>
                <a:cxn ang="0">
                  <a:pos x="1218" y="3140"/>
                </a:cxn>
                <a:cxn ang="0">
                  <a:pos x="1356" y="2832"/>
                </a:cxn>
                <a:cxn ang="0">
                  <a:pos x="1451" y="2586"/>
                </a:cxn>
                <a:cxn ang="0">
                  <a:pos x="1537" y="2332"/>
                </a:cxn>
                <a:cxn ang="0">
                  <a:pos x="1641" y="1985"/>
                </a:cxn>
                <a:cxn ang="0">
                  <a:pos x="1777" y="1461"/>
                </a:cxn>
                <a:cxn ang="0">
                  <a:pos x="1925" y="796"/>
                </a:cxn>
                <a:cxn ang="0">
                  <a:pos x="2045" y="229"/>
                </a:cxn>
                <a:cxn ang="0">
                  <a:pos x="2109" y="4"/>
                </a:cxn>
                <a:cxn ang="0">
                  <a:pos x="1998" y="500"/>
                </a:cxn>
                <a:cxn ang="0">
                  <a:pos x="1865" y="1124"/>
                </a:cxn>
                <a:cxn ang="0">
                  <a:pos x="1700" y="1813"/>
                </a:cxn>
                <a:cxn ang="0">
                  <a:pos x="1601" y="2164"/>
                </a:cxn>
                <a:cxn ang="0">
                  <a:pos x="1491" y="2507"/>
                </a:cxn>
                <a:cxn ang="0">
                  <a:pos x="1431" y="2675"/>
                </a:cxn>
                <a:cxn ang="0">
                  <a:pos x="1299" y="2995"/>
                </a:cxn>
                <a:cxn ang="0">
                  <a:pos x="1151" y="3290"/>
                </a:cxn>
                <a:cxn ang="0">
                  <a:pos x="1071" y="3425"/>
                </a:cxn>
                <a:cxn ang="0">
                  <a:pos x="987" y="3552"/>
                </a:cxn>
                <a:cxn ang="0">
                  <a:pos x="898" y="3669"/>
                </a:cxn>
                <a:cxn ang="0">
                  <a:pos x="805" y="3773"/>
                </a:cxn>
                <a:cxn ang="0">
                  <a:pos x="706" y="3866"/>
                </a:cxn>
                <a:cxn ang="0">
                  <a:pos x="604" y="3944"/>
                </a:cxn>
                <a:cxn ang="0">
                  <a:pos x="493" y="4010"/>
                </a:cxn>
                <a:cxn ang="0">
                  <a:pos x="380" y="4060"/>
                </a:cxn>
                <a:cxn ang="0">
                  <a:pos x="259" y="4095"/>
                </a:cxn>
                <a:cxn ang="0">
                  <a:pos x="132" y="4112"/>
                </a:cxn>
                <a:cxn ang="0">
                  <a:pos x="0" y="4112"/>
                </a:cxn>
              </a:cxnLst>
              <a:rect l="0" t="0" r="r" b="b"/>
              <a:pathLst>
                <a:path w="2109" h="4115">
                  <a:moveTo>
                    <a:pt x="0" y="4100"/>
                  </a:moveTo>
                  <a:lnTo>
                    <a:pt x="67" y="4103"/>
                  </a:lnTo>
                  <a:lnTo>
                    <a:pt x="132" y="4100"/>
                  </a:lnTo>
                  <a:lnTo>
                    <a:pt x="195" y="4094"/>
                  </a:lnTo>
                  <a:lnTo>
                    <a:pt x="257" y="4083"/>
                  </a:lnTo>
                  <a:lnTo>
                    <a:pt x="316" y="4068"/>
                  </a:lnTo>
                  <a:lnTo>
                    <a:pt x="374" y="4050"/>
                  </a:lnTo>
                  <a:lnTo>
                    <a:pt x="432" y="4026"/>
                  </a:lnTo>
                  <a:lnTo>
                    <a:pt x="488" y="3999"/>
                  </a:lnTo>
                  <a:lnTo>
                    <a:pt x="542" y="3968"/>
                  </a:lnTo>
                  <a:lnTo>
                    <a:pt x="596" y="3935"/>
                  </a:lnTo>
                  <a:lnTo>
                    <a:pt x="647" y="3898"/>
                  </a:lnTo>
                  <a:lnTo>
                    <a:pt x="698" y="3857"/>
                  </a:lnTo>
                  <a:lnTo>
                    <a:pt x="749" y="3811"/>
                  </a:lnTo>
                  <a:lnTo>
                    <a:pt x="797" y="3763"/>
                  </a:lnTo>
                  <a:lnTo>
                    <a:pt x="845" y="3713"/>
                  </a:lnTo>
                  <a:lnTo>
                    <a:pt x="890" y="3659"/>
                  </a:lnTo>
                  <a:lnTo>
                    <a:pt x="934" y="3602"/>
                  </a:lnTo>
                  <a:lnTo>
                    <a:pt x="978" y="3544"/>
                  </a:lnTo>
                  <a:lnTo>
                    <a:pt x="1020" y="3482"/>
                  </a:lnTo>
                  <a:lnTo>
                    <a:pt x="1062" y="3417"/>
                  </a:lnTo>
                  <a:lnTo>
                    <a:pt x="1102" y="3350"/>
                  </a:lnTo>
                  <a:lnTo>
                    <a:pt x="1142" y="3284"/>
                  </a:lnTo>
                  <a:lnTo>
                    <a:pt x="1218" y="3140"/>
                  </a:lnTo>
                  <a:lnTo>
                    <a:pt x="1288" y="2989"/>
                  </a:lnTo>
                  <a:lnTo>
                    <a:pt x="1356" y="2832"/>
                  </a:lnTo>
                  <a:lnTo>
                    <a:pt x="1420" y="2670"/>
                  </a:lnTo>
                  <a:lnTo>
                    <a:pt x="1451" y="2586"/>
                  </a:lnTo>
                  <a:lnTo>
                    <a:pt x="1480" y="2502"/>
                  </a:lnTo>
                  <a:lnTo>
                    <a:pt x="1537" y="2332"/>
                  </a:lnTo>
                  <a:lnTo>
                    <a:pt x="1590" y="2158"/>
                  </a:lnTo>
                  <a:lnTo>
                    <a:pt x="1641" y="1985"/>
                  </a:lnTo>
                  <a:lnTo>
                    <a:pt x="1689" y="1809"/>
                  </a:lnTo>
                  <a:lnTo>
                    <a:pt x="1777" y="1461"/>
                  </a:lnTo>
                  <a:lnTo>
                    <a:pt x="1854" y="1120"/>
                  </a:lnTo>
                  <a:lnTo>
                    <a:pt x="1925" y="796"/>
                  </a:lnTo>
                  <a:lnTo>
                    <a:pt x="1987" y="496"/>
                  </a:lnTo>
                  <a:lnTo>
                    <a:pt x="2045" y="229"/>
                  </a:lnTo>
                  <a:lnTo>
                    <a:pt x="2098" y="0"/>
                  </a:lnTo>
                  <a:lnTo>
                    <a:pt x="2109" y="4"/>
                  </a:lnTo>
                  <a:lnTo>
                    <a:pt x="2055" y="233"/>
                  </a:lnTo>
                  <a:lnTo>
                    <a:pt x="1998" y="500"/>
                  </a:lnTo>
                  <a:lnTo>
                    <a:pt x="1935" y="800"/>
                  </a:lnTo>
                  <a:lnTo>
                    <a:pt x="1865" y="1124"/>
                  </a:lnTo>
                  <a:lnTo>
                    <a:pt x="1788" y="1465"/>
                  </a:lnTo>
                  <a:lnTo>
                    <a:pt x="1700" y="1813"/>
                  </a:lnTo>
                  <a:lnTo>
                    <a:pt x="1652" y="1989"/>
                  </a:lnTo>
                  <a:lnTo>
                    <a:pt x="1601" y="2164"/>
                  </a:lnTo>
                  <a:lnTo>
                    <a:pt x="1548" y="2337"/>
                  </a:lnTo>
                  <a:lnTo>
                    <a:pt x="1491" y="2507"/>
                  </a:lnTo>
                  <a:lnTo>
                    <a:pt x="1461" y="2591"/>
                  </a:lnTo>
                  <a:lnTo>
                    <a:pt x="1431" y="2675"/>
                  </a:lnTo>
                  <a:lnTo>
                    <a:pt x="1367" y="2838"/>
                  </a:lnTo>
                  <a:lnTo>
                    <a:pt x="1299" y="2995"/>
                  </a:lnTo>
                  <a:lnTo>
                    <a:pt x="1228" y="3145"/>
                  </a:lnTo>
                  <a:lnTo>
                    <a:pt x="1151" y="3290"/>
                  </a:lnTo>
                  <a:lnTo>
                    <a:pt x="1111" y="3358"/>
                  </a:lnTo>
                  <a:lnTo>
                    <a:pt x="1071" y="3425"/>
                  </a:lnTo>
                  <a:lnTo>
                    <a:pt x="1030" y="3490"/>
                  </a:lnTo>
                  <a:lnTo>
                    <a:pt x="987" y="3552"/>
                  </a:lnTo>
                  <a:lnTo>
                    <a:pt x="943" y="3610"/>
                  </a:lnTo>
                  <a:lnTo>
                    <a:pt x="898" y="3669"/>
                  </a:lnTo>
                  <a:lnTo>
                    <a:pt x="853" y="3722"/>
                  </a:lnTo>
                  <a:lnTo>
                    <a:pt x="805" y="3773"/>
                  </a:lnTo>
                  <a:lnTo>
                    <a:pt x="757" y="3821"/>
                  </a:lnTo>
                  <a:lnTo>
                    <a:pt x="706" y="3866"/>
                  </a:lnTo>
                  <a:lnTo>
                    <a:pt x="655" y="3907"/>
                  </a:lnTo>
                  <a:lnTo>
                    <a:pt x="604" y="3944"/>
                  </a:lnTo>
                  <a:lnTo>
                    <a:pt x="548" y="3979"/>
                  </a:lnTo>
                  <a:lnTo>
                    <a:pt x="493" y="4010"/>
                  </a:lnTo>
                  <a:lnTo>
                    <a:pt x="437" y="4036"/>
                  </a:lnTo>
                  <a:lnTo>
                    <a:pt x="380" y="4060"/>
                  </a:lnTo>
                  <a:lnTo>
                    <a:pt x="319" y="4080"/>
                  </a:lnTo>
                  <a:lnTo>
                    <a:pt x="259" y="4095"/>
                  </a:lnTo>
                  <a:lnTo>
                    <a:pt x="196" y="4106"/>
                  </a:lnTo>
                  <a:lnTo>
                    <a:pt x="132" y="4112"/>
                  </a:lnTo>
                  <a:lnTo>
                    <a:pt x="67" y="4115"/>
                  </a:lnTo>
                  <a:lnTo>
                    <a:pt x="0" y="4112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5"/>
            <p:cNvSpPr>
              <a:spLocks/>
            </p:cNvSpPr>
            <p:nvPr/>
          </p:nvSpPr>
          <p:spPr bwMode="auto">
            <a:xfrm>
              <a:off x="3673474" y="6890897"/>
              <a:ext cx="1970" cy="985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" y="12"/>
                </a:cxn>
                <a:cxn ang="0">
                  <a:pos x="1" y="0"/>
                </a:cxn>
                <a:cxn ang="0">
                  <a:pos x="0" y="12"/>
                </a:cxn>
              </a:cxnLst>
              <a:rect l="0" t="0" r="r" b="b"/>
              <a:pathLst>
                <a:path w="1" h="12">
                  <a:moveTo>
                    <a:pt x="0" y="12"/>
                  </a:moveTo>
                  <a:lnTo>
                    <a:pt x="1" y="12"/>
                  </a:lnTo>
                  <a:lnTo>
                    <a:pt x="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6"/>
            <p:cNvSpPr>
              <a:spLocks/>
            </p:cNvSpPr>
            <p:nvPr/>
          </p:nvSpPr>
          <p:spPr bwMode="auto">
            <a:xfrm>
              <a:off x="5340124" y="3021256"/>
              <a:ext cx="537963" cy="616888"/>
            </a:xfrm>
            <a:custGeom>
              <a:avLst/>
              <a:gdLst/>
              <a:ahLst/>
              <a:cxnLst>
                <a:cxn ang="0">
                  <a:pos x="0" y="773"/>
                </a:cxn>
                <a:cxn ang="0">
                  <a:pos x="9" y="737"/>
                </a:cxn>
                <a:cxn ang="0">
                  <a:pos x="19" y="701"/>
                </a:cxn>
                <a:cxn ang="0">
                  <a:pos x="41" y="633"/>
                </a:cxn>
                <a:cxn ang="0">
                  <a:pos x="68" y="567"/>
                </a:cxn>
                <a:cxn ang="0">
                  <a:pos x="96" y="506"/>
                </a:cxn>
                <a:cxn ang="0">
                  <a:pos x="112" y="477"/>
                </a:cxn>
                <a:cxn ang="0">
                  <a:pos x="128" y="446"/>
                </a:cxn>
                <a:cxn ang="0">
                  <a:pos x="162" y="390"/>
                </a:cxn>
                <a:cxn ang="0">
                  <a:pos x="180" y="364"/>
                </a:cxn>
                <a:cxn ang="0">
                  <a:pos x="200" y="338"/>
                </a:cxn>
                <a:cxn ang="0">
                  <a:pos x="241" y="289"/>
                </a:cxn>
                <a:cxn ang="0">
                  <a:pos x="262" y="265"/>
                </a:cxn>
                <a:cxn ang="0">
                  <a:pos x="285" y="242"/>
                </a:cxn>
                <a:cxn ang="0">
                  <a:pos x="332" y="200"/>
                </a:cxn>
                <a:cxn ang="0">
                  <a:pos x="356" y="179"/>
                </a:cxn>
                <a:cxn ang="0">
                  <a:pos x="381" y="160"/>
                </a:cxn>
                <a:cxn ang="0">
                  <a:pos x="433" y="123"/>
                </a:cxn>
                <a:cxn ang="0">
                  <a:pos x="489" y="87"/>
                </a:cxn>
                <a:cxn ang="0">
                  <a:pos x="547" y="55"/>
                </a:cxn>
                <a:cxn ang="0">
                  <a:pos x="578" y="40"/>
                </a:cxn>
                <a:cxn ang="0">
                  <a:pos x="609" y="27"/>
                </a:cxn>
                <a:cxn ang="0">
                  <a:pos x="672" y="0"/>
                </a:cxn>
                <a:cxn ang="0">
                  <a:pos x="678" y="11"/>
                </a:cxn>
                <a:cxn ang="0">
                  <a:pos x="614" y="37"/>
                </a:cxn>
                <a:cxn ang="0">
                  <a:pos x="583" y="51"/>
                </a:cxn>
                <a:cxn ang="0">
                  <a:pos x="553" y="65"/>
                </a:cxn>
                <a:cxn ang="0">
                  <a:pos x="494" y="97"/>
                </a:cxn>
                <a:cxn ang="0">
                  <a:pos x="439" y="132"/>
                </a:cxn>
                <a:cxn ang="0">
                  <a:pos x="389" y="169"/>
                </a:cxn>
                <a:cxn ang="0">
                  <a:pos x="363" y="188"/>
                </a:cxn>
                <a:cxn ang="0">
                  <a:pos x="340" y="209"/>
                </a:cxn>
                <a:cxn ang="0">
                  <a:pos x="293" y="252"/>
                </a:cxn>
                <a:cxn ang="0">
                  <a:pos x="270" y="274"/>
                </a:cxn>
                <a:cxn ang="0">
                  <a:pos x="249" y="298"/>
                </a:cxn>
                <a:cxn ang="0">
                  <a:pos x="209" y="346"/>
                </a:cxn>
                <a:cxn ang="0">
                  <a:pos x="189" y="372"/>
                </a:cxn>
                <a:cxn ang="0">
                  <a:pos x="172" y="398"/>
                </a:cxn>
                <a:cxn ang="0">
                  <a:pos x="137" y="454"/>
                </a:cxn>
                <a:cxn ang="0">
                  <a:pos x="121" y="484"/>
                </a:cxn>
                <a:cxn ang="0">
                  <a:pos x="106" y="511"/>
                </a:cxn>
                <a:cxn ang="0">
                  <a:pos x="78" y="573"/>
                </a:cxn>
                <a:cxn ang="0">
                  <a:pos x="52" y="638"/>
                </a:cxn>
                <a:cxn ang="0">
                  <a:pos x="29" y="706"/>
                </a:cxn>
                <a:cxn ang="0">
                  <a:pos x="20" y="741"/>
                </a:cxn>
                <a:cxn ang="0">
                  <a:pos x="11" y="777"/>
                </a:cxn>
                <a:cxn ang="0">
                  <a:pos x="0" y="773"/>
                </a:cxn>
              </a:cxnLst>
              <a:rect l="0" t="0" r="r" b="b"/>
              <a:pathLst>
                <a:path w="678" h="777">
                  <a:moveTo>
                    <a:pt x="0" y="773"/>
                  </a:moveTo>
                  <a:lnTo>
                    <a:pt x="9" y="737"/>
                  </a:lnTo>
                  <a:lnTo>
                    <a:pt x="19" y="701"/>
                  </a:lnTo>
                  <a:lnTo>
                    <a:pt x="41" y="633"/>
                  </a:lnTo>
                  <a:lnTo>
                    <a:pt x="68" y="567"/>
                  </a:lnTo>
                  <a:lnTo>
                    <a:pt x="96" y="506"/>
                  </a:lnTo>
                  <a:lnTo>
                    <a:pt x="112" y="477"/>
                  </a:lnTo>
                  <a:lnTo>
                    <a:pt x="128" y="446"/>
                  </a:lnTo>
                  <a:lnTo>
                    <a:pt x="162" y="390"/>
                  </a:lnTo>
                  <a:lnTo>
                    <a:pt x="180" y="364"/>
                  </a:lnTo>
                  <a:lnTo>
                    <a:pt x="200" y="338"/>
                  </a:lnTo>
                  <a:lnTo>
                    <a:pt x="241" y="289"/>
                  </a:lnTo>
                  <a:lnTo>
                    <a:pt x="262" y="265"/>
                  </a:lnTo>
                  <a:lnTo>
                    <a:pt x="285" y="242"/>
                  </a:lnTo>
                  <a:lnTo>
                    <a:pt x="332" y="200"/>
                  </a:lnTo>
                  <a:lnTo>
                    <a:pt x="356" y="179"/>
                  </a:lnTo>
                  <a:lnTo>
                    <a:pt x="381" y="160"/>
                  </a:lnTo>
                  <a:lnTo>
                    <a:pt x="433" y="123"/>
                  </a:lnTo>
                  <a:lnTo>
                    <a:pt x="489" y="87"/>
                  </a:lnTo>
                  <a:lnTo>
                    <a:pt x="547" y="55"/>
                  </a:lnTo>
                  <a:lnTo>
                    <a:pt x="578" y="40"/>
                  </a:lnTo>
                  <a:lnTo>
                    <a:pt x="609" y="27"/>
                  </a:lnTo>
                  <a:lnTo>
                    <a:pt x="672" y="0"/>
                  </a:lnTo>
                  <a:lnTo>
                    <a:pt x="678" y="11"/>
                  </a:lnTo>
                  <a:lnTo>
                    <a:pt x="614" y="37"/>
                  </a:lnTo>
                  <a:lnTo>
                    <a:pt x="583" y="51"/>
                  </a:lnTo>
                  <a:lnTo>
                    <a:pt x="553" y="65"/>
                  </a:lnTo>
                  <a:lnTo>
                    <a:pt x="494" y="97"/>
                  </a:lnTo>
                  <a:lnTo>
                    <a:pt x="439" y="132"/>
                  </a:lnTo>
                  <a:lnTo>
                    <a:pt x="389" y="169"/>
                  </a:lnTo>
                  <a:lnTo>
                    <a:pt x="363" y="188"/>
                  </a:lnTo>
                  <a:lnTo>
                    <a:pt x="340" y="209"/>
                  </a:lnTo>
                  <a:lnTo>
                    <a:pt x="293" y="252"/>
                  </a:lnTo>
                  <a:lnTo>
                    <a:pt x="270" y="274"/>
                  </a:lnTo>
                  <a:lnTo>
                    <a:pt x="249" y="298"/>
                  </a:lnTo>
                  <a:lnTo>
                    <a:pt x="209" y="346"/>
                  </a:lnTo>
                  <a:lnTo>
                    <a:pt x="189" y="372"/>
                  </a:lnTo>
                  <a:lnTo>
                    <a:pt x="172" y="398"/>
                  </a:lnTo>
                  <a:lnTo>
                    <a:pt x="137" y="454"/>
                  </a:lnTo>
                  <a:lnTo>
                    <a:pt x="121" y="484"/>
                  </a:lnTo>
                  <a:lnTo>
                    <a:pt x="106" y="511"/>
                  </a:lnTo>
                  <a:lnTo>
                    <a:pt x="78" y="573"/>
                  </a:lnTo>
                  <a:lnTo>
                    <a:pt x="52" y="638"/>
                  </a:lnTo>
                  <a:lnTo>
                    <a:pt x="29" y="706"/>
                  </a:lnTo>
                  <a:lnTo>
                    <a:pt x="20" y="741"/>
                  </a:lnTo>
                  <a:lnTo>
                    <a:pt x="11" y="777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7"/>
            <p:cNvSpPr>
              <a:spLocks/>
            </p:cNvSpPr>
            <p:nvPr/>
          </p:nvSpPr>
          <p:spPr bwMode="auto">
            <a:xfrm>
              <a:off x="5336849" y="3637430"/>
              <a:ext cx="7882" cy="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0" y="0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8"/>
            <p:cNvSpPr>
              <a:spLocks/>
            </p:cNvSpPr>
            <p:nvPr/>
          </p:nvSpPr>
          <p:spPr bwMode="auto">
            <a:xfrm>
              <a:off x="5872616" y="3026154"/>
              <a:ext cx="5911" cy="98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12"/>
                </a:cxn>
                <a:cxn ang="0">
                  <a:pos x="6" y="11"/>
                </a:cxn>
                <a:cxn ang="0">
                  <a:pos x="0" y="0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2" y="0"/>
                  </a:lnTo>
                  <a:lnTo>
                    <a:pt x="4" y="12"/>
                  </a:lnTo>
                  <a:lnTo>
                    <a:pt x="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44" name="43 Imagen" descr="LOGO VERBIO_3D_1024 x 325_TIF.tif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6059360" y="248421"/>
            <a:ext cx="2761112" cy="876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00117A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17A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215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1 Marcador de título"/>
          <p:cNvSpPr>
            <a:spLocks noGrp="1"/>
          </p:cNvSpPr>
          <p:nvPr>
            <p:ph type="title"/>
          </p:nvPr>
        </p:nvSpPr>
        <p:spPr bwMode="auto">
          <a:xfrm>
            <a:off x="179396" y="115888"/>
            <a:ext cx="8713787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8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179396" y="620718"/>
            <a:ext cx="8785225" cy="6048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215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9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42913" y="5800725"/>
            <a:ext cx="19050" cy="1057275"/>
          </a:xfrm>
          <a:prstGeom prst="rect">
            <a:avLst/>
          </a:prstGeom>
          <a:solidFill>
            <a:srgbClr val="0019A6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46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117A"/>
          </a:solidFill>
          <a:latin typeface="Arial Rounded MT Bold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17A"/>
          </a:solidFill>
          <a:latin typeface="Arial Rounded MT Bold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17A"/>
          </a:solidFill>
          <a:latin typeface="Arial Rounded MT Bold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17A"/>
          </a:solidFill>
          <a:latin typeface="Arial Rounded MT Bold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117A"/>
          </a:solidFill>
          <a:latin typeface="Arial Rounded MT Bold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0117A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0117A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0117A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0117A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sz="2400" kern="1200">
          <a:solidFill>
            <a:srgbClr val="5F5F5F"/>
          </a:solidFill>
          <a:latin typeface="Arial Rounded MT Bold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19A6"/>
        </a:buClr>
        <a:buFont typeface="Arial" charset="0"/>
        <a:buBlip>
          <a:blip r:embed="rId6"/>
        </a:buBlip>
        <a:defRPr sz="2000" kern="1200">
          <a:solidFill>
            <a:srgbClr val="5F5F5F"/>
          </a:solidFill>
          <a:latin typeface="Arial Rounded MT Bold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19A6"/>
        </a:buClr>
        <a:buFont typeface="Wingdings" pitchFamily="2" charset="2"/>
        <a:buBlip>
          <a:blip r:embed="rId6"/>
        </a:buBlip>
        <a:defRPr sz="2400" kern="1200">
          <a:solidFill>
            <a:srgbClr val="5F5F5F"/>
          </a:solidFill>
          <a:latin typeface="Arial Rounded MT Bold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sz="1600" kern="1200">
          <a:solidFill>
            <a:srgbClr val="5F5F5F"/>
          </a:solidFill>
          <a:latin typeface="Arial Rounded MT Bold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Blip>
          <a:blip r:embed="rId6"/>
        </a:buBlip>
        <a:defRPr sz="1600" kern="1200">
          <a:solidFill>
            <a:srgbClr val="5F5F5F"/>
          </a:solidFill>
          <a:latin typeface="Arial Rounded MT Bold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9F42ADB-7D30-4CDA-A166-333DE990463F}" type="datetimeFigureOut">
              <a:rPr lang="en-US" b="0" smtClean="0">
                <a:solidFill>
                  <a:srgbClr val="5C5C5C">
                    <a:tint val="75000"/>
                  </a:srgb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10/30/2014</a:t>
            </a:fld>
            <a:endParaRPr lang="en-US" b="0" dirty="0">
              <a:solidFill>
                <a:srgbClr val="5C5C5C">
                  <a:tint val="7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rgbClr val="5C5C5C">
                  <a:tint val="75000"/>
                </a:srgbClr>
              </a:solidFill>
              <a:latin typeface="Calibri"/>
              <a:cs typeface="+mn-cs"/>
            </a:endParaRPr>
          </a:p>
        </p:txBody>
      </p:sp>
      <p:sp>
        <p:nvSpPr>
          <p:cNvPr id="7" name="Flowchart: Off-page Connector 36"/>
          <p:cNvSpPr/>
          <p:nvPr userDrawn="1"/>
        </p:nvSpPr>
        <p:spPr>
          <a:xfrm>
            <a:off x="8637226" y="214696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1142" y="1886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10D5614-B734-4280-8F57-1D4947433C97}" type="slidenum">
              <a:rPr lang="en-US" smtClean="0"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 dirty="0">
              <a:latin typeface="Calibri"/>
              <a:cs typeface="+mn-cs"/>
            </a:endParaRPr>
          </a:p>
        </p:txBody>
      </p:sp>
      <p:pic>
        <p:nvPicPr>
          <p:cNvPr id="8" name="Imagen 15" descr="Anagrama V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6131" y="6237317"/>
            <a:ext cx="421722" cy="5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61776" y="5192253"/>
            <a:ext cx="6362552" cy="60959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ES_tradnl" b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ES_tradnl" b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ES_tradnl" b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ES_tradnl" b="0">
                <a:solidFill>
                  <a:prstClr val="white"/>
                </a:solidFill>
              </a:endParaRPr>
            </a:p>
          </p:txBody>
        </p:sp>
      </p:grpSp>
      <p:sp>
        <p:nvSpPr>
          <p:cNvPr id="11" name="10 CuadroTexto"/>
          <p:cNvSpPr txBox="1"/>
          <p:nvPr/>
        </p:nvSpPr>
        <p:spPr>
          <a:xfrm>
            <a:off x="2511731" y="1268760"/>
            <a:ext cx="4220517" cy="26468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28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Propuesta TRY &amp; BUY</a:t>
            </a:r>
            <a:endParaRPr lang="es-ES" sz="28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>
              <a:defRPr/>
            </a:pPr>
            <a:endParaRPr lang="es-ES" sz="24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>
              <a:defRPr/>
            </a:pPr>
            <a:endParaRPr lang="es-ES" sz="24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>
              <a:defRPr/>
            </a:pPr>
            <a:endParaRPr lang="es-ES" sz="24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>
              <a:defRPr/>
            </a:pPr>
            <a:endParaRPr lang="es-ES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>
              <a:defRPr/>
            </a:pPr>
            <a:endParaRPr lang="es-ES" sz="2400" dirty="0" smtClean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>
              <a:defRPr/>
            </a:pPr>
            <a:r>
              <a:rPr lang="es-ES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@Proyecto CAU BANKIA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755576" y="5394702"/>
            <a:ext cx="302432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ES" sz="16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Madrid, Noviembre 2014</a:t>
            </a:r>
            <a:endParaRPr lang="es-ES" sz="1600" b="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8388424" y="0"/>
            <a:ext cx="7920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2348880"/>
            <a:ext cx="5256584" cy="584775"/>
          </a:xfr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chemeClr val="bg1">
                    <a:lumMod val="50000"/>
                  </a:schemeClr>
                </a:solidFill>
              </a:rPr>
              <a:t>Verbio Natural </a:t>
            </a:r>
            <a:r>
              <a:rPr lang="es-ES_tradnl" b="1" dirty="0" err="1" smtClean="0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es-ES_tradnl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n 3" descr="Anagrama V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1988840"/>
            <a:ext cx="817058" cy="1060056"/>
          </a:xfrm>
          <a:prstGeom prst="rect">
            <a:avLst/>
          </a:prstGeom>
        </p:spPr>
      </p:pic>
      <p:pic>
        <p:nvPicPr>
          <p:cNvPr id="16" name="Picture 2" descr="C:\Users\Oscar\Pictures\logos\bankia290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 b="23333"/>
          <a:stretch/>
        </p:blipFill>
        <p:spPr bwMode="auto">
          <a:xfrm>
            <a:off x="3491880" y="3829997"/>
            <a:ext cx="2350554" cy="13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3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395536" y="491284"/>
            <a:ext cx="7992888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rgbClr val="00B0F0"/>
                </a:solidFill>
              </a:rPr>
              <a:t>Alcance Técnico – Arquitectura propuesta</a:t>
            </a:r>
            <a:endParaRPr lang="es-ES_tradnl" dirty="0">
              <a:solidFill>
                <a:srgbClr val="00B0F0"/>
              </a:solidFill>
            </a:endParaRPr>
          </a:p>
        </p:txBody>
      </p:sp>
      <p:pic>
        <p:nvPicPr>
          <p:cNvPr id="1026" name="Picture 2" descr="https://mail.google.com/mail/u/0/?ui=2&amp;ik=2eb2d48bdd&amp;view=fimg&amp;th=148cb28b6fd182a1&amp;attid=0.2&amp;disp=emb&amp;attbid=ANGjdJ_o2N8P3i0EFh5IXIQQnTO505H0_fetlqV6yQaSF3ylHR9eHhSzpTdjOZTk8KqFp2f8REhwW61IiZOGZ4nkXdL_Dtpw7-GQbxcV4CIl8gSyJ9Sn5DEcdQ83WDk&amp;sz=-w1600-h1000&amp;ats=1412158462075&amp;rm=148cb28b6fd182a1&amp;zw&amp;atsh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22079"/>
            <a:ext cx="7992888" cy="528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Off-page Connector 36"/>
          <p:cNvSpPr/>
          <p:nvPr/>
        </p:nvSpPr>
        <p:spPr>
          <a:xfrm>
            <a:off x="8637216" y="219867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10</a:t>
            </a:r>
            <a:endParaRPr lang="es-ES_tradnl" sz="1100" b="1" dirty="0"/>
          </a:p>
        </p:txBody>
      </p:sp>
    </p:spTree>
    <p:extLst>
      <p:ext uri="{BB962C8B-B14F-4D97-AF65-F5344CB8AC3E}">
        <p14:creationId xmlns:p14="http://schemas.microsoft.com/office/powerpoint/2010/main" val="156097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395536" y="491284"/>
            <a:ext cx="8481456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rgbClr val="00B0F0"/>
                </a:solidFill>
              </a:rPr>
              <a:t>Alcance Técnico – Requerimientos técnicos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27460" y="1340768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Dadas las siguientes premisas:</a:t>
            </a:r>
          </a:p>
          <a:p>
            <a:pPr algn="just"/>
            <a:endParaRPr lang="es-ES" sz="1400" b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25 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canales </a:t>
            </a: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IVR , ASR, TTS para 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dar soporte a los  610 llamadas </a:t>
            </a: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de tres minutos de media </a:t>
            </a: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en </a:t>
            </a: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momentos pico.</a:t>
            </a:r>
            <a:endParaRPr lang="es-ES" sz="14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7 grandes grupos de resolución correspondientes al Nivel 1 de la IVR  + un segundo nivel con 29 </a:t>
            </a: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servicios.  </a:t>
            </a:r>
            <a:endParaRPr lang="es-ES" sz="14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Preguntas más Frecuentes y por categoría de la llamadas ya disponibles.</a:t>
            </a:r>
          </a:p>
          <a:p>
            <a:pPr marL="182563" indent="-182563" algn="just">
              <a:buFont typeface="Wingdings" pitchFamily="2" charset="2"/>
              <a:buChar char="§"/>
            </a:pP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Integración mediante MRCP con AVAYA </a:t>
            </a:r>
            <a:r>
              <a:rPr lang="es-ES" sz="1400" b="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Experience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Portal.</a:t>
            </a:r>
          </a:p>
          <a:p>
            <a:pPr marL="182563" indent="-182563" algn="just">
              <a:buFont typeface="Wingdings" pitchFamily="2" charset="2"/>
              <a:buChar char="§"/>
            </a:pPr>
            <a:endParaRPr lang="es-ES" sz="14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27460" y="3230007"/>
            <a:ext cx="806489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Para este volumen, y considerando una tipología de categorías y futura escalabilidad se requerirían 1 servidor  (dedicado para VERBIO) para entornos sin HA. En entornos de HA se requeriría de otro servidor </a:t>
            </a: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secundario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, en el que residiría la BBDD y el Front-</a:t>
            </a:r>
            <a:r>
              <a:rPr lang="es-ES" sz="1400" b="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End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(Verbio </a:t>
            </a:r>
            <a:r>
              <a:rPr lang="es-ES" sz="1400" b="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Dashboard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). Estos servidores alojarían las gramáticas, las licencias, el interfaz web de gestión y la BBDD y deberían tener las siguientes características:</a:t>
            </a:r>
          </a:p>
          <a:p>
            <a:pPr algn="just"/>
            <a:endParaRPr lang="es-ES" sz="14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720725" lvl="1" indent="-263525" algn="just">
              <a:lnSpc>
                <a:spcPct val="150000"/>
              </a:lnSpc>
              <a:buClr>
                <a:srgbClr val="00117A"/>
              </a:buClr>
              <a:buFont typeface="Wingdings" pitchFamily="2" charset="2"/>
              <a:buChar char="§"/>
            </a:pP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2 x </a:t>
            </a:r>
            <a:r>
              <a:rPr lang="es-ES" sz="1400" b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Quad</a:t>
            </a: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Core o similar, de última generación</a:t>
            </a:r>
          </a:p>
          <a:p>
            <a:pPr marL="720725" lvl="1" indent="-263525" algn="just">
              <a:lnSpc>
                <a:spcPct val="150000"/>
              </a:lnSpc>
              <a:buClr>
                <a:srgbClr val="00117A"/>
              </a:buClr>
              <a:buFont typeface="Wingdings" pitchFamily="2" charset="2"/>
              <a:buChar char="§"/>
            </a:pP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8 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GB RAM</a:t>
            </a:r>
          </a:p>
          <a:p>
            <a:pPr marL="720725" lvl="1" indent="-263525" algn="just">
              <a:lnSpc>
                <a:spcPct val="150000"/>
              </a:lnSpc>
              <a:buClr>
                <a:srgbClr val="00117A"/>
              </a:buClr>
              <a:buFont typeface="Wingdings" pitchFamily="2" charset="2"/>
              <a:buChar char="§"/>
            </a:pP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50 </a:t>
            </a: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GB disco duro, redundado (RAID</a:t>
            </a: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) - principal</a:t>
            </a:r>
          </a:p>
          <a:p>
            <a:pPr marL="720725" lvl="1" indent="-263525" algn="just">
              <a:lnSpc>
                <a:spcPct val="150000"/>
              </a:lnSpc>
              <a:buClr>
                <a:srgbClr val="00117A"/>
              </a:buClr>
              <a:buFont typeface="Wingdings" pitchFamily="2" charset="2"/>
              <a:buChar char="§"/>
            </a:pP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500 GB disco duro, redundado (RAID</a:t>
            </a:r>
            <a:r>
              <a:rPr lang="es-ES" sz="14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) – secundario con BBDD</a:t>
            </a:r>
            <a:endParaRPr lang="es-ES" sz="14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720725" lvl="1" indent="-263525" algn="just">
              <a:lnSpc>
                <a:spcPct val="150000"/>
              </a:lnSpc>
              <a:buClr>
                <a:srgbClr val="00117A"/>
              </a:buClr>
              <a:buFont typeface="Wingdings" pitchFamily="2" charset="2"/>
              <a:buChar char="§"/>
            </a:pPr>
            <a:r>
              <a:rPr lang="es-ES" sz="14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S.O. Linux 64 bits</a:t>
            </a:r>
          </a:p>
          <a:p>
            <a:pPr marL="720725" lvl="1" indent="-263525" algn="just">
              <a:buClr>
                <a:srgbClr val="00117A"/>
              </a:buClr>
              <a:buFont typeface="Wingdings" pitchFamily="2" charset="2"/>
              <a:buChar char="§"/>
            </a:pPr>
            <a:endParaRPr lang="es-ES" sz="1400" dirty="0" smtClean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  <a:p>
            <a:pPr algn="just"/>
            <a:endParaRPr lang="es-ES" sz="14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7" name="Picture 2" descr="http://mercomputo.com/tienda/images/stories/mercomputo/thumbnails/server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56052" y="4120845"/>
            <a:ext cx="2232248" cy="2476507"/>
          </a:xfrm>
          <a:prstGeom prst="rect">
            <a:avLst/>
          </a:prstGeom>
          <a:noFill/>
        </p:spPr>
      </p:pic>
      <p:pic>
        <p:nvPicPr>
          <p:cNvPr id="9" name="Imagen 31" descr="Anagrama V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6131" y="6237311"/>
            <a:ext cx="421722" cy="538293"/>
          </a:xfrm>
          <a:prstGeom prst="rect">
            <a:avLst/>
          </a:prstGeom>
        </p:spPr>
      </p:pic>
      <p:sp>
        <p:nvSpPr>
          <p:cNvPr id="10" name="Flowchart: Off-page Connector 36"/>
          <p:cNvSpPr/>
          <p:nvPr/>
        </p:nvSpPr>
        <p:spPr>
          <a:xfrm>
            <a:off x="8637216" y="219867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11</a:t>
            </a:r>
            <a:endParaRPr lang="es-ES_tradnl" sz="1100" b="1" dirty="0"/>
          </a:p>
        </p:txBody>
      </p:sp>
    </p:spTree>
    <p:extLst>
      <p:ext uri="{BB962C8B-B14F-4D97-AF65-F5344CB8AC3E}">
        <p14:creationId xmlns:p14="http://schemas.microsoft.com/office/powerpoint/2010/main" val="10053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Off-page Connector 36"/>
          <p:cNvSpPr/>
          <p:nvPr/>
        </p:nvSpPr>
        <p:spPr>
          <a:xfrm>
            <a:off x="8637216" y="219867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12</a:t>
            </a:r>
            <a:endParaRPr lang="es-ES_tradnl" sz="1100" b="1" dirty="0"/>
          </a:p>
        </p:txBody>
      </p:sp>
      <p:sp>
        <p:nvSpPr>
          <p:cNvPr id="23" name="Title 13"/>
          <p:cNvSpPr txBox="1">
            <a:spLocks/>
          </p:cNvSpPr>
          <p:nvPr/>
        </p:nvSpPr>
        <p:spPr>
          <a:xfrm>
            <a:off x="395536" y="1124744"/>
            <a:ext cx="7107742" cy="12201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Planificación – Alcance Temporal</a:t>
            </a:r>
            <a:endParaRPr lang="es-ES_tradnl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Oscar\Pictures\logos\bankia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 b="23333"/>
          <a:stretch/>
        </p:blipFill>
        <p:spPr bwMode="auto">
          <a:xfrm>
            <a:off x="7210587" y="151975"/>
            <a:ext cx="936103" cy="5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340418" y="4869104"/>
            <a:ext cx="8460434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32 Rectángulo"/>
          <p:cNvSpPr/>
          <p:nvPr/>
        </p:nvSpPr>
        <p:spPr>
          <a:xfrm>
            <a:off x="340418" y="5515240"/>
            <a:ext cx="8460434" cy="5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41 CuadroTexto"/>
          <p:cNvSpPr txBox="1"/>
          <p:nvPr/>
        </p:nvSpPr>
        <p:spPr>
          <a:xfrm>
            <a:off x="834086" y="4869104"/>
            <a:ext cx="236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/>
              <a:t>Instalación</a:t>
            </a:r>
          </a:p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/>
              <a:t>Primeras 10 categorías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02841" y="1630540"/>
            <a:ext cx="85616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 repartirá el proyecto en </a:t>
            </a:r>
            <a:r>
              <a:rPr lang="es-ES" sz="1400" dirty="0" smtClean="0"/>
              <a:t>cuatro entregas/ Fases</a:t>
            </a:r>
            <a:r>
              <a:rPr lang="es-ES" sz="1400" b="0" dirty="0" smtClean="0"/>
              <a:t>, </a:t>
            </a:r>
            <a:r>
              <a:rPr lang="es-ES" sz="1400" dirty="0" smtClean="0"/>
              <a:t>cada una de ellas con su validación </a:t>
            </a:r>
            <a:r>
              <a:rPr lang="es-ES" sz="1400" b="0" dirty="0" smtClean="0"/>
              <a:t>por parte de </a:t>
            </a:r>
            <a:r>
              <a:rPr lang="es-ES" sz="1400" dirty="0" err="1" smtClean="0"/>
              <a:t>Bankia</a:t>
            </a:r>
            <a:r>
              <a:rPr lang="es-ES" sz="1400" b="0" dirty="0" smtClean="0"/>
              <a:t>:</a:t>
            </a:r>
          </a:p>
          <a:p>
            <a:endParaRPr lang="es-ES" sz="1400" b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b="0" dirty="0" smtClean="0"/>
              <a:t>En la </a:t>
            </a:r>
            <a:r>
              <a:rPr lang="es-ES" sz="1200" dirty="0" smtClean="0"/>
              <a:t>primera</a:t>
            </a:r>
            <a:r>
              <a:rPr lang="es-ES" sz="1200" b="0" dirty="0" smtClean="0"/>
              <a:t> se instalará el sistema en el entorno de </a:t>
            </a:r>
            <a:r>
              <a:rPr lang="es-ES" sz="1200" b="0" dirty="0"/>
              <a:t>DES-arrollo con </a:t>
            </a:r>
            <a:r>
              <a:rPr lang="es-ES" sz="1200" b="0" dirty="0" smtClean="0"/>
              <a:t>capacidad de </a:t>
            </a:r>
            <a:r>
              <a:rPr lang="es-ES" sz="1200" b="0" dirty="0" err="1" smtClean="0"/>
              <a:t>enrutar</a:t>
            </a:r>
            <a:r>
              <a:rPr lang="es-ES" sz="1200" b="0" dirty="0" smtClean="0"/>
              <a:t> las primeras 10 categorías con una tasa del 85%. Una vez validadas pasará a la fase 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b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b="0" dirty="0"/>
              <a:t>En la </a:t>
            </a:r>
            <a:r>
              <a:rPr lang="es-ES" sz="1200" dirty="0" smtClean="0"/>
              <a:t>segunda</a:t>
            </a:r>
            <a:r>
              <a:rPr lang="es-ES" sz="1200" b="0" dirty="0" smtClean="0"/>
              <a:t> se instalará en  PRO-</a:t>
            </a:r>
            <a:r>
              <a:rPr lang="es-ES" sz="1200" b="0" dirty="0" err="1" smtClean="0"/>
              <a:t>ducción</a:t>
            </a:r>
            <a:r>
              <a:rPr lang="es-ES" sz="1200" b="0" dirty="0" smtClean="0"/>
              <a:t> las primeras 10 categorías ya validadas y se incluirán 10 nuevas categorías al entrono de </a:t>
            </a:r>
            <a:r>
              <a:rPr lang="es-ES" sz="1200" b="0" dirty="0"/>
              <a:t>DES-arrollo. Una vez </a:t>
            </a:r>
            <a:r>
              <a:rPr lang="es-ES" sz="1200" b="0" dirty="0" smtClean="0"/>
              <a:t>validadas las nuevas categorías pasarán </a:t>
            </a:r>
            <a:r>
              <a:rPr lang="es-ES" sz="1200" b="0" dirty="0"/>
              <a:t>a la fase </a:t>
            </a:r>
            <a:r>
              <a:rPr lang="es-ES" sz="1200" b="0" dirty="0" smtClean="0"/>
              <a:t>tres.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b="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b="0" dirty="0"/>
              <a:t>En la </a:t>
            </a:r>
            <a:r>
              <a:rPr lang="es-ES" sz="1200" dirty="0" smtClean="0"/>
              <a:t>tercera</a:t>
            </a:r>
            <a:r>
              <a:rPr lang="es-ES" sz="1200" b="0" dirty="0" smtClean="0"/>
              <a:t> </a:t>
            </a:r>
            <a:r>
              <a:rPr lang="es-ES" sz="1200" b="0" dirty="0"/>
              <a:t>se instalará en  PRO-</a:t>
            </a:r>
            <a:r>
              <a:rPr lang="es-ES" sz="1200" b="0" dirty="0" err="1"/>
              <a:t>ducción</a:t>
            </a:r>
            <a:r>
              <a:rPr lang="es-ES" sz="1200" b="0" dirty="0"/>
              <a:t> las </a:t>
            </a:r>
            <a:r>
              <a:rPr lang="es-ES" sz="1200" b="0" dirty="0" smtClean="0"/>
              <a:t>segundas 10 categorías, incluyéndose las categorías y subcategorías restantes en el entorno de DES-arrollo. </a:t>
            </a:r>
            <a:r>
              <a:rPr lang="es-ES" sz="1200" b="0" dirty="0"/>
              <a:t>Una vez validadas las nuevas categorías pasarán a la </a:t>
            </a:r>
            <a:r>
              <a:rPr lang="es-ES" sz="1200" b="0" dirty="0" smtClean="0"/>
              <a:t>última fase.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b="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b="0" dirty="0" smtClean="0"/>
              <a:t>En la fase de </a:t>
            </a:r>
            <a:r>
              <a:rPr lang="es-ES" sz="1200" dirty="0" smtClean="0"/>
              <a:t>Entrega Final </a:t>
            </a:r>
            <a:r>
              <a:rPr lang="es-ES" sz="1200" b="0" dirty="0" smtClean="0"/>
              <a:t>se pondrá </a:t>
            </a:r>
            <a:r>
              <a:rPr lang="es-ES" sz="1200" dirty="0" smtClean="0"/>
              <a:t>en producción </a:t>
            </a:r>
            <a:r>
              <a:rPr lang="es-ES" sz="1200" b="0" dirty="0" smtClean="0"/>
              <a:t>la totalidad del sistema.</a:t>
            </a:r>
            <a:endParaRPr lang="es-ES" sz="1200" b="0" dirty="0"/>
          </a:p>
          <a:p>
            <a:endParaRPr lang="pt-BR" sz="1400" dirty="0"/>
          </a:p>
        </p:txBody>
      </p:sp>
      <p:sp>
        <p:nvSpPr>
          <p:cNvPr id="47" name="46 Pentágono"/>
          <p:cNvSpPr/>
          <p:nvPr/>
        </p:nvSpPr>
        <p:spPr>
          <a:xfrm>
            <a:off x="395536" y="4293096"/>
            <a:ext cx="3553872" cy="504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Fase 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47 Cheurón"/>
          <p:cNvSpPr/>
          <p:nvPr/>
        </p:nvSpPr>
        <p:spPr>
          <a:xfrm>
            <a:off x="3806046" y="4293096"/>
            <a:ext cx="2062098" cy="504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Fase 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48 Cheurón"/>
          <p:cNvSpPr/>
          <p:nvPr/>
        </p:nvSpPr>
        <p:spPr>
          <a:xfrm>
            <a:off x="5724128" y="4293096"/>
            <a:ext cx="1620000" cy="504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Fase3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Title 13"/>
          <p:cNvSpPr>
            <a:spLocks noGrp="1"/>
          </p:cNvSpPr>
          <p:nvPr>
            <p:ph type="title"/>
          </p:nvPr>
        </p:nvSpPr>
        <p:spPr>
          <a:xfrm>
            <a:off x="374848" y="491284"/>
            <a:ext cx="8229600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Modelo de Colaboración TRY &amp; BUY</a:t>
            </a:r>
            <a:endParaRPr lang="es-ES_tradn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7236296" y="4293096"/>
            <a:ext cx="1393861" cy="504000"/>
          </a:xfrm>
          <a:prstGeom prst="chevro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Entrega Final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 rot="16200000">
            <a:off x="107455" y="4825855"/>
            <a:ext cx="90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DES</a:t>
            </a:r>
            <a:endParaRPr lang="pt-BR" sz="1600" dirty="0"/>
          </a:p>
        </p:txBody>
      </p:sp>
      <p:sp>
        <p:nvSpPr>
          <p:cNvPr id="52" name="51 CuadroTexto"/>
          <p:cNvSpPr txBox="1"/>
          <p:nvPr/>
        </p:nvSpPr>
        <p:spPr>
          <a:xfrm rot="16200000">
            <a:off x="196870" y="5563342"/>
            <a:ext cx="721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PRO </a:t>
            </a:r>
            <a:endParaRPr lang="pt-BR" sz="1600" dirty="0"/>
          </a:p>
        </p:txBody>
      </p:sp>
      <p:cxnSp>
        <p:nvCxnSpPr>
          <p:cNvPr id="53" name="Straight Connector 69"/>
          <p:cNvCxnSpPr/>
          <p:nvPr/>
        </p:nvCxnSpPr>
        <p:spPr>
          <a:xfrm flipH="1" flipV="1">
            <a:off x="3936414" y="4550248"/>
            <a:ext cx="0" cy="169200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/>
          <p:cNvCxnSpPr/>
          <p:nvPr/>
        </p:nvCxnSpPr>
        <p:spPr>
          <a:xfrm flipH="1" flipV="1">
            <a:off x="5833726" y="4536600"/>
            <a:ext cx="0" cy="169200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9"/>
          <p:cNvCxnSpPr/>
          <p:nvPr/>
        </p:nvCxnSpPr>
        <p:spPr>
          <a:xfrm flipH="1" flipV="1">
            <a:off x="7359518" y="4536600"/>
            <a:ext cx="0" cy="169200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3995936" y="5513401"/>
            <a:ext cx="1836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/>
              <a:t>Sistema instalado</a:t>
            </a:r>
          </a:p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 smtClean="0"/>
              <a:t>Primeras 10 categorías ya validadas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5843972" y="5513401"/>
            <a:ext cx="1584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/>
              <a:t>Sistema instalado</a:t>
            </a:r>
          </a:p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 smtClean="0"/>
              <a:t>20 categorías ya validadas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7324022" y="5513401"/>
            <a:ext cx="14768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 smtClean="0"/>
              <a:t>Sistema instalado</a:t>
            </a:r>
          </a:p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 smtClean="0"/>
              <a:t>Total categorías &amp; subcategorías.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3995936" y="4869104"/>
            <a:ext cx="183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 smtClean="0"/>
              <a:t>Segundas 10 categorías 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5843972" y="4869104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 smtClean="0"/>
              <a:t>Total de categorías</a:t>
            </a:r>
          </a:p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 smtClean="0"/>
              <a:t>Subcategorías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7324022" y="4869104"/>
            <a:ext cx="14768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 smtClean="0"/>
              <a:t>Sistema instalado</a:t>
            </a:r>
          </a:p>
          <a:p>
            <a:pPr marL="95250" indent="-95250">
              <a:buFont typeface="Wingdings" panose="05000000000000000000" pitchFamily="2" charset="2"/>
              <a:buChar char="§"/>
            </a:pPr>
            <a:r>
              <a:rPr lang="es-ES" sz="900" b="0" dirty="0"/>
              <a:t>Total categorías &amp; subcategorías.</a:t>
            </a:r>
          </a:p>
        </p:txBody>
      </p:sp>
      <p:cxnSp>
        <p:nvCxnSpPr>
          <p:cNvPr id="25" name="Straight Connector 69"/>
          <p:cNvCxnSpPr/>
          <p:nvPr/>
        </p:nvCxnSpPr>
        <p:spPr>
          <a:xfrm flipH="1">
            <a:off x="362813" y="6224612"/>
            <a:ext cx="8412639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4355976" y="628957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4 Meses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8779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flipH="1">
            <a:off x="0" y="0"/>
            <a:ext cx="9144000" cy="5373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395536" y="491284"/>
            <a:ext cx="7272809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Alcance Temporal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>
                <a:solidFill>
                  <a:schemeClr val="accent5">
                    <a:lumMod val="75000"/>
                  </a:schemeClr>
                </a:solidFill>
              </a:rPr>
              <a:t>13</a:t>
            </a:r>
            <a:endParaRPr lang="es-ES_tradnl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67544" y="1196752"/>
            <a:ext cx="8536405" cy="441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es-ES" sz="120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Verbio plantea un </a:t>
            </a:r>
            <a:r>
              <a:rPr lang="es-ES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proyecto de 4 meses </a:t>
            </a:r>
            <a:r>
              <a:rPr lang="es-ES" sz="120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de desarrollo </a:t>
            </a:r>
            <a:r>
              <a:rPr lang="es-ES" sz="120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y ajustes dividido en 4 Fases funcionales, de modo que en cada una de ellas se concluirá con la entrega y validación por parte de BANKIA de los compromisos asumidos.</a:t>
            </a: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200" b="1" u="sng" dirty="0" smtClean="0">
                <a:solidFill>
                  <a:schemeClr val="bg1"/>
                </a:solidFill>
                <a:latin typeface="+mn-lt"/>
              </a:rPr>
              <a:t>Desarrollo </a:t>
            </a:r>
            <a:r>
              <a:rPr lang="es-ES" sz="1200" b="1" u="sng" dirty="0">
                <a:solidFill>
                  <a:schemeClr val="bg1"/>
                </a:solidFill>
                <a:latin typeface="+mn-lt"/>
              </a:rPr>
              <a:t>de la P</a:t>
            </a:r>
            <a:r>
              <a:rPr lang="es-ES" sz="1200" b="1" u="sng" dirty="0" smtClean="0">
                <a:solidFill>
                  <a:schemeClr val="bg1"/>
                </a:solidFill>
                <a:latin typeface="+mn-lt"/>
              </a:rPr>
              <a:t>regunta Abierta </a:t>
            </a:r>
            <a:r>
              <a:rPr lang="es-ES" sz="1200" b="1" u="sng" dirty="0">
                <a:solidFill>
                  <a:schemeClr val="bg1"/>
                </a:solidFill>
                <a:latin typeface="+mn-lt"/>
              </a:rPr>
              <a:t>inicial</a:t>
            </a:r>
            <a:endParaRPr lang="pt-BR" sz="1200" b="1" u="sng" dirty="0">
              <a:solidFill>
                <a:schemeClr val="bg1"/>
              </a:solidFill>
              <a:latin typeface="+mn-lt"/>
            </a:endParaRPr>
          </a:p>
          <a:p>
            <a:pPr lvl="1"/>
            <a:r>
              <a:rPr lang="es-ES" sz="1100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s-ES" sz="1100" dirty="0">
                <a:solidFill>
                  <a:schemeClr val="bg1"/>
                </a:solidFill>
                <a:latin typeface="+mn-lt"/>
              </a:rPr>
              <a:t>  </a:t>
            </a:r>
            <a:r>
              <a:rPr lang="es-ES" sz="1100" dirty="0" smtClean="0">
                <a:solidFill>
                  <a:schemeClr val="bg1"/>
                </a:solidFill>
                <a:latin typeface="+mn-lt"/>
              </a:rPr>
              <a:t>     </a:t>
            </a:r>
            <a:r>
              <a:rPr lang="es-ES" sz="1100" b="1" dirty="0" smtClean="0">
                <a:solidFill>
                  <a:schemeClr val="bg1"/>
                </a:solidFill>
                <a:latin typeface="+mn-lt"/>
              </a:rPr>
              <a:t>Obtención </a:t>
            </a:r>
            <a:r>
              <a:rPr lang="es-ES" sz="1100" b="1" dirty="0">
                <a:solidFill>
                  <a:schemeClr val="bg1"/>
                </a:solidFill>
                <a:latin typeface="+mn-lt"/>
              </a:rPr>
              <a:t>y validación de las respuestas a la pregunta abierta</a:t>
            </a:r>
            <a:endParaRPr lang="pt-BR" sz="1100" b="1" dirty="0">
              <a:solidFill>
                <a:schemeClr val="bg1"/>
              </a:solidFill>
              <a:latin typeface="+mn-lt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100" b="1" dirty="0" smtClean="0">
                <a:solidFill>
                  <a:schemeClr val="bg1"/>
                </a:solidFill>
                <a:latin typeface="+mn-lt"/>
              </a:rPr>
              <a:t>Transcripción </a:t>
            </a:r>
            <a:r>
              <a:rPr lang="es-ES" sz="1100" b="1" dirty="0">
                <a:solidFill>
                  <a:schemeClr val="bg1"/>
                </a:solidFill>
                <a:latin typeface="+mn-lt"/>
              </a:rPr>
              <a:t>y clasificación de las respuestas</a:t>
            </a:r>
            <a:endParaRPr lang="pt-BR" sz="1100" b="1" dirty="0">
              <a:solidFill>
                <a:schemeClr val="bg1"/>
              </a:solidFill>
              <a:latin typeface="+mn-lt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100" b="1" dirty="0" smtClean="0">
                <a:solidFill>
                  <a:schemeClr val="bg1"/>
                </a:solidFill>
                <a:latin typeface="+mn-lt"/>
              </a:rPr>
              <a:t>Entrenamiento </a:t>
            </a:r>
            <a:r>
              <a:rPr lang="es-ES" sz="1100" b="1" dirty="0">
                <a:solidFill>
                  <a:schemeClr val="bg1"/>
                </a:solidFill>
                <a:latin typeface="+mn-lt"/>
              </a:rPr>
              <a:t>de los modelos lingüísticos y </a:t>
            </a:r>
            <a:r>
              <a:rPr lang="es-ES" sz="1100" b="1" dirty="0" smtClean="0">
                <a:solidFill>
                  <a:schemeClr val="bg1"/>
                </a:solidFill>
                <a:latin typeface="+mn-lt"/>
              </a:rPr>
              <a:t>semánticos con las respuestas transcritas y las bases de conocimiento u ontologías de terceros.</a:t>
            </a:r>
            <a:endParaRPr lang="pt-BR" sz="1100" b="1" dirty="0">
              <a:solidFill>
                <a:schemeClr val="bg1"/>
              </a:solidFill>
              <a:latin typeface="+mn-lt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100" b="1" dirty="0" smtClean="0">
                <a:solidFill>
                  <a:schemeClr val="bg1"/>
                </a:solidFill>
                <a:latin typeface="+mn-lt"/>
              </a:rPr>
              <a:t>Instalación de los modelos de pregunta abierta</a:t>
            </a:r>
            <a:endParaRPr lang="pt-BR" sz="1100" b="1" dirty="0">
              <a:solidFill>
                <a:schemeClr val="bg1"/>
              </a:solidFill>
              <a:latin typeface="+mn-lt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pt-BR" sz="1100" b="1" dirty="0">
              <a:solidFill>
                <a:schemeClr val="bg1"/>
              </a:solidFill>
              <a:latin typeface="+mn-lt"/>
            </a:endParaRP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200" u="sng" dirty="0" smtClean="0">
                <a:solidFill>
                  <a:schemeClr val="bg1"/>
                </a:solidFill>
                <a:latin typeface="+mn-lt"/>
              </a:rPr>
              <a:t>Integración de VERBIO NATURAL LANGUAGE en </a:t>
            </a:r>
            <a:r>
              <a:rPr lang="es-ES" sz="1200" u="sng" dirty="0">
                <a:solidFill>
                  <a:schemeClr val="bg1"/>
                </a:solidFill>
                <a:latin typeface="+mn-lt"/>
              </a:rPr>
              <a:t>A</a:t>
            </a:r>
            <a:r>
              <a:rPr lang="es-ES" sz="1200" u="sng" dirty="0" smtClean="0">
                <a:solidFill>
                  <a:schemeClr val="bg1"/>
                </a:solidFill>
                <a:latin typeface="+mn-lt"/>
              </a:rPr>
              <a:t>VAYA</a:t>
            </a: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200" u="sng" dirty="0" smtClean="0">
                <a:solidFill>
                  <a:schemeClr val="bg1"/>
                </a:solidFill>
                <a:latin typeface="+mn-lt"/>
              </a:rPr>
              <a:t>Instalación del sistema en el entorno de BANKIA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100" dirty="0">
                <a:solidFill>
                  <a:schemeClr val="bg1"/>
                </a:solidFill>
                <a:latin typeface="+mn-lt"/>
              </a:rPr>
              <a:t>En el entorno de Desarrollo.</a:t>
            </a:r>
            <a:endParaRPr lang="pt-BR" sz="1100" dirty="0">
              <a:solidFill>
                <a:schemeClr val="bg1"/>
              </a:solidFill>
              <a:latin typeface="+mn-lt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ES" sz="1100" dirty="0">
                <a:solidFill>
                  <a:schemeClr val="bg1"/>
                </a:solidFill>
                <a:latin typeface="+mn-lt"/>
              </a:rPr>
              <a:t>En el entorno de Producción</a:t>
            </a:r>
            <a:endParaRPr lang="pt-BR" sz="1100" dirty="0">
              <a:solidFill>
                <a:schemeClr val="bg1"/>
              </a:solidFill>
              <a:latin typeface="+mn-lt"/>
            </a:endParaRPr>
          </a:p>
          <a:p>
            <a:pPr marL="742950" lvl="1" indent="-285750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200" b="1" u="sng" dirty="0" smtClean="0">
                <a:solidFill>
                  <a:schemeClr val="bg1"/>
                </a:solidFill>
                <a:latin typeface="+mn-lt"/>
              </a:rPr>
              <a:t>Puesta en </a:t>
            </a:r>
            <a:r>
              <a:rPr lang="es-ES" sz="1200" b="1" u="sng" dirty="0" smtClean="0">
                <a:solidFill>
                  <a:schemeClr val="bg1"/>
                </a:solidFill>
                <a:latin typeface="+mn-lt"/>
              </a:rPr>
              <a:t>Marcha:</a:t>
            </a:r>
          </a:p>
          <a:p>
            <a:pPr marL="1200150" lvl="2" indent="-28575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100" dirty="0">
                <a:solidFill>
                  <a:schemeClr val="bg1"/>
                </a:solidFill>
                <a:latin typeface="+mn-lt"/>
              </a:rPr>
              <a:t>Fase 1</a:t>
            </a:r>
          </a:p>
          <a:p>
            <a:pPr marL="1200150" lvl="2" indent="-28575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100" dirty="0">
                <a:solidFill>
                  <a:schemeClr val="bg1"/>
                </a:solidFill>
                <a:latin typeface="+mn-lt"/>
              </a:rPr>
              <a:t>Fase 2</a:t>
            </a:r>
          </a:p>
          <a:p>
            <a:pPr marL="1200150" lvl="2" indent="-28575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100" dirty="0">
                <a:solidFill>
                  <a:schemeClr val="bg1"/>
                </a:solidFill>
                <a:latin typeface="+mn-lt"/>
              </a:rPr>
              <a:t>Fase 3</a:t>
            </a:r>
          </a:p>
          <a:p>
            <a:pPr marL="1200150" lvl="2" indent="-28575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100" dirty="0">
                <a:solidFill>
                  <a:schemeClr val="bg1"/>
                </a:solidFill>
                <a:latin typeface="+mn-lt"/>
              </a:rPr>
              <a:t>Fase </a:t>
            </a:r>
            <a:r>
              <a:rPr lang="es-ES" sz="1100" dirty="0" smtClean="0">
                <a:solidFill>
                  <a:schemeClr val="bg1"/>
                </a:solidFill>
                <a:latin typeface="+mn-lt"/>
              </a:rPr>
              <a:t>4</a:t>
            </a:r>
          </a:p>
          <a:p>
            <a:pPr marL="1200150" lvl="2" indent="-28575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endParaRPr lang="es-ES" sz="11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defRPr/>
            </a:pPr>
            <a:r>
              <a:rPr lang="es-ES" sz="1100" dirty="0" smtClean="0">
                <a:solidFill>
                  <a:schemeClr val="bg1"/>
                </a:solidFill>
                <a:cs typeface="Arial" panose="020B0604020202020204" pitchFamily="34" charset="0"/>
              </a:rPr>
              <a:t>Una vez se de por entregado el proyecto comenzará la fase de Mantenimiento , Soporte y Control IVR:</a:t>
            </a:r>
            <a:endParaRPr lang="es-ES" sz="1050" u="sng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  <a:buClr>
                <a:schemeClr val="tx2"/>
              </a:buClr>
              <a:defRPr/>
            </a:pPr>
            <a:endParaRPr lang="es-E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67544" y="5445224"/>
            <a:ext cx="8536405" cy="158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200" u="sng" dirty="0">
                <a:solidFill>
                  <a:schemeClr val="bg1">
                    <a:lumMod val="50000"/>
                  </a:schemeClr>
                </a:solidFill>
              </a:rPr>
              <a:t>Mantenimiento, soporte y control IVR</a:t>
            </a:r>
          </a:p>
          <a:p>
            <a:pPr marL="1200150" lvl="2" indent="-28575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Soporte Funcional </a:t>
            </a:r>
            <a:r>
              <a:rPr lang="es-ES" sz="1100" dirty="0" smtClean="0">
                <a:solidFill>
                  <a:schemeClr val="bg1">
                    <a:lumMod val="50000"/>
                  </a:schemeClr>
                </a:solidFill>
              </a:rPr>
              <a:t> y Técnico</a:t>
            </a:r>
            <a:endParaRPr lang="es-ES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200150" lvl="2" indent="-28575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100" dirty="0" smtClean="0">
                <a:solidFill>
                  <a:schemeClr val="bg1">
                    <a:lumMod val="50000"/>
                  </a:schemeClr>
                </a:solidFill>
              </a:rPr>
              <a:t>Mantenimiento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Correctivo</a:t>
            </a:r>
          </a:p>
          <a:p>
            <a:pPr marL="1200150" lvl="2" indent="-28575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Control del estado de la operativa del IVR : revisión periódica de la calidad del enrutamiento en Verbio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Dashboard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 y en test de control periódicos</a:t>
            </a:r>
            <a:r>
              <a:rPr lang="es-ES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200150" lvl="2" indent="-28575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r>
              <a:rPr lang="es-ES" sz="1100" dirty="0" smtClean="0">
                <a:solidFill>
                  <a:schemeClr val="bg1">
                    <a:lumMod val="50000"/>
                  </a:schemeClr>
                </a:solidFill>
              </a:rPr>
              <a:t>Retroalimentación.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/>
            </a:pPr>
            <a:endParaRPr lang="es-ES" sz="11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Off-page Connector 36"/>
          <p:cNvSpPr/>
          <p:nvPr/>
        </p:nvSpPr>
        <p:spPr>
          <a:xfrm>
            <a:off x="8637216" y="219867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14</a:t>
            </a:r>
            <a:endParaRPr lang="es-ES_tradnl" sz="1100" b="1" dirty="0"/>
          </a:p>
        </p:txBody>
      </p:sp>
      <p:pic>
        <p:nvPicPr>
          <p:cNvPr id="11" name="Picture 2" descr="C:\Users\Oscar\Pictures\logos\bankia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 b="23333"/>
          <a:stretch/>
        </p:blipFill>
        <p:spPr bwMode="auto">
          <a:xfrm>
            <a:off x="7210587" y="151975"/>
            <a:ext cx="936103" cy="5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3"/>
          <p:cNvSpPr txBox="1">
            <a:spLocks/>
          </p:cNvSpPr>
          <p:nvPr/>
        </p:nvSpPr>
        <p:spPr>
          <a:xfrm>
            <a:off x="272570" y="1124744"/>
            <a:ext cx="7107742" cy="610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Responsabilidades</a:t>
            </a:r>
            <a:endParaRPr lang="es-ES_tradnl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74848" y="491284"/>
            <a:ext cx="8229600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Modelo de Colaboración TRY &amp; BUY</a:t>
            </a:r>
            <a:endParaRPr lang="es-ES_tradn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 descr="C:\Users\Oscar\Pictures\logos\bankia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 b="23333"/>
          <a:stretch/>
        </p:blipFill>
        <p:spPr bwMode="auto">
          <a:xfrm rot="16200000">
            <a:off x="10168" y="4987849"/>
            <a:ext cx="1872208" cy="105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68" y="2604674"/>
            <a:ext cx="1851849" cy="582935"/>
          </a:xfrm>
          <a:prstGeom prst="rect">
            <a:avLst/>
          </a:prstGeom>
        </p:spPr>
      </p:pic>
      <p:cxnSp>
        <p:nvCxnSpPr>
          <p:cNvPr id="8" name="Straight Connector 69"/>
          <p:cNvCxnSpPr/>
          <p:nvPr/>
        </p:nvCxnSpPr>
        <p:spPr>
          <a:xfrm>
            <a:off x="612440" y="4149080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423268" y="1916832"/>
            <a:ext cx="7469212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 smtClean="0"/>
              <a:t>Instalación Verbio Natural </a:t>
            </a:r>
            <a:r>
              <a:rPr lang="es-ES" sz="1400" b="0" dirty="0" err="1" smtClean="0"/>
              <a:t>Language</a:t>
            </a:r>
            <a:endParaRPr lang="es-ES" sz="1400" b="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 smtClean="0"/>
              <a:t>Desarrollo del proyecto en todo su alcance y </a:t>
            </a:r>
            <a:r>
              <a:rPr lang="es-ES" sz="1400" b="0" dirty="0" smtClean="0"/>
              <a:t>plazos hasta el enrutamiento superior al 90%.</a:t>
            </a:r>
            <a:endParaRPr lang="es-ES" sz="1400" b="0" dirty="0" smtClean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 smtClean="0"/>
              <a:t>Provisión de las licencias de reconocimiento y síntesis de voz.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 smtClean="0"/>
              <a:t>Entrega y formación del interfaz de gestión: Verbio </a:t>
            </a:r>
            <a:r>
              <a:rPr lang="es-ES" sz="1400" b="0" dirty="0" err="1" smtClean="0"/>
              <a:t>Dashboard</a:t>
            </a:r>
            <a:r>
              <a:rPr lang="es-ES" sz="1400" b="0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/>
              <a:t>Mantenimiento </a:t>
            </a:r>
            <a:r>
              <a:rPr lang="es-ES" sz="1400" b="0" dirty="0" smtClean="0"/>
              <a:t>y retroalimentación posterior </a:t>
            </a:r>
            <a:r>
              <a:rPr lang="es-ES" sz="1400" b="0" dirty="0"/>
              <a:t>de la </a:t>
            </a:r>
            <a:r>
              <a:rPr lang="es-ES" sz="1400" b="0" dirty="0" smtClean="0"/>
              <a:t>solución</a:t>
            </a:r>
            <a:endParaRPr lang="es-ES" sz="1400" b="0" dirty="0"/>
          </a:p>
          <a:p>
            <a:pPr algn="just">
              <a:lnSpc>
                <a:spcPts val="2100"/>
              </a:lnSpc>
            </a:pPr>
            <a:endParaRPr lang="es-ES" sz="1200" b="0" dirty="0" smtClean="0"/>
          </a:p>
        </p:txBody>
      </p:sp>
      <p:sp>
        <p:nvSpPr>
          <p:cNvPr id="10" name="9 CuadroTexto"/>
          <p:cNvSpPr txBox="1"/>
          <p:nvPr/>
        </p:nvSpPr>
        <p:spPr>
          <a:xfrm>
            <a:off x="1423268" y="4246780"/>
            <a:ext cx="7469212" cy="29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/>
              <a:t>Validación de los diferentes entregables.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/>
              <a:t>Programación dentro de la IVR de BANKIA</a:t>
            </a:r>
            <a:r>
              <a:rPr lang="es-ES" sz="1400" b="0" dirty="0" smtClean="0"/>
              <a:t>.</a:t>
            </a:r>
            <a:endParaRPr lang="es-ES" sz="1400" b="0" dirty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/>
              <a:t>Recopilación respuestas de la pregunta abierta.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/>
              <a:t>Transcripción y clasificación de 50.000 respuestas de pregunta abierta.</a:t>
            </a:r>
            <a:endParaRPr lang="es-ES" sz="1400" b="0" dirty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/>
              <a:t>Abono parcial de servicios profesionales tras la entrega de la segunda </a:t>
            </a:r>
            <a:r>
              <a:rPr lang="es-ES" sz="1400" b="0" dirty="0" smtClean="0"/>
              <a:t>fase.</a:t>
            </a:r>
            <a:endParaRPr lang="es-ES" sz="14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 smtClean="0"/>
              <a:t>Abono de las licencias a la validación y entrega final del </a:t>
            </a:r>
            <a:r>
              <a:rPr lang="es-ES" sz="1400" b="0" dirty="0" smtClean="0"/>
              <a:t>proyecto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r>
              <a:rPr lang="es-ES" sz="1400" b="0" dirty="0"/>
              <a:t>Infraestructura de hardware y software base.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UcPeriod"/>
            </a:pPr>
            <a:endParaRPr lang="es-ES" sz="1400" b="0" dirty="0" smtClean="0"/>
          </a:p>
          <a:p>
            <a:pPr algn="just">
              <a:lnSpc>
                <a:spcPts val="2100"/>
              </a:lnSpc>
            </a:pPr>
            <a:endParaRPr lang="es-ES" sz="1200" b="0" dirty="0" smtClean="0"/>
          </a:p>
        </p:txBody>
      </p:sp>
    </p:spTree>
    <p:extLst>
      <p:ext uri="{BB962C8B-B14F-4D97-AF65-F5344CB8AC3E}">
        <p14:creationId xmlns:p14="http://schemas.microsoft.com/office/powerpoint/2010/main" val="18821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 txBox="1">
            <a:spLocks/>
          </p:cNvSpPr>
          <p:nvPr/>
        </p:nvSpPr>
        <p:spPr>
          <a:xfrm>
            <a:off x="395536" y="491284"/>
            <a:ext cx="7992888" cy="709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_tradnl" dirty="0" smtClean="0">
                <a:solidFill>
                  <a:srgbClr val="00B0F0"/>
                </a:solidFill>
              </a:rPr>
              <a:t>Modelo </a:t>
            </a:r>
            <a:r>
              <a:rPr lang="es-ES_tradnl" dirty="0" smtClean="0">
                <a:solidFill>
                  <a:srgbClr val="00B0F0"/>
                </a:solidFill>
              </a:rPr>
              <a:t>Económico - </a:t>
            </a:r>
            <a:r>
              <a:rPr lang="es-ES_tradnl" sz="2400" dirty="0" smtClean="0">
                <a:solidFill>
                  <a:srgbClr val="00B0F0"/>
                </a:solidFill>
              </a:rPr>
              <a:t>Proyecto</a:t>
            </a:r>
            <a:endParaRPr lang="es-ES_tradnl" dirty="0">
              <a:solidFill>
                <a:srgbClr val="00B0F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4398203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>
              <a:buFont typeface="Wingdings" pitchFamily="2" charset="2"/>
              <a:buChar char="§"/>
            </a:pPr>
            <a:r>
              <a:rPr lang="es-ES" sz="16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Las condiciones de esta oferta deberán ser acordadas por las partes en un </a:t>
            </a:r>
            <a:r>
              <a:rPr lang="es-ES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contrato de TRY &amp; BUY entre VERBIO &amp; BANKIA.</a:t>
            </a:r>
            <a:endParaRPr lang="es-ES" sz="16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es-ES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La facturación se realizará según la siguiente Planificación:</a:t>
            </a:r>
          </a:p>
          <a:p>
            <a:pPr marL="639763" lvl="1" indent="-182563" algn="just">
              <a:buFont typeface="Wingdings" pitchFamily="2" charset="2"/>
              <a:buChar char="§"/>
            </a:pPr>
            <a:r>
              <a:rPr lang="es-ES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Entrega y Validación de la Fase 2 ( habiendo ya sido validada la Fase 1): 20.000 €</a:t>
            </a:r>
          </a:p>
          <a:p>
            <a:pPr marL="639763" lvl="1" indent="-182563" algn="just">
              <a:buFont typeface="Wingdings" pitchFamily="2" charset="2"/>
              <a:buChar char="§"/>
            </a:pPr>
            <a:r>
              <a:rPr lang="es-ES" sz="16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Entrega y Validación de la Fase </a:t>
            </a:r>
            <a:r>
              <a:rPr lang="es-ES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3: 20.000 €</a:t>
            </a:r>
          </a:p>
          <a:p>
            <a:pPr marL="639763" lvl="1" indent="-182563" algn="just">
              <a:buFont typeface="Wingdings" pitchFamily="2" charset="2"/>
              <a:buChar char="§"/>
            </a:pPr>
            <a:r>
              <a:rPr lang="es-ES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Entrega y Validación Final:    Valor restante de SSPP </a:t>
            </a:r>
            <a:r>
              <a:rPr lang="es-ES" sz="1600" b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&amp; Licencias : </a:t>
            </a:r>
            <a:r>
              <a:rPr lang="es-ES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70.138 €</a:t>
            </a:r>
          </a:p>
          <a:p>
            <a:pPr marL="182563" indent="-182563" algn="just">
              <a:buFont typeface="Wingdings" pitchFamily="2" charset="2"/>
              <a:buChar char="§"/>
            </a:pPr>
            <a:endParaRPr lang="es-ES" sz="1600" b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182563" indent="-182563" algn="just">
              <a:buFont typeface="Wingdings" pitchFamily="2" charset="2"/>
              <a:buChar char="§"/>
            </a:pPr>
            <a:r>
              <a:rPr lang="es-ES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Forma de Pago por acordar.</a:t>
            </a:r>
            <a:endParaRPr lang="es-ES" sz="16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639763" lvl="1" indent="-182563" algn="just">
              <a:buFont typeface="Wingdings" pitchFamily="2" charset="2"/>
              <a:buChar char="§"/>
            </a:pPr>
            <a:endParaRPr lang="pt-BR" sz="16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Flowchart: Off-page Connector 36"/>
          <p:cNvSpPr/>
          <p:nvPr/>
        </p:nvSpPr>
        <p:spPr>
          <a:xfrm>
            <a:off x="8637216" y="219867"/>
            <a:ext cx="327273" cy="393600"/>
          </a:xfrm>
          <a:prstGeom prst="flowChartOffpageConnector">
            <a:avLst/>
          </a:prstGeom>
          <a:solidFill>
            <a:srgbClr val="1B6AA3">
              <a:lumMod val="60000"/>
              <a:lumOff val="4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100" b="0" kern="0" dirty="0" smtClean="0">
                <a:solidFill>
                  <a:prstClr val="white"/>
                </a:solidFill>
                <a:latin typeface="Calibri"/>
                <a:cs typeface="+mn-cs"/>
              </a:rPr>
              <a:t>15</a:t>
            </a:r>
            <a:endParaRPr kumimoji="0" lang="es-ES_tradnl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08" y="1340768"/>
            <a:ext cx="875318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21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 txBox="1">
            <a:spLocks/>
          </p:cNvSpPr>
          <p:nvPr/>
        </p:nvSpPr>
        <p:spPr>
          <a:xfrm>
            <a:off x="395536" y="491284"/>
            <a:ext cx="7992888" cy="709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_tradnl" dirty="0" smtClean="0">
                <a:solidFill>
                  <a:srgbClr val="00B0F0"/>
                </a:solidFill>
              </a:rPr>
              <a:t>Modelo </a:t>
            </a:r>
            <a:r>
              <a:rPr lang="es-ES_tradnl" dirty="0" smtClean="0">
                <a:solidFill>
                  <a:srgbClr val="00B0F0"/>
                </a:solidFill>
              </a:rPr>
              <a:t>Económico – </a:t>
            </a:r>
            <a:r>
              <a:rPr lang="es-ES_tradnl" sz="2400" dirty="0" smtClean="0">
                <a:solidFill>
                  <a:srgbClr val="00B0F0"/>
                </a:solidFill>
              </a:rPr>
              <a:t>Mantenimiento del Modelo</a:t>
            </a:r>
            <a:endParaRPr lang="es-ES_tradnl" sz="2400" dirty="0">
              <a:solidFill>
                <a:srgbClr val="00B0F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2" y="1340768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>
              <a:buFont typeface="Wingdings" pitchFamily="2" charset="2"/>
              <a:buChar char="§"/>
            </a:pPr>
            <a:r>
              <a:rPr lang="es-ES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Posteriormente, una vez entregado el sistema VERBIO proveerá un servicio de mantenimiento del modelo con el compromiso de mantener las tasas de éxito alcanzadas y comprometidas en el enrutamiento.</a:t>
            </a:r>
            <a:endParaRPr lang="pt-BR" sz="16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Flowchart: Off-page Connector 36"/>
          <p:cNvSpPr/>
          <p:nvPr/>
        </p:nvSpPr>
        <p:spPr>
          <a:xfrm>
            <a:off x="8637216" y="219867"/>
            <a:ext cx="327273" cy="393600"/>
          </a:xfrm>
          <a:prstGeom prst="flowChartOffpageConnector">
            <a:avLst/>
          </a:prstGeom>
          <a:solidFill>
            <a:srgbClr val="1B6AA3">
              <a:lumMod val="60000"/>
              <a:lumOff val="40000"/>
            </a:srgbClr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100" b="0" kern="0" dirty="0" smtClean="0">
                <a:solidFill>
                  <a:prstClr val="white"/>
                </a:solidFill>
                <a:latin typeface="Calibri"/>
                <a:cs typeface="+mn-cs"/>
              </a:rPr>
              <a:t>16</a:t>
            </a:r>
            <a:endParaRPr kumimoji="0" lang="es-ES_tradnl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70" y="2392862"/>
            <a:ext cx="8316986" cy="31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539552" y="5661248"/>
            <a:ext cx="806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>
              <a:buFont typeface="Wingdings" pitchFamily="2" charset="2"/>
              <a:buChar char="§"/>
            </a:pPr>
            <a:r>
              <a:rPr lang="es-ES" sz="1600" b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El compromiso de BANKIA de Mantenimiento del Portal será de 3 años.</a:t>
            </a:r>
            <a:endParaRPr lang="pt-BR" sz="16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988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140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Visita nuestras oficinas </a:t>
            </a:r>
            <a:r>
              <a:rPr lang="es-ES_tradnl" sz="14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alrededor del globo</a:t>
            </a:r>
            <a:endParaRPr lang="es-ES_tradnl" sz="1400" b="1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Verbio en el Mundo</a:t>
            </a:r>
            <a:endParaRPr lang="es-ES_tradnl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 bwMode="gray">
          <a:xfrm>
            <a:off x="681436" y="1921453"/>
            <a:ext cx="4322615" cy="3139728"/>
            <a:chOff x="1832768" y="1268759"/>
            <a:chExt cx="6240462" cy="3571875"/>
          </a:xfrm>
          <a:solidFill>
            <a:srgbClr val="525068"/>
          </a:solidFill>
        </p:grpSpPr>
        <p:sp>
          <p:nvSpPr>
            <p:cNvPr id="29" name="Freeform 53"/>
            <p:cNvSpPr>
              <a:spLocks noChangeAspect="1"/>
            </p:cNvSpPr>
            <p:nvPr/>
          </p:nvSpPr>
          <p:spPr bwMode="gray">
            <a:xfrm>
              <a:off x="7279480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0" name="Freeform 54"/>
            <p:cNvSpPr>
              <a:spLocks noChangeAspect="1"/>
            </p:cNvSpPr>
            <p:nvPr/>
          </p:nvSpPr>
          <p:spPr bwMode="gray">
            <a:xfrm>
              <a:off x="6728617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2" name="Freeform 55"/>
            <p:cNvSpPr>
              <a:spLocks noChangeAspect="1"/>
            </p:cNvSpPr>
            <p:nvPr/>
          </p:nvSpPr>
          <p:spPr bwMode="gray">
            <a:xfrm>
              <a:off x="7657305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3" name="Freeform 56"/>
            <p:cNvSpPr>
              <a:spLocks noChangeAspect="1"/>
            </p:cNvSpPr>
            <p:nvPr/>
          </p:nvSpPr>
          <p:spPr bwMode="gray">
            <a:xfrm>
              <a:off x="7765255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4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8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9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0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1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2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3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4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6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7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8" name="Freeform 68"/>
            <p:cNvSpPr>
              <a:spLocks noChangeAspect="1"/>
            </p:cNvSpPr>
            <p:nvPr/>
          </p:nvSpPr>
          <p:spPr bwMode="gray">
            <a:xfrm>
              <a:off x="7215980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49" name="Group 69"/>
            <p:cNvGrpSpPr>
              <a:grpSpLocks noChangeAspect="1"/>
            </p:cNvGrpSpPr>
            <p:nvPr/>
          </p:nvGrpSpPr>
          <p:grpSpPr bwMode="gray">
            <a:xfrm>
              <a:off x="6801642" y="3364259"/>
              <a:ext cx="161925" cy="231775"/>
              <a:chOff x="3802" y="2280"/>
              <a:chExt cx="102" cy="146"/>
            </a:xfrm>
            <a:grpFill/>
          </p:grpSpPr>
          <p:sp>
            <p:nvSpPr>
              <p:cNvPr id="390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91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92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93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94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95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96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97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98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99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400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50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1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2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4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5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6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7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8" name="Freeform 88"/>
            <p:cNvSpPr>
              <a:spLocks noChangeAspect="1"/>
            </p:cNvSpPr>
            <p:nvPr/>
          </p:nvSpPr>
          <p:spPr bwMode="gray">
            <a:xfrm>
              <a:off x="7039767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0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1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3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5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7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72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73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74" name="Group 97"/>
            <p:cNvGrpSpPr>
              <a:grpSpLocks noChangeAspect="1"/>
            </p:cNvGrpSpPr>
            <p:nvPr/>
          </p:nvGrpSpPr>
          <p:grpSpPr bwMode="gray">
            <a:xfrm>
              <a:off x="5818980" y="3002309"/>
              <a:ext cx="636588" cy="587375"/>
              <a:chOff x="3183" y="2052"/>
              <a:chExt cx="401" cy="370"/>
            </a:xfrm>
            <a:grpFill/>
          </p:grpSpPr>
          <p:sp>
            <p:nvSpPr>
              <p:cNvPr id="383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84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85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86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87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88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89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75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76" name="Group 106"/>
            <p:cNvGrpSpPr>
              <a:grpSpLocks noChangeAspect="1"/>
            </p:cNvGrpSpPr>
            <p:nvPr/>
          </p:nvGrpSpPr>
          <p:grpSpPr bwMode="gray">
            <a:xfrm>
              <a:off x="7017542" y="2807047"/>
              <a:ext cx="282575" cy="320675"/>
              <a:chOff x="3938" y="1929"/>
              <a:chExt cx="178" cy="202"/>
            </a:xfrm>
            <a:grpFill/>
          </p:grpSpPr>
          <p:sp>
            <p:nvSpPr>
              <p:cNvPr id="379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80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81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82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77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78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4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5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6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87" name="Group 116"/>
            <p:cNvGrpSpPr>
              <a:grpSpLocks noChangeAspect="1"/>
            </p:cNvGrpSpPr>
            <p:nvPr/>
          </p:nvGrpSpPr>
          <p:grpSpPr bwMode="gray">
            <a:xfrm>
              <a:off x="5099842" y="1268760"/>
              <a:ext cx="2973388" cy="1638300"/>
              <a:chOff x="2730" y="960"/>
              <a:chExt cx="1873" cy="1032"/>
            </a:xfrm>
            <a:grpFill/>
          </p:grpSpPr>
          <p:grpSp>
            <p:nvGrpSpPr>
              <p:cNvPr id="362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66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67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68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69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70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71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72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73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74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75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76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77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78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363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64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65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</p:grpSp>
        <p:grpSp>
          <p:nvGrpSpPr>
            <p:cNvPr id="88" name="Group 135"/>
            <p:cNvGrpSpPr>
              <a:grpSpLocks noChangeAspect="1"/>
            </p:cNvGrpSpPr>
            <p:nvPr/>
          </p:nvGrpSpPr>
          <p:grpSpPr bwMode="gray">
            <a:xfrm>
              <a:off x="5214142" y="2886422"/>
              <a:ext cx="647700" cy="585788"/>
              <a:chOff x="2802" y="1979"/>
              <a:chExt cx="408" cy="369"/>
            </a:xfrm>
            <a:grpFill/>
          </p:grpSpPr>
          <p:sp>
            <p:nvSpPr>
              <p:cNvPr id="333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334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59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60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61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335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336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357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58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grpSp>
            <p:nvGrpSpPr>
              <p:cNvPr id="337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55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56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338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339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53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54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340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341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51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52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342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3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4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345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49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350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346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7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89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90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91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92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93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94" name="Group 170"/>
            <p:cNvGrpSpPr>
              <a:grpSpLocks noChangeAspect="1"/>
            </p:cNvGrpSpPr>
            <p:nvPr/>
          </p:nvGrpSpPr>
          <p:grpSpPr bwMode="gray">
            <a:xfrm>
              <a:off x="5539580" y="2891184"/>
              <a:ext cx="96838" cy="77788"/>
              <a:chOff x="3007" y="1982"/>
              <a:chExt cx="61" cy="49"/>
            </a:xfrm>
            <a:grpFill/>
          </p:grpSpPr>
          <p:sp>
            <p:nvSpPr>
              <p:cNvPr id="331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32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95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96" name="Group 222"/>
            <p:cNvGrpSpPr>
              <a:grpSpLocks noChangeAspect="1"/>
            </p:cNvGrpSpPr>
            <p:nvPr/>
          </p:nvGrpSpPr>
          <p:grpSpPr bwMode="gray">
            <a:xfrm>
              <a:off x="4945856" y="1268759"/>
              <a:ext cx="287338" cy="296863"/>
              <a:chOff x="3202" y="1036"/>
              <a:chExt cx="181" cy="187"/>
            </a:xfrm>
            <a:grpFill/>
          </p:grpSpPr>
          <p:sp>
            <p:nvSpPr>
              <p:cNvPr id="325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6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7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8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9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30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97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98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99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0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1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2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3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104" name="Group 236"/>
            <p:cNvGrpSpPr>
              <a:grpSpLocks noChangeAspect="1"/>
            </p:cNvGrpSpPr>
            <p:nvPr/>
          </p:nvGrpSpPr>
          <p:grpSpPr bwMode="gray">
            <a:xfrm>
              <a:off x="3344068" y="3475384"/>
              <a:ext cx="808038" cy="1365250"/>
              <a:chOff x="1624" y="2350"/>
              <a:chExt cx="509" cy="860"/>
            </a:xfrm>
            <a:grpFill/>
          </p:grpSpPr>
          <p:sp>
            <p:nvSpPr>
              <p:cNvPr id="300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01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02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03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04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05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06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07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08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09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0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1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2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solidFill>
                <a:schemeClr val="accent5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3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4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5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6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7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8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9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0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1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2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3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4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105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6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7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8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09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10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11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12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solidFill>
              <a:schemeClr val="accent2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113" name="Group 270"/>
            <p:cNvGrpSpPr>
              <a:grpSpLocks noChangeAspect="1"/>
            </p:cNvGrpSpPr>
            <p:nvPr/>
          </p:nvGrpSpPr>
          <p:grpSpPr bwMode="gray">
            <a:xfrm>
              <a:off x="1832768" y="1897409"/>
              <a:ext cx="1765300" cy="1346200"/>
              <a:chOff x="672" y="1356"/>
              <a:chExt cx="1112" cy="848"/>
            </a:xfrm>
            <a:grpFill/>
          </p:grpSpPr>
          <p:grpSp>
            <p:nvGrpSpPr>
              <p:cNvPr id="288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95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96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97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98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99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grpSp>
            <p:nvGrpSpPr>
              <p:cNvPr id="289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90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91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92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93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94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114" name="Group 283"/>
            <p:cNvGrpSpPr>
              <a:grpSpLocks noChangeAspect="1"/>
            </p:cNvGrpSpPr>
            <p:nvPr/>
          </p:nvGrpSpPr>
          <p:grpSpPr bwMode="gray">
            <a:xfrm>
              <a:off x="2304256" y="1268759"/>
              <a:ext cx="1538288" cy="1622425"/>
              <a:chOff x="969" y="960"/>
              <a:chExt cx="969" cy="1022"/>
            </a:xfrm>
            <a:grpFill/>
          </p:grpSpPr>
          <p:sp>
            <p:nvSpPr>
              <p:cNvPr id="259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0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1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2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3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4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5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6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7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8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69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70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71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72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73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74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75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76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77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78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79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80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81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82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83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84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85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86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87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115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16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17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18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19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20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21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22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23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24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25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26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27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28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29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30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31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32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33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34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35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36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37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38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139" name="Group 337"/>
            <p:cNvGrpSpPr>
              <a:grpSpLocks noChangeAspect="1"/>
            </p:cNvGrpSpPr>
            <p:nvPr/>
          </p:nvGrpSpPr>
          <p:grpSpPr bwMode="gray">
            <a:xfrm>
              <a:off x="3455193" y="3327747"/>
              <a:ext cx="28575" cy="44450"/>
              <a:chOff x="1694" y="2257"/>
              <a:chExt cx="18" cy="28"/>
            </a:xfrm>
            <a:grpFill/>
          </p:grpSpPr>
          <p:sp>
            <p:nvSpPr>
              <p:cNvPr id="257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58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140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41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42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43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44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45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46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47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48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49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50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sp>
          <p:nvSpPr>
            <p:cNvPr id="151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152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208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09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10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211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54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55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56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212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13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14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15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solidFill>
                <a:srgbClr val="FF0000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16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17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solidFill>
                <a:srgbClr val="FF0000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18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219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52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53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grpSp>
            <p:nvGrpSpPr>
              <p:cNvPr id="220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50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51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221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22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23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24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225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48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49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  <p:sp>
            <p:nvSpPr>
              <p:cNvPr id="226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27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28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29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30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31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32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33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34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35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36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37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38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39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40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41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42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43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244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245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46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47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153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154" name="Freeform 153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155" name="Freeform 154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ES_tradnl"/>
              </a:p>
            </p:txBody>
          </p:sp>
          <p:grpSp>
            <p:nvGrpSpPr>
              <p:cNvPr id="156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57" name="Freeform 156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58" name="Freeform 157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59" name="Freeform 158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60" name="Freeform 159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61" name="Freeform 160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62" name="Freeform 161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63" name="Freeform 162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64" name="Freeform 163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65" name="Freeform 164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66" name="Freeform 165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67" name="Freeform 166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68" name="Freeform 167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69" name="Freeform 168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70" name="Freeform 169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71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72" name="Freeform 171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73" name="Freeform 172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74" name="Freeform 173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75" name="Freeform 174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grpSp>
              <p:nvGrpSpPr>
                <p:cNvPr id="176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206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s-ES_tradnl"/>
                  </a:p>
                </p:txBody>
              </p:sp>
              <p:sp>
                <p:nvSpPr>
                  <p:cNvPr id="207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s-ES_tradnl"/>
                  </a:p>
                </p:txBody>
              </p:sp>
            </p:grpSp>
            <p:sp>
              <p:nvSpPr>
                <p:cNvPr id="177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78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79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80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81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82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83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84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85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86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87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88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89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0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1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2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3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4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5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6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7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8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199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00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01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sp>
              <p:nvSpPr>
                <p:cNvPr id="202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s-ES_tradnl"/>
                </a:p>
              </p:txBody>
            </p:sp>
            <p:grpSp>
              <p:nvGrpSpPr>
                <p:cNvPr id="203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204" name="Freeform 6"/>
                  <p:cNvSpPr>
                    <a:spLocks/>
                  </p:cNvSpPr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s-ES_tradnl"/>
                  </a:p>
                </p:txBody>
              </p:sp>
              <p:sp>
                <p:nvSpPr>
                  <p:cNvPr id="205" name="Freeform 9"/>
                  <p:cNvSpPr>
                    <a:spLocks/>
                  </p:cNvSpPr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s-ES_tradnl"/>
                  </a:p>
                </p:txBody>
              </p:sp>
            </p:grpSp>
          </p:grpSp>
        </p:grpSp>
      </p:grpSp>
      <p:grpSp>
        <p:nvGrpSpPr>
          <p:cNvPr id="3" name="Group 2"/>
          <p:cNvGrpSpPr/>
          <p:nvPr/>
        </p:nvGrpSpPr>
        <p:grpSpPr>
          <a:xfrm>
            <a:off x="3807422" y="5478613"/>
            <a:ext cx="1484658" cy="734703"/>
            <a:chOff x="8268517" y="1368086"/>
            <a:chExt cx="1484658" cy="551027"/>
          </a:xfrm>
        </p:grpSpPr>
        <p:sp>
          <p:nvSpPr>
            <p:cNvPr id="2" name="Oval 1"/>
            <p:cNvSpPr/>
            <p:nvPr/>
          </p:nvSpPr>
          <p:spPr>
            <a:xfrm>
              <a:off x="8268517" y="1457705"/>
              <a:ext cx="102729" cy="10272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1" name="Content Placeholder 2"/>
            <p:cNvSpPr txBox="1">
              <a:spLocks/>
            </p:cNvSpPr>
            <p:nvPr/>
          </p:nvSpPr>
          <p:spPr>
            <a:xfrm>
              <a:off x="8381275" y="1368086"/>
              <a:ext cx="1371900" cy="5510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s-ES_tradnl" sz="1050" b="1" dirty="0" smtClean="0"/>
                <a:t>Silicon Valley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_tradnl" sz="800" dirty="0" smtClean="0"/>
                <a:t>Desde la oficina de Palo Alto cubrimos US, México y Canadá</a:t>
              </a:r>
              <a:endParaRPr lang="es-ES_tradnl" sz="8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2221740" y="5478613"/>
            <a:ext cx="1475531" cy="734703"/>
            <a:chOff x="5107315" y="1368086"/>
            <a:chExt cx="1475531" cy="551027"/>
          </a:xfrm>
        </p:grpSpPr>
        <p:sp>
          <p:nvSpPr>
            <p:cNvPr id="406" name="Oval 405"/>
            <p:cNvSpPr/>
            <p:nvPr/>
          </p:nvSpPr>
          <p:spPr>
            <a:xfrm>
              <a:off x="5107315" y="1457705"/>
              <a:ext cx="102729" cy="10272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7" name="Content Placeholder 2"/>
            <p:cNvSpPr txBox="1">
              <a:spLocks/>
            </p:cNvSpPr>
            <p:nvPr/>
          </p:nvSpPr>
          <p:spPr>
            <a:xfrm>
              <a:off x="5220072" y="1368086"/>
              <a:ext cx="1362774" cy="5510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s-ES_tradnl" sz="1050" b="1" dirty="0" smtClean="0"/>
                <a:t>Sao Paulo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_tradnl" sz="800" dirty="0" smtClean="0"/>
                <a:t>Desde la oficina de Sao Paulo cubrimos Brasil</a:t>
              </a:r>
              <a:endParaRPr lang="es-ES_tradnl" sz="800" dirty="0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484874" y="5478613"/>
            <a:ext cx="1494838" cy="734703"/>
            <a:chOff x="1794947" y="1368086"/>
            <a:chExt cx="1494838" cy="551027"/>
          </a:xfrm>
        </p:grpSpPr>
        <p:sp>
          <p:nvSpPr>
            <p:cNvPr id="409" name="Oval 408"/>
            <p:cNvSpPr/>
            <p:nvPr/>
          </p:nvSpPr>
          <p:spPr>
            <a:xfrm>
              <a:off x="1794947" y="1457705"/>
              <a:ext cx="102729" cy="10272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0" name="Content Placeholder 2"/>
            <p:cNvSpPr txBox="1">
              <a:spLocks/>
            </p:cNvSpPr>
            <p:nvPr/>
          </p:nvSpPr>
          <p:spPr>
            <a:xfrm>
              <a:off x="1907704" y="1368086"/>
              <a:ext cx="1382081" cy="5510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s-ES_tradnl" sz="1050" b="1" dirty="0" smtClean="0"/>
                <a:t>Madrid y Barcelona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_tradnl" sz="800" dirty="0" smtClean="0"/>
                <a:t>Desde ambas oficinas cubrimos España, Portugal, Francia e Italia</a:t>
              </a:r>
              <a:endParaRPr lang="es-ES_tradnl" sz="800" dirty="0"/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5652120" y="5478613"/>
            <a:ext cx="1512168" cy="734703"/>
            <a:chOff x="3811171" y="1368086"/>
            <a:chExt cx="1512168" cy="551027"/>
          </a:xfrm>
        </p:grpSpPr>
        <p:sp>
          <p:nvSpPr>
            <p:cNvPr id="415" name="Oval 414"/>
            <p:cNvSpPr/>
            <p:nvPr/>
          </p:nvSpPr>
          <p:spPr>
            <a:xfrm>
              <a:off x="3811171" y="1457705"/>
              <a:ext cx="102729" cy="1027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6" name="Content Placeholder 2"/>
            <p:cNvSpPr txBox="1">
              <a:spLocks/>
            </p:cNvSpPr>
            <p:nvPr/>
          </p:nvSpPr>
          <p:spPr>
            <a:xfrm>
              <a:off x="3923928" y="1368086"/>
              <a:ext cx="1399411" cy="5510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s-ES_tradnl" sz="1050" b="1" dirty="0" smtClean="0"/>
                <a:t>Cono sur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es-ES_tradnl" sz="800" dirty="0" smtClean="0"/>
                <a:t>Desde la oficina de Cono Sur cubrimos Colombia, Perú, Chile y Argentina</a:t>
              </a:r>
              <a:endParaRPr lang="es-ES_tradnl" sz="800" dirty="0"/>
            </a:p>
          </p:txBody>
        </p:sp>
      </p:grpSp>
      <p:sp>
        <p:nvSpPr>
          <p:cNvPr id="417" name="Content Placeholder 2"/>
          <p:cNvSpPr>
            <a:spLocks noGrp="1"/>
          </p:cNvSpPr>
          <p:nvPr>
            <p:ph idx="1"/>
          </p:nvPr>
        </p:nvSpPr>
        <p:spPr>
          <a:xfrm>
            <a:off x="5470600" y="3130718"/>
            <a:ext cx="3024336" cy="11623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900" dirty="0" smtClean="0"/>
              <a:t>Verbio </a:t>
            </a:r>
            <a:r>
              <a:rPr lang="es-ES_tradnl" sz="900" dirty="0"/>
              <a:t>es una empresa </a:t>
            </a:r>
            <a:r>
              <a:rPr lang="es-ES_tradnl" sz="900" b="1" i="1" dirty="0"/>
              <a:t>proactiva, resolutiva y comprometida</a:t>
            </a:r>
            <a:r>
              <a:rPr lang="es-ES_tradnl" sz="900" dirty="0"/>
              <a:t>, cuyo principal objetivo es ayudar a nuestros clientes a relacionarse con sus usuarios.</a:t>
            </a:r>
          </a:p>
        </p:txBody>
      </p:sp>
      <p:sp>
        <p:nvSpPr>
          <p:cNvPr id="419" name="Title 13"/>
          <p:cNvSpPr txBox="1">
            <a:spLocks/>
          </p:cNvSpPr>
          <p:nvPr/>
        </p:nvSpPr>
        <p:spPr>
          <a:xfrm>
            <a:off x="5452468" y="2456296"/>
            <a:ext cx="2884425" cy="780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Let's</a:t>
            </a:r>
            <a:r>
              <a:rPr lang="es-ES_tradnl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do </a:t>
            </a:r>
            <a:r>
              <a:rPr lang="es-ES_tradnl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</a:t>
            </a:r>
            <a:endParaRPr lang="es-ES_tradnl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2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45606" y="18355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s-ES" sz="1050" dirty="0" smtClean="0"/>
              <a:t>09</a:t>
            </a:r>
            <a:endParaRPr lang="es-ES" sz="1050" dirty="0"/>
          </a:p>
        </p:txBody>
      </p:sp>
      <p:pic>
        <p:nvPicPr>
          <p:cNvPr id="403" name="Picture 2" descr="C:\Users\Oscar\Pictures\logos\bankia290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 b="23333"/>
          <a:stretch/>
        </p:blipFill>
        <p:spPr bwMode="auto">
          <a:xfrm>
            <a:off x="7210587" y="151975"/>
            <a:ext cx="936103" cy="5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17" grpId="0"/>
      <p:bldP spid="4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2014-05-27 a la(s) 17.12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"/>
            <a:ext cx="9144000" cy="46511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flipH="1">
            <a:off x="0" y="3936437"/>
            <a:ext cx="9144000" cy="2948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11560" y="4635892"/>
            <a:ext cx="4223086" cy="1077218"/>
          </a:xfrm>
        </p:spPr>
        <p:txBody>
          <a:bodyPr>
            <a:spAutoFit/>
          </a:bodyPr>
          <a:lstStyle/>
          <a:p>
            <a:r>
              <a:rPr lang="es-ES_tradnl" smtClean="0">
                <a:solidFill>
                  <a:schemeClr val="bg1"/>
                </a:solidFill>
              </a:rPr>
              <a:t>Contacta con nosotros</a:t>
            </a:r>
            <a:endParaRPr lang="es-ES_tradnl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24128" y="4600129"/>
            <a:ext cx="2304256" cy="1721611"/>
            <a:chOff x="5724128" y="3450098"/>
            <a:chExt cx="2304256" cy="1291208"/>
          </a:xfrm>
        </p:grpSpPr>
        <p:sp>
          <p:nvSpPr>
            <p:cNvPr id="27" name="Rectangle 26"/>
            <p:cNvSpPr/>
            <p:nvPr/>
          </p:nvSpPr>
          <p:spPr>
            <a:xfrm>
              <a:off x="5868144" y="3450098"/>
              <a:ext cx="1394934" cy="4847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_tradnl" sz="1200" b="1" dirty="0" smtClean="0">
                  <a:solidFill>
                    <a:schemeClr val="bg1"/>
                  </a:solidFill>
                </a:rPr>
                <a:t>Loreto 44,</a:t>
              </a:r>
            </a:p>
            <a:p>
              <a:r>
                <a:rPr lang="es-ES_tradnl" sz="1200" b="1" dirty="0" smtClean="0">
                  <a:solidFill>
                    <a:schemeClr val="bg1"/>
                  </a:solidFill>
                </a:rPr>
                <a:t>08029 Barcelona</a:t>
              </a:r>
            </a:p>
            <a:p>
              <a:r>
                <a:rPr lang="es-ES_tradnl" sz="1200" dirty="0" smtClean="0">
                  <a:solidFill>
                    <a:schemeClr val="bg1"/>
                  </a:solidFill>
                </a:rPr>
                <a:t>España</a:t>
              </a:r>
              <a:endParaRPr lang="es-ES_tradnl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940152" y="3975906"/>
              <a:ext cx="2088232" cy="765400"/>
              <a:chOff x="6093646" y="3700310"/>
              <a:chExt cx="2088232" cy="765400"/>
            </a:xfrm>
          </p:grpSpPr>
          <p:sp>
            <p:nvSpPr>
              <p:cNvPr id="22" name="Subtitle 2"/>
              <p:cNvSpPr txBox="1">
                <a:spLocks/>
              </p:cNvSpPr>
              <p:nvPr/>
            </p:nvSpPr>
            <p:spPr>
              <a:xfrm>
                <a:off x="6277622" y="3700310"/>
                <a:ext cx="1904256" cy="76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s-ES_tradnl" sz="1200" b="1" dirty="0" smtClean="0">
                    <a:solidFill>
                      <a:schemeClr val="bg1"/>
                    </a:solidFill>
                  </a:rPr>
                  <a:t>+34 93 444 79 79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s-ES_tradnl" sz="1200" b="1" dirty="0" smtClean="0">
                    <a:solidFill>
                      <a:schemeClr val="bg1"/>
                    </a:solidFill>
                  </a:rPr>
                  <a:t>verbio@verbio.com</a:t>
                </a:r>
                <a:endParaRPr lang="es-ES_tradnl" sz="1200" dirty="0" smtClean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Freeform 6"/>
              <p:cNvSpPr>
                <a:spLocks noEditPoints="1"/>
              </p:cNvSpPr>
              <p:nvPr/>
            </p:nvSpPr>
            <p:spPr bwMode="auto">
              <a:xfrm>
                <a:off x="6119209" y="3754317"/>
                <a:ext cx="108975" cy="167405"/>
              </a:xfrm>
              <a:custGeom>
                <a:avLst/>
                <a:gdLst>
                  <a:gd name="T0" fmla="*/ 192 w 232"/>
                  <a:gd name="T1" fmla="*/ 0 h 392"/>
                  <a:gd name="T2" fmla="*/ 40 w 232"/>
                  <a:gd name="T3" fmla="*/ 0 h 392"/>
                  <a:gd name="T4" fmla="*/ 0 w 232"/>
                  <a:gd name="T5" fmla="*/ 40 h 392"/>
                  <a:gd name="T6" fmla="*/ 0 w 232"/>
                  <a:gd name="T7" fmla="*/ 352 h 392"/>
                  <a:gd name="T8" fmla="*/ 40 w 232"/>
                  <a:gd name="T9" fmla="*/ 392 h 392"/>
                  <a:gd name="T10" fmla="*/ 192 w 232"/>
                  <a:gd name="T11" fmla="*/ 392 h 392"/>
                  <a:gd name="T12" fmla="*/ 232 w 232"/>
                  <a:gd name="T13" fmla="*/ 352 h 392"/>
                  <a:gd name="T14" fmla="*/ 232 w 232"/>
                  <a:gd name="T15" fmla="*/ 40 h 392"/>
                  <a:gd name="T16" fmla="*/ 192 w 232"/>
                  <a:gd name="T17" fmla="*/ 0 h 392"/>
                  <a:gd name="T18" fmla="*/ 116 w 232"/>
                  <a:gd name="T19" fmla="*/ 376 h 392"/>
                  <a:gd name="T20" fmla="*/ 88 w 232"/>
                  <a:gd name="T21" fmla="*/ 356 h 392"/>
                  <a:gd name="T22" fmla="*/ 116 w 232"/>
                  <a:gd name="T23" fmla="*/ 336 h 392"/>
                  <a:gd name="T24" fmla="*/ 144 w 232"/>
                  <a:gd name="T25" fmla="*/ 356 h 392"/>
                  <a:gd name="T26" fmla="*/ 116 w 232"/>
                  <a:gd name="T27" fmla="*/ 376 h 392"/>
                  <a:gd name="T28" fmla="*/ 200 w 232"/>
                  <a:gd name="T29" fmla="*/ 316 h 392"/>
                  <a:gd name="T30" fmla="*/ 32 w 232"/>
                  <a:gd name="T31" fmla="*/ 316 h 392"/>
                  <a:gd name="T32" fmla="*/ 32 w 232"/>
                  <a:gd name="T33" fmla="*/ 52 h 392"/>
                  <a:gd name="T34" fmla="*/ 200 w 232"/>
                  <a:gd name="T35" fmla="*/ 52 h 392"/>
                  <a:gd name="T36" fmla="*/ 200 w 232"/>
                  <a:gd name="T37" fmla="*/ 316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2" h="392">
                    <a:moveTo>
                      <a:pt x="19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0" y="374"/>
                      <a:pt x="18" y="392"/>
                      <a:pt x="40" y="392"/>
                    </a:cubicBezTo>
                    <a:cubicBezTo>
                      <a:pt x="192" y="392"/>
                      <a:pt x="192" y="392"/>
                      <a:pt x="192" y="392"/>
                    </a:cubicBezTo>
                    <a:cubicBezTo>
                      <a:pt x="214" y="392"/>
                      <a:pt x="232" y="374"/>
                      <a:pt x="232" y="352"/>
                    </a:cubicBezTo>
                    <a:cubicBezTo>
                      <a:pt x="232" y="40"/>
                      <a:pt x="232" y="40"/>
                      <a:pt x="232" y="40"/>
                    </a:cubicBezTo>
                    <a:cubicBezTo>
                      <a:pt x="232" y="18"/>
                      <a:pt x="214" y="0"/>
                      <a:pt x="192" y="0"/>
                    </a:cubicBezTo>
                    <a:close/>
                    <a:moveTo>
                      <a:pt x="116" y="376"/>
                    </a:moveTo>
                    <a:cubicBezTo>
                      <a:pt x="101" y="376"/>
                      <a:pt x="88" y="367"/>
                      <a:pt x="88" y="356"/>
                    </a:cubicBezTo>
                    <a:cubicBezTo>
                      <a:pt x="88" y="345"/>
                      <a:pt x="101" y="336"/>
                      <a:pt x="116" y="336"/>
                    </a:cubicBezTo>
                    <a:cubicBezTo>
                      <a:pt x="131" y="336"/>
                      <a:pt x="144" y="345"/>
                      <a:pt x="144" y="356"/>
                    </a:cubicBezTo>
                    <a:cubicBezTo>
                      <a:pt x="144" y="367"/>
                      <a:pt x="131" y="376"/>
                      <a:pt x="116" y="376"/>
                    </a:cubicBezTo>
                    <a:close/>
                    <a:moveTo>
                      <a:pt x="200" y="316"/>
                    </a:moveTo>
                    <a:cubicBezTo>
                      <a:pt x="32" y="316"/>
                      <a:pt x="32" y="316"/>
                      <a:pt x="32" y="316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200" y="52"/>
                      <a:pt x="200" y="52"/>
                      <a:pt x="200" y="52"/>
                    </a:cubicBezTo>
                    <a:lnTo>
                      <a:pt x="200" y="3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" name="Freeform 11"/>
              <p:cNvSpPr>
                <a:spLocks noEditPoints="1"/>
              </p:cNvSpPr>
              <p:nvPr/>
            </p:nvSpPr>
            <p:spPr bwMode="auto">
              <a:xfrm>
                <a:off x="6093646" y="4072292"/>
                <a:ext cx="151790" cy="113986"/>
              </a:xfrm>
              <a:custGeom>
                <a:avLst/>
                <a:gdLst>
                  <a:gd name="T0" fmla="*/ 19 w 374"/>
                  <a:gd name="T1" fmla="*/ 22 h 232"/>
                  <a:gd name="T2" fmla="*/ 169 w 374"/>
                  <a:gd name="T3" fmla="*/ 102 h 232"/>
                  <a:gd name="T4" fmla="*/ 187 w 374"/>
                  <a:gd name="T5" fmla="*/ 106 h 232"/>
                  <a:gd name="T6" fmla="*/ 205 w 374"/>
                  <a:gd name="T7" fmla="*/ 102 h 232"/>
                  <a:gd name="T8" fmla="*/ 355 w 374"/>
                  <a:gd name="T9" fmla="*/ 22 h 232"/>
                  <a:gd name="T10" fmla="*/ 356 w 374"/>
                  <a:gd name="T11" fmla="*/ 0 h 232"/>
                  <a:gd name="T12" fmla="*/ 18 w 374"/>
                  <a:gd name="T13" fmla="*/ 0 h 232"/>
                  <a:gd name="T14" fmla="*/ 19 w 374"/>
                  <a:gd name="T15" fmla="*/ 22 h 232"/>
                  <a:gd name="T16" fmla="*/ 359 w 374"/>
                  <a:gd name="T17" fmla="*/ 62 h 232"/>
                  <a:gd name="T18" fmla="*/ 205 w 374"/>
                  <a:gd name="T19" fmla="*/ 142 h 232"/>
                  <a:gd name="T20" fmla="*/ 187 w 374"/>
                  <a:gd name="T21" fmla="*/ 146 h 232"/>
                  <a:gd name="T22" fmla="*/ 169 w 374"/>
                  <a:gd name="T23" fmla="*/ 142 h 232"/>
                  <a:gd name="T24" fmla="*/ 15 w 374"/>
                  <a:gd name="T25" fmla="*/ 62 h 232"/>
                  <a:gd name="T26" fmla="*/ 7 w 374"/>
                  <a:gd name="T27" fmla="*/ 66 h 232"/>
                  <a:gd name="T28" fmla="*/ 7 w 374"/>
                  <a:gd name="T29" fmla="*/ 213 h 232"/>
                  <a:gd name="T30" fmla="*/ 27 w 374"/>
                  <a:gd name="T31" fmla="*/ 232 h 232"/>
                  <a:gd name="T32" fmla="*/ 347 w 374"/>
                  <a:gd name="T33" fmla="*/ 232 h 232"/>
                  <a:gd name="T34" fmla="*/ 367 w 374"/>
                  <a:gd name="T35" fmla="*/ 213 h 232"/>
                  <a:gd name="T36" fmla="*/ 367 w 374"/>
                  <a:gd name="T37" fmla="*/ 66 h 232"/>
                  <a:gd name="T38" fmla="*/ 359 w 374"/>
                  <a:gd name="T39" fmla="*/ 6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4" h="232">
                    <a:moveTo>
                      <a:pt x="19" y="22"/>
                    </a:moveTo>
                    <a:cubicBezTo>
                      <a:pt x="28" y="27"/>
                      <a:pt x="164" y="99"/>
                      <a:pt x="169" y="102"/>
                    </a:cubicBezTo>
                    <a:cubicBezTo>
                      <a:pt x="174" y="105"/>
                      <a:pt x="180" y="106"/>
                      <a:pt x="187" y="106"/>
                    </a:cubicBezTo>
                    <a:cubicBezTo>
                      <a:pt x="193" y="106"/>
                      <a:pt x="200" y="105"/>
                      <a:pt x="205" y="102"/>
                    </a:cubicBezTo>
                    <a:cubicBezTo>
                      <a:pt x="210" y="99"/>
                      <a:pt x="345" y="27"/>
                      <a:pt x="355" y="22"/>
                    </a:cubicBezTo>
                    <a:cubicBezTo>
                      <a:pt x="365" y="16"/>
                      <a:pt x="374" y="0"/>
                      <a:pt x="356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9" y="16"/>
                      <a:pt x="19" y="22"/>
                    </a:cubicBezTo>
                    <a:close/>
                    <a:moveTo>
                      <a:pt x="359" y="62"/>
                    </a:moveTo>
                    <a:cubicBezTo>
                      <a:pt x="348" y="67"/>
                      <a:pt x="212" y="139"/>
                      <a:pt x="205" y="142"/>
                    </a:cubicBezTo>
                    <a:cubicBezTo>
                      <a:pt x="198" y="146"/>
                      <a:pt x="193" y="146"/>
                      <a:pt x="187" y="146"/>
                    </a:cubicBezTo>
                    <a:cubicBezTo>
                      <a:pt x="180" y="146"/>
                      <a:pt x="175" y="146"/>
                      <a:pt x="169" y="142"/>
                    </a:cubicBezTo>
                    <a:cubicBezTo>
                      <a:pt x="162" y="139"/>
                      <a:pt x="26" y="67"/>
                      <a:pt x="15" y="62"/>
                    </a:cubicBezTo>
                    <a:cubicBezTo>
                      <a:pt x="7" y="58"/>
                      <a:pt x="7" y="62"/>
                      <a:pt x="7" y="66"/>
                    </a:cubicBezTo>
                    <a:cubicBezTo>
                      <a:pt x="7" y="70"/>
                      <a:pt x="7" y="213"/>
                      <a:pt x="7" y="213"/>
                    </a:cubicBezTo>
                    <a:cubicBezTo>
                      <a:pt x="7" y="221"/>
                      <a:pt x="18" y="232"/>
                      <a:pt x="27" y="232"/>
                    </a:cubicBezTo>
                    <a:cubicBezTo>
                      <a:pt x="347" y="232"/>
                      <a:pt x="347" y="232"/>
                      <a:pt x="347" y="232"/>
                    </a:cubicBezTo>
                    <a:cubicBezTo>
                      <a:pt x="356" y="232"/>
                      <a:pt x="367" y="221"/>
                      <a:pt x="367" y="213"/>
                    </a:cubicBezTo>
                    <a:cubicBezTo>
                      <a:pt x="367" y="213"/>
                      <a:pt x="367" y="70"/>
                      <a:pt x="367" y="66"/>
                    </a:cubicBezTo>
                    <a:cubicBezTo>
                      <a:pt x="367" y="62"/>
                      <a:pt x="367" y="58"/>
                      <a:pt x="359" y="6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5724128" y="3450098"/>
              <a:ext cx="0" cy="1197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35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149160" y="2402561"/>
            <a:ext cx="5109935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s-ES_tradnl" sz="1400" b="1" dirty="0">
              <a:solidFill>
                <a:srgbClr val="1B6AA3">
                  <a:lumMod val="60000"/>
                  <a:lumOff val="40000"/>
                </a:srgbClr>
              </a:solidFill>
              <a:latin typeface="Calibri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25298" y="1778528"/>
            <a:ext cx="5109935" cy="780685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Confidencialidad</a:t>
            </a:r>
            <a:endParaRPr lang="es-ES_tradn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3739" y="2636912"/>
            <a:ext cx="3802507" cy="3283394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s-ES" sz="1600" b="0" dirty="0">
                <a:solidFill>
                  <a:prstClr val="white">
                    <a:lumMod val="65000"/>
                  </a:prstClr>
                </a:solidFill>
                <a:latin typeface="Calibri"/>
                <a:cs typeface="+mn-cs"/>
              </a:rPr>
              <a:t>La totalidad de la información provista en presente o futuro por </a:t>
            </a:r>
            <a:r>
              <a:rPr lang="es-ES" sz="1600" b="0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+mn-cs"/>
              </a:rPr>
              <a:t>BANKIA, </a:t>
            </a:r>
            <a:r>
              <a:rPr lang="es-ES" sz="1600" b="0" dirty="0">
                <a:solidFill>
                  <a:prstClr val="white">
                    <a:lumMod val="65000"/>
                  </a:prstClr>
                </a:solidFill>
                <a:latin typeface="Calibri"/>
                <a:cs typeface="+mn-cs"/>
              </a:rPr>
              <a:t>ha sido y será tratada con carácter estrictamente confidencial. Así mismo, su uso ha sido exclusivamente para la elaboración de la presente propuesta. </a:t>
            </a:r>
            <a:endParaRPr lang="es-ES" sz="1600" b="0" dirty="0" smtClean="0">
              <a:solidFill>
                <a:prstClr val="white">
                  <a:lumMod val="65000"/>
                </a:prstClr>
              </a:solidFill>
              <a:latin typeface="Calibri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</a:pPr>
            <a:r>
              <a:rPr lang="es-ES" sz="1600" b="0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+mn-cs"/>
              </a:rPr>
              <a:t>Del </a:t>
            </a:r>
            <a:r>
              <a:rPr lang="es-ES" sz="1600" b="0" dirty="0">
                <a:solidFill>
                  <a:prstClr val="white">
                    <a:lumMod val="65000"/>
                  </a:prstClr>
                </a:solidFill>
                <a:latin typeface="Calibri"/>
                <a:cs typeface="+mn-cs"/>
              </a:rPr>
              <a:t>mismo modo, solicitamos a los destinatarios del presente documento que den al contenido del mismo idéntico tratamiento, absteniéndose de revelarlo a cualquier tercero, total o parcialmente, sin la autorización expresa y escrita de VERBIO</a:t>
            </a:r>
            <a:r>
              <a:rPr lang="es-ES" sz="1600" b="0" dirty="0" smtClean="0">
                <a:solidFill>
                  <a:prstClr val="white">
                    <a:lumMod val="65000"/>
                  </a:prstClr>
                </a:solidFill>
                <a:latin typeface="Calibri"/>
                <a:cs typeface="+mn-cs"/>
              </a:rPr>
              <a:t>.</a:t>
            </a:r>
            <a:endParaRPr lang="es-ES" sz="1600" b="0" dirty="0">
              <a:solidFill>
                <a:prstClr val="white">
                  <a:lumMod val="6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26" y="214696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HN" sz="1100" dirty="0" smtClean="0">
                <a:solidFill>
                  <a:prstClr val="white"/>
                </a:solidFill>
              </a:rPr>
              <a:t>02</a:t>
            </a:r>
            <a:endParaRPr lang="en-US" sz="1100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7252" y="2288203"/>
            <a:ext cx="2094778" cy="55420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0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0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0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b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Imagen 15" descr="Anagrama V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6131" y="6237317"/>
            <a:ext cx="421722" cy="5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1404059"/>
            <a:ext cx="8064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100"/>
              </a:lnSpc>
              <a:buBlip>
                <a:blip r:embed="rId4"/>
              </a:buBlip>
            </a:pPr>
            <a:r>
              <a:rPr lang="es-ES" sz="1600" b="0" dirty="0" smtClean="0"/>
              <a:t>BANKIA y VERBIO acuerdan en sus respectivos encuentros diseñar un </a:t>
            </a:r>
            <a:r>
              <a:rPr lang="es-ES" sz="1600" dirty="0" smtClean="0"/>
              <a:t>modelo de colaboración</a:t>
            </a:r>
            <a:r>
              <a:rPr lang="es-ES" sz="1600" b="0" dirty="0" smtClean="0"/>
              <a:t> </a:t>
            </a:r>
            <a:r>
              <a:rPr lang="es-ES" sz="1600" dirty="0" smtClean="0"/>
              <a:t>que minimice los riesgos intrínsecos a la innovación </a:t>
            </a:r>
            <a:r>
              <a:rPr lang="es-ES" sz="1600" b="0" dirty="0" smtClean="0"/>
              <a:t>y aportar a BANKIA las garantías para comenzar el proyecto.</a:t>
            </a:r>
          </a:p>
          <a:p>
            <a:pPr marL="285750" indent="-285750" algn="just">
              <a:lnSpc>
                <a:spcPts val="2100"/>
              </a:lnSpc>
              <a:buBlip>
                <a:blip r:embed="rId4"/>
              </a:buBlip>
            </a:pPr>
            <a:endParaRPr lang="es-ES" sz="1600" dirty="0" smtClean="0"/>
          </a:p>
          <a:p>
            <a:pPr marL="285750" lvl="0" indent="-285750" algn="just">
              <a:lnSpc>
                <a:spcPts val="2100"/>
              </a:lnSpc>
              <a:buBlip>
                <a:blip r:embed="rId4"/>
              </a:buBlip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beneficios esperados </a:t>
            </a:r>
            <a:r>
              <a:rPr lang="es-E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dicho </a:t>
            </a:r>
            <a:r>
              <a:rPr lang="es-ES" sz="1600" b="0" dirty="0">
                <a:latin typeface="Arial" panose="020B0604020202020204" pitchFamily="34" charset="0"/>
                <a:cs typeface="Arial" panose="020B0604020202020204" pitchFamily="34" charset="0"/>
              </a:rPr>
              <a:t>proyecto son </a:t>
            </a:r>
            <a:r>
              <a:rPr lang="es-E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principalmente: </a:t>
            </a:r>
          </a:p>
          <a:p>
            <a:pPr marL="742950" lvl="1" indent="-285750" algn="just">
              <a:lnSpc>
                <a:spcPts val="2100"/>
              </a:lnSpc>
              <a:buBlip>
                <a:blip r:embed="rId4"/>
              </a:buBlip>
            </a:pPr>
            <a:r>
              <a:rPr lang="es-E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Mejorar la productividad del sistema, mediante la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reducción del tiempo dedicado por los usuarios</a:t>
            </a:r>
            <a:r>
              <a:rPr lang="es-E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a resolver sus dudas.</a:t>
            </a:r>
          </a:p>
          <a:p>
            <a:pPr marL="742950" lvl="1" indent="-285750" algn="just">
              <a:lnSpc>
                <a:spcPts val="2100"/>
              </a:lnSpc>
              <a:buBlip>
                <a:blip r:embed="rId4"/>
              </a:buBlip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Reducir los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enrutamientos internos </a:t>
            </a:r>
            <a:r>
              <a:rPr lang="es-ES" sz="1600" b="0" dirty="0">
                <a:latin typeface="Arial" panose="020B0604020202020204" pitchFamily="34" charset="0"/>
                <a:cs typeface="Arial" panose="020B0604020202020204" pitchFamily="34" charset="0"/>
              </a:rPr>
              <a:t>entre grupos de </a:t>
            </a:r>
            <a:r>
              <a:rPr lang="es-E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resolución, lo que genera pérdidas en tiempo y costes directos.  </a:t>
            </a:r>
            <a:endParaRPr lang="es-E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ts val="2100"/>
              </a:lnSpc>
              <a:buBlip>
                <a:blip r:embed="rId4"/>
              </a:buBlip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Facilitar la gestión del sistema</a:t>
            </a:r>
            <a:r>
              <a:rPr lang="es-ES" sz="1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agregándolo todo en una sola IVR.</a:t>
            </a:r>
            <a:endParaRPr lang="es-E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100"/>
              </a:lnSpc>
              <a:buBlip>
                <a:blip r:embed="rId4"/>
              </a:buBlip>
            </a:pPr>
            <a:endParaRPr lang="es-ES" sz="1600" dirty="0" smtClean="0"/>
          </a:p>
          <a:p>
            <a:pPr marL="285750" indent="-285750" algn="just">
              <a:lnSpc>
                <a:spcPts val="2100"/>
              </a:lnSpc>
              <a:buBlip>
                <a:blip r:embed="rId4"/>
              </a:buBlip>
            </a:pPr>
            <a:r>
              <a:rPr lang="es-ES" sz="1600" dirty="0" smtClean="0"/>
              <a:t>Este </a:t>
            </a:r>
            <a:r>
              <a:rPr lang="es-ES" sz="1600" dirty="0"/>
              <a:t>documento </a:t>
            </a:r>
            <a:r>
              <a:rPr lang="es-ES" sz="1600" b="0" dirty="0" smtClean="0"/>
              <a:t>recopila la </a:t>
            </a:r>
            <a:r>
              <a:rPr lang="es-ES" sz="1600" dirty="0" smtClean="0"/>
              <a:t>información necesaria por VERBIO para lanzar el proyecto</a:t>
            </a:r>
            <a:r>
              <a:rPr lang="es-ES" sz="1600" b="0" dirty="0" smtClean="0"/>
              <a:t>. </a:t>
            </a:r>
          </a:p>
          <a:p>
            <a:pPr algn="just">
              <a:lnSpc>
                <a:spcPts val="2100"/>
              </a:lnSpc>
            </a:pPr>
            <a:endParaRPr lang="es-ES" sz="1600" b="0" dirty="0" smtClean="0"/>
          </a:p>
          <a:p>
            <a:pPr marL="285750" indent="-285750" algn="just">
              <a:lnSpc>
                <a:spcPts val="2100"/>
              </a:lnSpc>
              <a:buBlip>
                <a:blip r:embed="rId4"/>
              </a:buBlip>
            </a:pPr>
            <a:r>
              <a:rPr lang="es-ES" sz="1600" b="0" dirty="0" smtClean="0"/>
              <a:t>En anteriores documentos se ha perfilado el </a:t>
            </a:r>
            <a:r>
              <a:rPr lang="es-ES" sz="1600" dirty="0" smtClean="0"/>
              <a:t>PLAN DE IMPLANTACIÓN </a:t>
            </a:r>
            <a:r>
              <a:rPr lang="es-ES" sz="1600" dirty="0" smtClean="0"/>
              <a:t>detallado del </a:t>
            </a:r>
            <a:r>
              <a:rPr lang="es-ES" sz="1600" dirty="0" smtClean="0"/>
              <a:t>Sistema.</a:t>
            </a:r>
          </a:p>
        </p:txBody>
      </p:sp>
      <p:sp>
        <p:nvSpPr>
          <p:cNvPr id="61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45192" y="18355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s-ES" dirty="0" smtClean="0"/>
              <a:t>03</a:t>
            </a:r>
            <a:endParaRPr lang="es-ES" dirty="0"/>
          </a:p>
        </p:txBody>
      </p:sp>
      <p:sp>
        <p:nvSpPr>
          <p:cNvPr id="7" name="Title 13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_tradnl" dirty="0" smtClean="0">
                <a:solidFill>
                  <a:srgbClr val="1B6AA3">
                    <a:lumMod val="60000"/>
                    <a:lumOff val="40000"/>
                  </a:srgbClr>
                </a:solidFill>
              </a:rPr>
              <a:t>Introducción</a:t>
            </a:r>
            <a:endParaRPr lang="es-ES_tradnl" dirty="0">
              <a:solidFill>
                <a:srgbClr val="1B6AA3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2" descr="C:\Users\Oscar\Pictures\logos\bankia290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 b="23333"/>
          <a:stretch/>
        </p:blipFill>
        <p:spPr bwMode="auto">
          <a:xfrm>
            <a:off x="7210587" y="138327"/>
            <a:ext cx="936103" cy="5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757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Off-page Connector 36"/>
          <p:cNvSpPr/>
          <p:nvPr/>
        </p:nvSpPr>
        <p:spPr>
          <a:xfrm>
            <a:off x="8637216" y="219867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/>
              <a:t>04</a:t>
            </a:r>
            <a:endParaRPr lang="es-ES_tradnl" sz="1100" b="1" dirty="0"/>
          </a:p>
        </p:txBody>
      </p:sp>
      <p:sp>
        <p:nvSpPr>
          <p:cNvPr id="20" name="Title 13"/>
          <p:cNvSpPr>
            <a:spLocks noGrp="1"/>
          </p:cNvSpPr>
          <p:nvPr>
            <p:ph type="title"/>
          </p:nvPr>
        </p:nvSpPr>
        <p:spPr>
          <a:xfrm>
            <a:off x="374848" y="491284"/>
            <a:ext cx="8229600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Modelo de Colaboración TRY &amp; BUY</a:t>
            </a:r>
            <a:endParaRPr lang="es-ES_tradn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2" descr="C:\Users\Oscar\Pictures\logos\bankia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 b="23333"/>
          <a:stretch/>
        </p:blipFill>
        <p:spPr bwMode="auto">
          <a:xfrm>
            <a:off x="7210587" y="151975"/>
            <a:ext cx="936103" cy="5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539552" y="1404059"/>
            <a:ext cx="8064896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100"/>
              </a:lnSpc>
              <a:buFont typeface="+mj-lt"/>
              <a:buAutoNum type="alphaUcPeriod"/>
            </a:pPr>
            <a:r>
              <a:rPr lang="es-ES" b="0" dirty="0"/>
              <a:t>En el que </a:t>
            </a:r>
            <a:r>
              <a:rPr lang="es-ES" dirty="0"/>
              <a:t>VERBIO se compromete a </a:t>
            </a:r>
            <a:r>
              <a:rPr lang="es-ES" dirty="0" smtClean="0"/>
              <a:t>realizar </a:t>
            </a:r>
            <a:r>
              <a:rPr lang="es-ES" dirty="0"/>
              <a:t>el </a:t>
            </a:r>
            <a:r>
              <a:rPr lang="es-ES" dirty="0" smtClean="0"/>
              <a:t>proyecto </a:t>
            </a:r>
            <a:r>
              <a:rPr lang="es-ES" b="0" dirty="0" smtClean="0"/>
              <a:t>de acuerdo al alcance </a:t>
            </a:r>
            <a:r>
              <a:rPr lang="es-ES" b="0" dirty="0" smtClean="0"/>
              <a:t>definido por BANKIA</a:t>
            </a:r>
            <a:r>
              <a:rPr lang="es-ES" b="0" dirty="0" smtClean="0"/>
              <a:t>. </a:t>
            </a:r>
            <a:endParaRPr lang="es-ES" b="0" dirty="0" smtClean="0"/>
          </a:p>
          <a:p>
            <a:pPr marL="342900" indent="-342900" algn="just">
              <a:lnSpc>
                <a:spcPts val="2100"/>
              </a:lnSpc>
              <a:buFont typeface="+mj-lt"/>
              <a:buAutoNum type="alphaUcPeriod"/>
            </a:pPr>
            <a:endParaRPr lang="es-ES" b="0" dirty="0"/>
          </a:p>
          <a:p>
            <a:pPr marL="342900" indent="-342900" algn="just">
              <a:lnSpc>
                <a:spcPts val="2100"/>
              </a:lnSpc>
              <a:buFont typeface="+mj-lt"/>
              <a:buAutoNum type="alphaUcPeriod"/>
            </a:pPr>
            <a:r>
              <a:rPr lang="es-ES" dirty="0" smtClean="0"/>
              <a:t>BANKIA </a:t>
            </a:r>
            <a:r>
              <a:rPr lang="es-ES" dirty="0" smtClean="0"/>
              <a:t>se </a:t>
            </a:r>
            <a:r>
              <a:rPr lang="es-ES" dirty="0" smtClean="0"/>
              <a:t>compromete a adquirir el producto si </a:t>
            </a:r>
            <a:r>
              <a:rPr lang="es-ES" dirty="0" smtClean="0"/>
              <a:t>alcanza </a:t>
            </a:r>
            <a:r>
              <a:rPr lang="es-ES" dirty="0" smtClean="0"/>
              <a:t>las </a:t>
            </a:r>
            <a:r>
              <a:rPr lang="es-ES" dirty="0" smtClean="0"/>
              <a:t>expectativas deseadas. Es decir: superar un 90% de enrutamiento correcto.</a:t>
            </a:r>
            <a:endParaRPr lang="es-ES" b="0" dirty="0"/>
          </a:p>
          <a:p>
            <a:pPr marL="342900" indent="-342900" algn="just">
              <a:lnSpc>
                <a:spcPts val="2100"/>
              </a:lnSpc>
              <a:buFont typeface="+mj-lt"/>
              <a:buAutoNum type="alphaUcPeriod"/>
            </a:pPr>
            <a:endParaRPr lang="es-ES" b="0" dirty="0"/>
          </a:p>
          <a:p>
            <a:pPr marL="342900" indent="-342900" algn="just">
              <a:lnSpc>
                <a:spcPts val="2100"/>
              </a:lnSpc>
              <a:buFont typeface="+mj-lt"/>
              <a:buAutoNum type="alphaUcPeriod"/>
            </a:pPr>
            <a:r>
              <a:rPr lang="es-ES" b="0" dirty="0"/>
              <a:t>La </a:t>
            </a:r>
            <a:r>
              <a:rPr lang="es-ES" dirty="0"/>
              <a:t>validación </a:t>
            </a:r>
            <a:r>
              <a:rPr lang="es-ES" dirty="0" smtClean="0"/>
              <a:t>objetiva de las expectativas se realizará una vez VERBIO entregue el proyecto con una tasa de enrutamiento correcto por encima del 90%. </a:t>
            </a:r>
          </a:p>
          <a:p>
            <a:pPr marL="342900" indent="-342900" algn="just">
              <a:lnSpc>
                <a:spcPts val="2100"/>
              </a:lnSpc>
              <a:buFont typeface="+mj-lt"/>
              <a:buAutoNum type="alphaUcPeriod"/>
            </a:pPr>
            <a:endParaRPr lang="es-ES" b="0" dirty="0"/>
          </a:p>
          <a:p>
            <a:pPr marL="342900" indent="-342900" algn="just">
              <a:lnSpc>
                <a:spcPts val="2100"/>
              </a:lnSpc>
              <a:buFont typeface="+mj-lt"/>
              <a:buAutoNum type="alphaUcPeriod"/>
            </a:pPr>
            <a:r>
              <a:rPr lang="es-ES" b="0" dirty="0"/>
              <a:t>El </a:t>
            </a:r>
            <a:r>
              <a:rPr lang="es-ES" dirty="0"/>
              <a:t>modelo </a:t>
            </a:r>
            <a:r>
              <a:rPr lang="es-ES" dirty="0" smtClean="0"/>
              <a:t>se </a:t>
            </a:r>
            <a:r>
              <a:rPr lang="es-ES" dirty="0"/>
              <a:t>realizará de manera </a:t>
            </a:r>
            <a:r>
              <a:rPr lang="es-ES" dirty="0" err="1"/>
              <a:t>faseada</a:t>
            </a:r>
            <a:r>
              <a:rPr lang="es-ES" dirty="0"/>
              <a:t> con validaciones parciales</a:t>
            </a:r>
            <a:r>
              <a:rPr lang="es-ES" b="0" dirty="0"/>
              <a:t> para minimizar el riesgo de ambas partes</a:t>
            </a:r>
            <a:r>
              <a:rPr lang="es-ES" b="0" dirty="0" smtClean="0"/>
              <a:t>.</a:t>
            </a:r>
          </a:p>
          <a:p>
            <a:pPr marL="342900" indent="-342900" algn="just">
              <a:lnSpc>
                <a:spcPts val="2100"/>
              </a:lnSpc>
              <a:buFont typeface="+mj-lt"/>
              <a:buAutoNum type="alphaUcPeriod"/>
            </a:pPr>
            <a:endParaRPr lang="es-ES" b="0" dirty="0"/>
          </a:p>
          <a:p>
            <a:pPr marL="342900" indent="-342900" algn="just">
              <a:lnSpc>
                <a:spcPts val="2100"/>
              </a:lnSpc>
              <a:buFont typeface="+mj-lt"/>
              <a:buAutoNum type="alphaUcPeriod"/>
            </a:pPr>
            <a:r>
              <a:rPr lang="es-ES" b="0" dirty="0" smtClean="0"/>
              <a:t>Este modelo </a:t>
            </a:r>
            <a:r>
              <a:rPr lang="es-ES" dirty="0" smtClean="0"/>
              <a:t>deberá estar refrendado en un contrato firmado entre las partes y </a:t>
            </a:r>
            <a:r>
              <a:rPr lang="es-ES" dirty="0" smtClean="0"/>
              <a:t>sus departamentos </a:t>
            </a:r>
            <a:r>
              <a:rPr lang="es-ES" dirty="0" smtClean="0"/>
              <a:t>de compras.</a:t>
            </a:r>
            <a:endParaRPr lang="es-ES" dirty="0"/>
          </a:p>
          <a:p>
            <a:pPr algn="just">
              <a:lnSpc>
                <a:spcPts val="2100"/>
              </a:lnSpc>
            </a:pPr>
            <a:endParaRPr lang="es-ES" sz="1600" b="0" dirty="0" smtClean="0"/>
          </a:p>
        </p:txBody>
      </p:sp>
    </p:spTree>
    <p:extLst>
      <p:ext uri="{BB962C8B-B14F-4D97-AF65-F5344CB8AC3E}">
        <p14:creationId xmlns:p14="http://schemas.microsoft.com/office/powerpoint/2010/main" val="11709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Off-page Connector 36"/>
          <p:cNvSpPr/>
          <p:nvPr/>
        </p:nvSpPr>
        <p:spPr>
          <a:xfrm>
            <a:off x="8637216" y="219867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/>
              <a:t>05</a:t>
            </a:r>
            <a:endParaRPr lang="es-ES_tradnl" sz="1100" b="1" dirty="0"/>
          </a:p>
        </p:txBody>
      </p:sp>
      <p:pic>
        <p:nvPicPr>
          <p:cNvPr id="11" name="Picture 2" descr="C:\Users\Oscar\Pictures\logos\bankia2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5" b="23333"/>
          <a:stretch/>
        </p:blipFill>
        <p:spPr bwMode="auto">
          <a:xfrm>
            <a:off x="7210587" y="151975"/>
            <a:ext cx="936103" cy="5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3"/>
          <p:cNvSpPr txBox="1">
            <a:spLocks/>
          </p:cNvSpPr>
          <p:nvPr/>
        </p:nvSpPr>
        <p:spPr>
          <a:xfrm>
            <a:off x="416586" y="966116"/>
            <a:ext cx="7107742" cy="12201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Resumen gráfico del Proyecto</a:t>
            </a:r>
            <a:endParaRPr lang="es-ES_tradnl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74848" y="332656"/>
            <a:ext cx="8229600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Modelo de Colaboración TRY &amp; BUY</a:t>
            </a:r>
            <a:endParaRPr lang="es-ES_tradn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 rot="5400000">
            <a:off x="3266238" y="1576138"/>
            <a:ext cx="207408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0 - Recuperaciones y Activos </a:t>
            </a:r>
            <a:r>
              <a:rPr lang="es-ES" sz="1200" dirty="0" smtClean="0"/>
              <a:t>Adjudicados</a:t>
            </a:r>
          </a:p>
          <a:p>
            <a:r>
              <a:rPr lang="es-ES" sz="1200" dirty="0"/>
              <a:t>	</a:t>
            </a:r>
            <a:r>
              <a:rPr lang="es-ES" sz="1200" b="0" dirty="0" smtClean="0"/>
              <a:t>Servicios y </a:t>
            </a:r>
            <a:r>
              <a:rPr lang="es-ES" sz="1200" b="0" dirty="0" err="1" smtClean="0"/>
              <a:t>subservicios</a:t>
            </a:r>
            <a:endParaRPr lang="pt-BR" sz="1200" b="0" dirty="0"/>
          </a:p>
          <a:p>
            <a:r>
              <a:rPr lang="es-ES" sz="1200" dirty="0"/>
              <a:t>1 - Asistencia </a:t>
            </a:r>
            <a:r>
              <a:rPr lang="es-ES" sz="1200" dirty="0" smtClean="0"/>
              <a:t>técnica</a:t>
            </a:r>
          </a:p>
          <a:p>
            <a:r>
              <a:rPr lang="es-ES" sz="1200" dirty="0"/>
              <a:t>	 </a:t>
            </a:r>
            <a:r>
              <a:rPr lang="es-ES" sz="1200" b="0" dirty="0" smtClean="0"/>
              <a:t>Servicios y </a:t>
            </a:r>
            <a:r>
              <a:rPr lang="es-ES" sz="1200" b="0" dirty="0" err="1" smtClean="0"/>
              <a:t>subservicios</a:t>
            </a:r>
            <a:endParaRPr lang="pt-BR" sz="1200" b="0" dirty="0"/>
          </a:p>
          <a:p>
            <a:r>
              <a:rPr lang="es-ES" sz="1200" dirty="0"/>
              <a:t>2 - Consultas </a:t>
            </a:r>
            <a:r>
              <a:rPr lang="es-ES" sz="1200" dirty="0" smtClean="0"/>
              <a:t>operativas</a:t>
            </a:r>
          </a:p>
          <a:p>
            <a:r>
              <a:rPr lang="es-ES" sz="1200" b="0" dirty="0"/>
              <a:t>	 </a:t>
            </a:r>
            <a:r>
              <a:rPr lang="es-ES" sz="1200" b="0" dirty="0" smtClean="0"/>
              <a:t>Servicios y </a:t>
            </a:r>
            <a:r>
              <a:rPr lang="es-ES" sz="1200" b="0" dirty="0" err="1" smtClean="0"/>
              <a:t>subservicios</a:t>
            </a:r>
            <a:endParaRPr lang="pt-BR" sz="1200" b="0" dirty="0"/>
          </a:p>
          <a:p>
            <a:r>
              <a:rPr lang="es-ES" sz="1200" dirty="0"/>
              <a:t>3 - Consultas </a:t>
            </a:r>
            <a:r>
              <a:rPr lang="es-ES" sz="1200" dirty="0" smtClean="0"/>
              <a:t>internet</a:t>
            </a:r>
          </a:p>
          <a:p>
            <a:r>
              <a:rPr lang="es-ES" sz="1200" dirty="0"/>
              <a:t>	 </a:t>
            </a:r>
            <a:r>
              <a:rPr lang="es-ES" sz="1200" b="0" dirty="0" smtClean="0"/>
              <a:t>Servicios y </a:t>
            </a:r>
            <a:r>
              <a:rPr lang="es-ES" sz="1200" b="0" dirty="0" err="1" smtClean="0"/>
              <a:t>subservicios</a:t>
            </a:r>
            <a:endParaRPr lang="pt-BR" sz="1200" b="0" dirty="0"/>
          </a:p>
          <a:p>
            <a:r>
              <a:rPr lang="es-ES" sz="1200" dirty="0"/>
              <a:t>5 - Fondos de </a:t>
            </a:r>
            <a:r>
              <a:rPr lang="es-ES" sz="1200" dirty="0" smtClean="0"/>
              <a:t>inversión</a:t>
            </a:r>
          </a:p>
          <a:p>
            <a:r>
              <a:rPr lang="es-ES" sz="1200" dirty="0"/>
              <a:t>	 </a:t>
            </a:r>
            <a:r>
              <a:rPr lang="es-ES" sz="1200" b="0" dirty="0" smtClean="0"/>
              <a:t>Servicios y </a:t>
            </a:r>
            <a:r>
              <a:rPr lang="es-ES" sz="1200" b="0" dirty="0" err="1" smtClean="0"/>
              <a:t>subservicios</a:t>
            </a:r>
            <a:endParaRPr lang="pt-BR" sz="1200" b="0" dirty="0"/>
          </a:p>
          <a:p>
            <a:r>
              <a:rPr lang="es-ES" sz="1200" dirty="0"/>
              <a:t>6 - Planes de </a:t>
            </a:r>
            <a:r>
              <a:rPr lang="es-ES" sz="1200" dirty="0" smtClean="0"/>
              <a:t>Pensiones</a:t>
            </a:r>
          </a:p>
          <a:p>
            <a:r>
              <a:rPr lang="es-ES" sz="1200" dirty="0"/>
              <a:t>	 </a:t>
            </a:r>
            <a:r>
              <a:rPr lang="es-ES" sz="1200" b="0" dirty="0" smtClean="0"/>
              <a:t>Servicios y </a:t>
            </a:r>
            <a:r>
              <a:rPr lang="es-ES" sz="1200" b="0" dirty="0" err="1" smtClean="0"/>
              <a:t>subservicios</a:t>
            </a:r>
            <a:endParaRPr lang="pt-BR" sz="1200" b="0" dirty="0"/>
          </a:p>
          <a:p>
            <a:r>
              <a:rPr lang="es-ES" sz="1200" dirty="0"/>
              <a:t>8 </a:t>
            </a:r>
            <a:r>
              <a:rPr lang="es-ES" sz="1200" dirty="0" smtClean="0"/>
              <a:t>– Seguros</a:t>
            </a:r>
          </a:p>
          <a:p>
            <a:r>
              <a:rPr lang="es-ES" sz="1200" dirty="0"/>
              <a:t>	 </a:t>
            </a:r>
            <a:r>
              <a:rPr lang="es-ES" sz="1200" b="0" dirty="0" smtClean="0"/>
              <a:t>Servicios y </a:t>
            </a:r>
            <a:r>
              <a:rPr lang="es-ES" sz="1200" b="0" dirty="0" err="1" smtClean="0"/>
              <a:t>subservicios</a:t>
            </a:r>
            <a:endParaRPr lang="pt-BR" sz="1200" b="0" dirty="0"/>
          </a:p>
          <a:p>
            <a:endParaRPr lang="pt-BR" sz="1200" dirty="0"/>
          </a:p>
        </p:txBody>
      </p:sp>
      <p:pic>
        <p:nvPicPr>
          <p:cNvPr id="1028" name="Picture 4" descr="http://images.clipartlogo.com/files/ss/thumb/967/96762553/call-center-vector-icon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30120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images.clipartlogo.com/files/ss/thumb/967/96762553/call-center-vector-icon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530120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images.clipartlogo.com/files/ss/thumb/967/96762553/call-center-vector-icon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0120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images.clipartlogo.com/files/ss/thumb/967/96762553/call-center-vector-icon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82" y="530120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images.clipartlogo.com/files/ss/thumb/967/96762553/call-center-vector-icon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98" y="5301207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Flecha doblada hacia arriba"/>
          <p:cNvSpPr/>
          <p:nvPr/>
        </p:nvSpPr>
        <p:spPr>
          <a:xfrm flipV="1">
            <a:off x="2483768" y="1844824"/>
            <a:ext cx="2163240" cy="720080"/>
          </a:xfrm>
          <a:prstGeom prst="bentUp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4" name="Straight Connector 69"/>
          <p:cNvCxnSpPr/>
          <p:nvPr/>
        </p:nvCxnSpPr>
        <p:spPr>
          <a:xfrm flipV="1">
            <a:off x="2267744" y="2636912"/>
            <a:ext cx="421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>
            <a:stCxn id="3" idx="3"/>
            <a:endCxn id="1028" idx="0"/>
          </p:cNvCxnSpPr>
          <p:nvPr/>
        </p:nvCxnSpPr>
        <p:spPr>
          <a:xfrm rot="16200000" flipH="1">
            <a:off x="5628324" y="3457963"/>
            <a:ext cx="518202" cy="3168288"/>
          </a:xfrm>
          <a:prstGeom prst="bentConnector5">
            <a:avLst>
              <a:gd name="adj1" fmla="val 44114"/>
              <a:gd name="adj2" fmla="val 56971"/>
              <a:gd name="adj3" fmla="val 55886"/>
            </a:avLst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3" idx="3"/>
            <a:endCxn id="19" idx="0"/>
          </p:cNvCxnSpPr>
          <p:nvPr/>
        </p:nvCxnSpPr>
        <p:spPr>
          <a:xfrm rot="5400000">
            <a:off x="2784008" y="3781935"/>
            <a:ext cx="518202" cy="2520344"/>
          </a:xfrm>
          <a:prstGeom prst="bentConnector5">
            <a:avLst>
              <a:gd name="adj1" fmla="val 44114"/>
              <a:gd name="adj2" fmla="val 58763"/>
              <a:gd name="adj3" fmla="val 55886"/>
            </a:avLst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3" idx="3"/>
            <a:endCxn id="22" idx="0"/>
          </p:cNvCxnSpPr>
          <p:nvPr/>
        </p:nvCxnSpPr>
        <p:spPr>
          <a:xfrm rot="16200000" flipH="1">
            <a:off x="4917246" y="4169041"/>
            <a:ext cx="518201" cy="1746130"/>
          </a:xfrm>
          <a:prstGeom prst="bentConnector5">
            <a:avLst>
              <a:gd name="adj1" fmla="val 44114"/>
              <a:gd name="adj2" fmla="val 62649"/>
              <a:gd name="adj3" fmla="val 55886"/>
            </a:avLst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3" idx="3"/>
            <a:endCxn id="18" idx="0"/>
          </p:cNvCxnSpPr>
          <p:nvPr/>
        </p:nvCxnSpPr>
        <p:spPr>
          <a:xfrm rot="16200000" flipH="1">
            <a:off x="4206166" y="4880121"/>
            <a:ext cx="518202" cy="323972"/>
          </a:xfrm>
          <a:prstGeom prst="bentConnector5">
            <a:avLst>
              <a:gd name="adj1" fmla="val 44114"/>
              <a:gd name="adj2" fmla="val 390664"/>
              <a:gd name="adj3" fmla="val 55886"/>
            </a:avLst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3" idx="3"/>
            <a:endCxn id="21" idx="0"/>
          </p:cNvCxnSpPr>
          <p:nvPr/>
        </p:nvCxnSpPr>
        <p:spPr>
          <a:xfrm rot="5400000">
            <a:off x="3495087" y="4493014"/>
            <a:ext cx="518202" cy="1098186"/>
          </a:xfrm>
          <a:prstGeom prst="bentConnector5">
            <a:avLst>
              <a:gd name="adj1" fmla="val 44114"/>
              <a:gd name="adj2" fmla="val 175025"/>
              <a:gd name="adj3" fmla="val 55886"/>
            </a:avLst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all ring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65" y="1637578"/>
            <a:ext cx="918395" cy="9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45 CuadroTexto"/>
          <p:cNvSpPr txBox="1"/>
          <p:nvPr/>
        </p:nvSpPr>
        <p:spPr>
          <a:xfrm>
            <a:off x="179512" y="1713582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Empleado de oficina llamando.</a:t>
            </a:r>
            <a:endParaRPr lang="pt-BR" dirty="0"/>
          </a:p>
        </p:txBody>
      </p:sp>
      <p:sp>
        <p:nvSpPr>
          <p:cNvPr id="50" name="49 CuadroTexto"/>
          <p:cNvSpPr txBox="1"/>
          <p:nvPr/>
        </p:nvSpPr>
        <p:spPr>
          <a:xfrm>
            <a:off x="1187624" y="6372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Agente</a:t>
            </a:r>
            <a:endParaRPr lang="pt-BR" dirty="0"/>
          </a:p>
        </p:txBody>
      </p:sp>
      <p:sp>
        <p:nvSpPr>
          <p:cNvPr id="51" name="50 CuadroTexto"/>
          <p:cNvSpPr txBox="1"/>
          <p:nvPr/>
        </p:nvSpPr>
        <p:spPr>
          <a:xfrm>
            <a:off x="2720287" y="6372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Agente</a:t>
            </a:r>
            <a:endParaRPr lang="pt-BR" dirty="0"/>
          </a:p>
        </p:txBody>
      </p:sp>
      <p:sp>
        <p:nvSpPr>
          <p:cNvPr id="52" name="51 CuadroTexto"/>
          <p:cNvSpPr txBox="1"/>
          <p:nvPr/>
        </p:nvSpPr>
        <p:spPr>
          <a:xfrm>
            <a:off x="5472391" y="6372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Agente</a:t>
            </a:r>
            <a:endParaRPr lang="pt-BR" dirty="0"/>
          </a:p>
        </p:txBody>
      </p:sp>
      <p:sp>
        <p:nvSpPr>
          <p:cNvPr id="53" name="52 CuadroTexto"/>
          <p:cNvSpPr txBox="1"/>
          <p:nvPr/>
        </p:nvSpPr>
        <p:spPr>
          <a:xfrm>
            <a:off x="7138578" y="6372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Agente</a:t>
            </a:r>
            <a:endParaRPr lang="pt-BR" dirty="0"/>
          </a:p>
        </p:txBody>
      </p:sp>
      <p:sp>
        <p:nvSpPr>
          <p:cNvPr id="54" name="53 CuadroTexto"/>
          <p:cNvSpPr txBox="1"/>
          <p:nvPr/>
        </p:nvSpPr>
        <p:spPr>
          <a:xfrm>
            <a:off x="4096226" y="6372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IVR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56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611560" y="1340768"/>
            <a:ext cx="7992888" cy="814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800" b="0" dirty="0" smtClean="0"/>
              <a:t>El objetivo del proyecto es la de </a:t>
            </a:r>
            <a:r>
              <a:rPr lang="es-ES_tradnl" sz="1800" dirty="0" smtClean="0"/>
              <a:t>construir un sistema telefónico automático, efectivo, rápido y de gestión centralizada </a:t>
            </a:r>
            <a:r>
              <a:rPr lang="es-ES_tradnl" sz="1800" b="0" dirty="0" smtClean="0"/>
              <a:t>que permita dar respuesta a los empleados de </a:t>
            </a:r>
            <a:r>
              <a:rPr lang="es-ES_tradnl" sz="1800" dirty="0" smtClean="0"/>
              <a:t>BANKIA </a:t>
            </a:r>
            <a:r>
              <a:rPr lang="es-ES_tradnl" sz="1800" b="0" dirty="0" smtClean="0"/>
              <a:t>en las dudas que les surgen en sus operativas diarias.</a:t>
            </a:r>
          </a:p>
          <a:p>
            <a:pPr marL="0" indent="0">
              <a:buNone/>
            </a:pPr>
            <a:endParaRPr lang="es-ES_tradnl" sz="1800" b="0" dirty="0"/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6" y="219867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06</a:t>
            </a:r>
            <a:endParaRPr lang="es-ES_tradnl" sz="1100" b="1" dirty="0"/>
          </a:p>
        </p:txBody>
      </p:sp>
      <p:sp>
        <p:nvSpPr>
          <p:cNvPr id="20" name="Title 13"/>
          <p:cNvSpPr>
            <a:spLocks noGrp="1"/>
          </p:cNvSpPr>
          <p:nvPr>
            <p:ph type="title"/>
          </p:nvPr>
        </p:nvSpPr>
        <p:spPr>
          <a:xfrm>
            <a:off x="251520" y="491284"/>
            <a:ext cx="8229600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Resumen ALCANCE Proyecto</a:t>
            </a:r>
            <a:endParaRPr lang="es-ES_tradn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2" name="Group 10"/>
          <p:cNvGrpSpPr/>
          <p:nvPr/>
        </p:nvGrpSpPr>
        <p:grpSpPr>
          <a:xfrm>
            <a:off x="6084169" y="2564904"/>
            <a:ext cx="2097651" cy="2772048"/>
            <a:chOff x="6084168" y="1838265"/>
            <a:chExt cx="2528738" cy="2079036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6084168" y="2463737"/>
              <a:ext cx="2376264" cy="14535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 smtClean="0"/>
                <a:t>4 Entregas Parciales y 1 Entrega Final.</a:t>
              </a:r>
              <a:endParaRPr lang="es-ES_tradnl" sz="1200" dirty="0" smtClean="0"/>
            </a:p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/>
                <a:t>4 meses de proyecto</a:t>
              </a:r>
            </a:p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/>
                <a:t>Validación </a:t>
              </a:r>
              <a:r>
                <a:rPr lang="es-ES_tradnl" sz="1200" dirty="0" smtClean="0"/>
                <a:t>por parte de </a:t>
              </a:r>
              <a:r>
                <a:rPr lang="es-ES_tradnl" sz="1200" dirty="0" err="1" smtClean="0"/>
                <a:t>Bankia</a:t>
              </a:r>
              <a:r>
                <a:rPr lang="es-ES_tradnl" sz="1200" dirty="0" smtClean="0"/>
                <a:t> de cada una de las fases.</a:t>
              </a:r>
            </a:p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 smtClean="0"/>
                <a:t>Servicio </a:t>
              </a:r>
              <a:r>
                <a:rPr lang="es-ES_tradnl" sz="1200" dirty="0" smtClean="0"/>
                <a:t>mantenido y soportado por</a:t>
              </a:r>
              <a:r>
                <a:rPr lang="es-ES_tradnl" sz="1200" dirty="0" smtClean="0"/>
                <a:t> VERBIO.</a:t>
              </a:r>
              <a:endParaRPr lang="es-ES_tradnl" sz="1200" dirty="0" smtClean="0"/>
            </a:p>
          </p:txBody>
        </p:sp>
        <p:sp>
          <p:nvSpPr>
            <p:cNvPr id="25" name="Title 13"/>
            <p:cNvSpPr txBox="1">
              <a:spLocks/>
            </p:cNvSpPr>
            <p:nvPr/>
          </p:nvSpPr>
          <p:spPr>
            <a:xfrm>
              <a:off x="6092626" y="1838265"/>
              <a:ext cx="2520280" cy="532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s-ES_tradnl" sz="2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Alcance Temporal</a:t>
              </a:r>
              <a:endParaRPr lang="es-ES_tradnl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6" name="Straight Connector 69"/>
          <p:cNvCxnSpPr/>
          <p:nvPr/>
        </p:nvCxnSpPr>
        <p:spPr>
          <a:xfrm>
            <a:off x="5796136" y="2330285"/>
            <a:ext cx="0" cy="38350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0"/>
          <p:cNvGrpSpPr/>
          <p:nvPr/>
        </p:nvGrpSpPr>
        <p:grpSpPr>
          <a:xfrm>
            <a:off x="3419872" y="2564904"/>
            <a:ext cx="2236958" cy="2772048"/>
            <a:chOff x="5916234" y="1838265"/>
            <a:chExt cx="2696674" cy="2079036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916234" y="2463737"/>
              <a:ext cx="2696674" cy="14535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 smtClean="0"/>
                <a:t>Front de Pregunta Abierta con enrutamiento </a:t>
              </a:r>
              <a:r>
                <a:rPr lang="es-ES_tradnl" sz="1200" dirty="0" smtClean="0"/>
                <a:t>mínimo del 90%.</a:t>
              </a:r>
            </a:p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 smtClean="0"/>
                <a:t>Contratación Try &amp; </a:t>
              </a:r>
              <a:r>
                <a:rPr lang="es-ES_tradnl" sz="1200" dirty="0" err="1" smtClean="0"/>
                <a:t>Buy</a:t>
              </a:r>
              <a:endParaRPr lang="es-ES_tradnl" sz="1200" dirty="0" smtClean="0"/>
            </a:p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/>
                <a:t>Retroalimentación  </a:t>
              </a:r>
              <a:r>
                <a:rPr lang="es-ES_tradnl" sz="1200" dirty="0" smtClean="0"/>
                <a:t>y operación del </a:t>
              </a:r>
              <a:r>
                <a:rPr lang="es-ES_tradnl" sz="1200" dirty="0"/>
                <a:t>sistema en modo </a:t>
              </a:r>
              <a:r>
                <a:rPr lang="es-ES_tradnl" sz="1200" dirty="0" smtClean="0"/>
                <a:t>servicio.</a:t>
              </a:r>
              <a:endParaRPr lang="es-ES_tradnl" sz="1200" dirty="0" smtClean="0"/>
            </a:p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 smtClean="0"/>
                <a:t>Entrega del Interfaz </a:t>
              </a:r>
              <a:r>
                <a:rPr lang="es-ES_tradnl" sz="1200" dirty="0" smtClean="0"/>
                <a:t>de </a:t>
              </a:r>
              <a:r>
                <a:rPr lang="es-ES_tradnl" sz="1200" dirty="0" smtClean="0"/>
                <a:t>Gestión</a:t>
              </a:r>
              <a:r>
                <a:rPr lang="es-ES_tradnl" sz="1000" dirty="0" smtClean="0"/>
                <a:t>.</a:t>
              </a:r>
              <a:endParaRPr lang="es-ES_tradnl" sz="1000" dirty="0" smtClean="0"/>
            </a:p>
          </p:txBody>
        </p:sp>
        <p:sp>
          <p:nvSpPr>
            <p:cNvPr id="30" name="Title 13"/>
            <p:cNvSpPr txBox="1">
              <a:spLocks/>
            </p:cNvSpPr>
            <p:nvPr/>
          </p:nvSpPr>
          <p:spPr>
            <a:xfrm>
              <a:off x="6092626" y="1838265"/>
              <a:ext cx="2520280" cy="532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s-ES_tradnl" sz="2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Alcance Funcional</a:t>
              </a:r>
              <a:endParaRPr lang="es-ES_tradnl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1" name="Straight Connector 69"/>
          <p:cNvCxnSpPr/>
          <p:nvPr/>
        </p:nvCxnSpPr>
        <p:spPr>
          <a:xfrm>
            <a:off x="3271145" y="2330285"/>
            <a:ext cx="0" cy="38350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10"/>
          <p:cNvGrpSpPr/>
          <p:nvPr/>
        </p:nvGrpSpPr>
        <p:grpSpPr>
          <a:xfrm>
            <a:off x="827584" y="2564904"/>
            <a:ext cx="2232248" cy="2772048"/>
            <a:chOff x="6084168" y="1838265"/>
            <a:chExt cx="2690996" cy="2079036"/>
          </a:xfrm>
        </p:grpSpPr>
        <p:sp>
          <p:nvSpPr>
            <p:cNvPr id="34" name="Content Placeholder 2"/>
            <p:cNvSpPr txBox="1">
              <a:spLocks/>
            </p:cNvSpPr>
            <p:nvPr/>
          </p:nvSpPr>
          <p:spPr>
            <a:xfrm>
              <a:off x="6084168" y="2463737"/>
              <a:ext cx="2690996" cy="145356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 smtClean="0"/>
                <a:t>Implantación </a:t>
              </a:r>
              <a:r>
                <a:rPr lang="es-ES_tradnl" sz="1200" dirty="0" smtClean="0"/>
                <a:t>VERBIO NATURAL </a:t>
              </a:r>
              <a:r>
                <a:rPr lang="es-ES_tradnl" sz="1200" dirty="0" smtClean="0"/>
                <a:t>LANGUAGE en entorno BANKIA.</a:t>
              </a:r>
              <a:endParaRPr lang="es-ES_tradnl" sz="1200" dirty="0" smtClean="0"/>
            </a:p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 smtClean="0"/>
                <a:t>Implantación 25 COMBOS: VERBIO ASR &amp; VERBIO TTS.</a:t>
              </a:r>
            </a:p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/>
                <a:t>Integración con </a:t>
              </a:r>
              <a:r>
                <a:rPr lang="es-ES_tradnl" sz="1200" dirty="0" err="1"/>
                <a:t>Avaya</a:t>
              </a:r>
              <a:r>
                <a:rPr lang="es-ES_tradnl" sz="1200" dirty="0"/>
                <a:t> </a:t>
              </a:r>
              <a:r>
                <a:rPr lang="es-ES_tradnl" sz="1200" dirty="0" err="1"/>
                <a:t>Experience</a:t>
              </a:r>
              <a:r>
                <a:rPr lang="es-ES_tradnl" sz="1200" dirty="0"/>
                <a:t> Portal.</a:t>
              </a:r>
            </a:p>
            <a:p>
              <a:pPr marL="174625" indent="-174625">
                <a:lnSpc>
                  <a:spcPct val="150000"/>
                </a:lnSpc>
                <a:buFont typeface="Arial" charset="0"/>
                <a:buChar char="•"/>
              </a:pPr>
              <a:r>
                <a:rPr lang="es-ES_tradnl" sz="1200" dirty="0" smtClean="0"/>
                <a:t>Generación </a:t>
              </a:r>
              <a:r>
                <a:rPr lang="es-ES_tradnl" sz="1200" dirty="0" smtClean="0"/>
                <a:t>de los modelos en base a ontologías de terceros y llamadas de muestra.</a:t>
              </a:r>
            </a:p>
          </p:txBody>
        </p:sp>
        <p:sp>
          <p:nvSpPr>
            <p:cNvPr id="35" name="Title 13"/>
            <p:cNvSpPr txBox="1">
              <a:spLocks/>
            </p:cNvSpPr>
            <p:nvPr/>
          </p:nvSpPr>
          <p:spPr>
            <a:xfrm>
              <a:off x="6092626" y="1838265"/>
              <a:ext cx="2520280" cy="5322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es-ES_tradnl" sz="2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Alcance Técnico</a:t>
              </a:r>
              <a:endParaRPr lang="es-ES_tradnl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6" name="Straight Connector 69"/>
          <p:cNvCxnSpPr/>
          <p:nvPr/>
        </p:nvCxnSpPr>
        <p:spPr>
          <a:xfrm>
            <a:off x="539551" y="2330285"/>
            <a:ext cx="0" cy="38350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1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611560" y="5567295"/>
            <a:ext cx="7992888" cy="814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200" dirty="0" smtClean="0"/>
              <a:t>El </a:t>
            </a:r>
            <a:r>
              <a:rPr lang="es-ES_tradnl" sz="1200" b="1" i="1" dirty="0" smtClean="0"/>
              <a:t>portal de lenguaje natural  </a:t>
            </a:r>
            <a:r>
              <a:rPr lang="es-ES_tradnl" sz="1200" dirty="0" smtClean="0"/>
              <a:t>de BANKIA permitirá interactuar con los empleados de sus agencias de forma rápida y eficaz,  teniendo en cuenta tanto lo que nos dicen como la forma en que lo dicen.  Quedan excluidas en esta proyecto la </a:t>
            </a:r>
            <a:r>
              <a:rPr lang="es-ES_tradnl" sz="1200" i="1" dirty="0" smtClean="0"/>
              <a:t>detección emocional</a:t>
            </a:r>
            <a:r>
              <a:rPr lang="es-ES_tradnl" sz="1200" b="1" i="1" dirty="0" smtClean="0"/>
              <a:t> y otras variables que facilitan el diálogo</a:t>
            </a:r>
            <a:r>
              <a:rPr lang="es-ES_tradnl" sz="1200" i="1" dirty="0" smtClean="0"/>
              <a:t>, tipo detección de edad y género, </a:t>
            </a:r>
            <a:r>
              <a:rPr lang="es-ES_tradnl" sz="1200" dirty="0" smtClean="0"/>
              <a:t>por estar fuera del alcance básico requerido.</a:t>
            </a:r>
          </a:p>
          <a:p>
            <a:pPr marL="0" indent="0">
              <a:buNone/>
            </a:pPr>
            <a:r>
              <a:rPr lang="es-ES_tradnl" sz="1200" i="1" dirty="0" smtClean="0"/>
              <a:t>El sistema </a:t>
            </a:r>
            <a:r>
              <a:rPr lang="es-ES_tradnl" sz="1200" dirty="0" smtClean="0"/>
              <a:t>permite en tiempo real reaccionar y adaptarse al estilo de diálogo entre el usuario del portal y el sistema. </a:t>
            </a:r>
            <a:endParaRPr lang="es-ES_tradnl" sz="1200" dirty="0"/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6" y="219867"/>
            <a:ext cx="327273" cy="39360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/>
              <a:t>07</a:t>
            </a:r>
            <a:endParaRPr lang="es-ES_tradnl" sz="1100" b="1" dirty="0"/>
          </a:p>
        </p:txBody>
      </p:sp>
      <p:sp>
        <p:nvSpPr>
          <p:cNvPr id="20" name="Title 13"/>
          <p:cNvSpPr>
            <a:spLocks noGrp="1"/>
          </p:cNvSpPr>
          <p:nvPr>
            <p:ph type="title"/>
          </p:nvPr>
        </p:nvSpPr>
        <p:spPr>
          <a:xfrm>
            <a:off x="457200" y="491284"/>
            <a:ext cx="8229600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Portal de Lenguaje natural empáticos</a:t>
            </a:r>
            <a:endParaRPr lang="es-ES_tradn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Agrupar 1"/>
          <p:cNvGrpSpPr/>
          <p:nvPr/>
        </p:nvGrpSpPr>
        <p:grpSpPr>
          <a:xfrm>
            <a:off x="769528" y="932723"/>
            <a:ext cx="7585230" cy="4224471"/>
            <a:chOff x="769528" y="699542"/>
            <a:chExt cx="7585230" cy="3168351"/>
          </a:xfrm>
        </p:grpSpPr>
        <p:graphicFrame>
          <p:nvGraphicFramePr>
            <p:cNvPr id="22" name="Diagram 8"/>
            <p:cNvGraphicFramePr/>
            <p:nvPr>
              <p:extLst>
                <p:ext uri="{D42A27DB-BD31-4B8C-83A1-F6EECF244321}">
                  <p14:modId xmlns:p14="http://schemas.microsoft.com/office/powerpoint/2010/main" val="426571201"/>
                </p:ext>
              </p:extLst>
            </p:nvPr>
          </p:nvGraphicFramePr>
          <p:xfrm>
            <a:off x="848387" y="699542"/>
            <a:ext cx="7416824" cy="28330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7549020" y="1871893"/>
              <a:ext cx="239577" cy="248465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_tradnl" sz="2800"/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769528" y="2859782"/>
              <a:ext cx="1371900" cy="10081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ES_tradnl" sz="1050" dirty="0" smtClean="0"/>
                <a:t>Los portales de voz permiten de forma sencilla desarrollar diálogos integrando la mejor tecnología de reconocimiento y voces que se ajusten a las necesidades del cliente</a:t>
              </a:r>
              <a:endParaRPr lang="es-ES_tradnl" sz="1050" dirty="0"/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2843808" y="2859780"/>
              <a:ext cx="1371900" cy="7670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ES_tradnl" sz="1050" dirty="0" err="1" smtClean="0"/>
                <a:t>Speech</a:t>
              </a:r>
              <a:r>
                <a:rPr lang="es-ES_tradnl" sz="1050" dirty="0" smtClean="0"/>
                <a:t> &amp; Text </a:t>
              </a:r>
              <a:r>
                <a:rPr lang="es-ES_tradnl" sz="1050" dirty="0" err="1" smtClean="0"/>
                <a:t>Analytics</a:t>
              </a:r>
              <a:r>
                <a:rPr lang="es-ES_tradnl" sz="1050" dirty="0" smtClean="0"/>
                <a:t> analiza en tiempo real la interacción con el usuario, permitiendo modular la comunicación con el mismo.</a:t>
              </a:r>
              <a:endParaRPr lang="es-ES_tradnl" sz="1050" dirty="0"/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4932040" y="2859780"/>
              <a:ext cx="1371900" cy="6950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s-ES_tradnl" sz="1050" dirty="0" smtClean="0"/>
                <a:t>Los sistemas de biometría vocal de Verbio permiten ofrecer las máximas garantías de seguridad</a:t>
              </a:r>
              <a:endParaRPr lang="es-ES_tradnl" sz="1050" dirty="0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6982858" y="3100841"/>
              <a:ext cx="1371900" cy="5510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s-ES_tradnl" sz="1050" dirty="0"/>
            </a:p>
          </p:txBody>
        </p:sp>
        <p:pic>
          <p:nvPicPr>
            <p:cNvPr id="30" name="Imagen 37" descr="icon_portales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7624" y="1767079"/>
              <a:ext cx="504056" cy="377468"/>
            </a:xfrm>
            <a:prstGeom prst="rect">
              <a:avLst/>
            </a:prstGeom>
          </p:spPr>
        </p:pic>
        <p:pic>
          <p:nvPicPr>
            <p:cNvPr id="31" name="Imagen 38" descr="icon_sa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1883" y="1767079"/>
              <a:ext cx="422947" cy="377469"/>
            </a:xfrm>
            <a:prstGeom prst="rect">
              <a:avLst/>
            </a:prstGeom>
          </p:spPr>
        </p:pic>
        <p:pic>
          <p:nvPicPr>
            <p:cNvPr id="32" name="Imagen 39" descr="icon_biometria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84738" y="1728306"/>
              <a:ext cx="360040" cy="429089"/>
            </a:xfrm>
            <a:prstGeom prst="rect">
              <a:avLst/>
            </a:prstGeom>
          </p:spPr>
        </p:pic>
      </p:grpSp>
      <p:sp>
        <p:nvSpPr>
          <p:cNvPr id="34" name="Title 1"/>
          <p:cNvSpPr txBox="1">
            <a:spLocks/>
          </p:cNvSpPr>
          <p:nvPr/>
        </p:nvSpPr>
        <p:spPr>
          <a:xfrm>
            <a:off x="481053" y="1079832"/>
            <a:ext cx="8229600" cy="48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14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Evolucionamos la comunicación para </a:t>
            </a:r>
            <a:r>
              <a:rPr lang="es-ES_tradnl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adaptarnos al entorno y emociones de las personas</a:t>
            </a:r>
            <a:endParaRPr lang="es-ES_tradnl" sz="1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769528" y="1564576"/>
            <a:ext cx="1340248" cy="3858703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35 CuadroTexto"/>
          <p:cNvSpPr txBox="1"/>
          <p:nvPr/>
        </p:nvSpPr>
        <p:spPr>
          <a:xfrm>
            <a:off x="927604" y="1628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Alcance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395536" y="491284"/>
            <a:ext cx="8568953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Características Funcionales - </a:t>
            </a:r>
            <a:r>
              <a:rPr lang="es-ES_tradnl" b="1" dirty="0" smtClean="0">
                <a:solidFill>
                  <a:schemeClr val="bg1"/>
                </a:solidFill>
              </a:rPr>
              <a:t>Portal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r>
              <a:rPr lang="es-ES_tradnl" b="1" dirty="0" smtClean="0">
                <a:solidFill>
                  <a:schemeClr val="bg1"/>
                </a:solidFill>
              </a:rPr>
              <a:t>BANKIA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accent5">
                    <a:lumMod val="75000"/>
                  </a:schemeClr>
                </a:solidFill>
              </a:rPr>
              <a:t>08</a:t>
            </a:r>
            <a:endParaRPr lang="es-ES_tradnl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5179" y="1731970"/>
            <a:ext cx="3780817" cy="415498"/>
          </a:xfrm>
        </p:spPr>
        <p:txBody>
          <a:bodyPr wrap="square">
            <a:spAutoFit/>
          </a:bodyPr>
          <a:lstStyle/>
          <a:p>
            <a:r>
              <a:rPr lang="es-ES_tradnl" sz="1050" b="1" dirty="0">
                <a:solidFill>
                  <a:schemeClr val="bg1"/>
                </a:solidFill>
              </a:rPr>
              <a:t>Robusto frente a modelos cambiantes y con evolución constante.</a:t>
            </a:r>
          </a:p>
        </p:txBody>
      </p:sp>
      <p:sp>
        <p:nvSpPr>
          <p:cNvPr id="9" name="Title 13"/>
          <p:cNvSpPr txBox="1">
            <a:spLocks/>
          </p:cNvSpPr>
          <p:nvPr/>
        </p:nvSpPr>
        <p:spPr>
          <a:xfrm>
            <a:off x="708489" y="1412202"/>
            <a:ext cx="3839172" cy="33855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1600" dirty="0" smtClean="0">
                <a:solidFill>
                  <a:schemeClr val="bg1"/>
                </a:solidFill>
              </a:rPr>
              <a:t>Uso de Modelos Estadísticos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05170" y="2549137"/>
            <a:ext cx="7323213" cy="6093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sz="1050" dirty="0">
                <a:solidFill>
                  <a:schemeClr val="bg1"/>
                </a:solidFill>
              </a:rPr>
              <a:t>Empleado para obtener </a:t>
            </a:r>
            <a:r>
              <a:rPr lang="es-ES_tradnl" sz="1050" dirty="0" err="1">
                <a:solidFill>
                  <a:schemeClr val="bg1"/>
                </a:solidFill>
              </a:rPr>
              <a:t>metadata</a:t>
            </a:r>
            <a:r>
              <a:rPr lang="es-ES_tradnl" sz="1050" dirty="0">
                <a:solidFill>
                  <a:schemeClr val="bg1"/>
                </a:solidFill>
              </a:rPr>
              <a:t> y generar reglas lógicas para categorías simples y estáticas.</a:t>
            </a:r>
          </a:p>
          <a:p>
            <a:pPr fontAlgn="auto">
              <a:spcAft>
                <a:spcPts val="0"/>
              </a:spcAft>
            </a:pPr>
            <a:r>
              <a:rPr lang="es-ES_tradnl" sz="1050" dirty="0">
                <a:solidFill>
                  <a:schemeClr val="bg1"/>
                </a:solidFill>
              </a:rPr>
              <a:t>Esa estrategia se aplica tanto a texto, una vez están transcritas las conversaciones, como a los audios directamente. El uso de una u </a:t>
            </a:r>
            <a:r>
              <a:rPr lang="es-ES_tradnl" sz="1050" dirty="0" smtClean="0">
                <a:solidFill>
                  <a:schemeClr val="bg1"/>
                </a:solidFill>
              </a:rPr>
              <a:t>otra </a:t>
            </a:r>
            <a:r>
              <a:rPr lang="es-ES_tradnl" sz="1050" dirty="0">
                <a:solidFill>
                  <a:schemeClr val="bg1"/>
                </a:solidFill>
              </a:rPr>
              <a:t>estratégica dependerá de las características de la llamada.</a:t>
            </a:r>
          </a:p>
        </p:txBody>
      </p:sp>
      <p:sp>
        <p:nvSpPr>
          <p:cNvPr id="11" name="Title 13"/>
          <p:cNvSpPr txBox="1">
            <a:spLocks/>
          </p:cNvSpPr>
          <p:nvPr/>
        </p:nvSpPr>
        <p:spPr>
          <a:xfrm>
            <a:off x="708489" y="2204864"/>
            <a:ext cx="3839172" cy="33855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1600" dirty="0">
                <a:solidFill>
                  <a:schemeClr val="bg1"/>
                </a:solidFill>
              </a:rPr>
              <a:t>Uso de Modelos </a:t>
            </a:r>
            <a:r>
              <a:rPr lang="es-ES_tradnl" sz="1600" dirty="0" smtClean="0">
                <a:solidFill>
                  <a:schemeClr val="bg1"/>
                </a:solidFill>
              </a:rPr>
              <a:t>Deterministas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12" name="Oval 24"/>
          <p:cNvSpPr/>
          <p:nvPr/>
        </p:nvSpPr>
        <p:spPr>
          <a:xfrm>
            <a:off x="467544" y="2267502"/>
            <a:ext cx="237626" cy="23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538941" y="2303484"/>
            <a:ext cx="94869" cy="13118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" name="Oval 24"/>
          <p:cNvSpPr/>
          <p:nvPr/>
        </p:nvSpPr>
        <p:spPr>
          <a:xfrm>
            <a:off x="488922" y="1470270"/>
            <a:ext cx="237626" cy="23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560319" y="1506252"/>
            <a:ext cx="94869" cy="13118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" name="Title 13"/>
          <p:cNvSpPr txBox="1">
            <a:spLocks/>
          </p:cNvSpPr>
          <p:nvPr/>
        </p:nvSpPr>
        <p:spPr>
          <a:xfrm>
            <a:off x="708489" y="3300341"/>
            <a:ext cx="6181806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1600" dirty="0" smtClean="0">
                <a:solidFill>
                  <a:schemeClr val="bg1"/>
                </a:solidFill>
              </a:rPr>
              <a:t>INTERFAZ DE GESTIÓN con los siguientes procesos: </a:t>
            </a:r>
          </a:p>
          <a:p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58" name="Oval 24"/>
          <p:cNvSpPr/>
          <p:nvPr/>
        </p:nvSpPr>
        <p:spPr>
          <a:xfrm>
            <a:off x="480244" y="3376844"/>
            <a:ext cx="237626" cy="23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Freeform 25"/>
          <p:cNvSpPr>
            <a:spLocks/>
          </p:cNvSpPr>
          <p:nvPr/>
        </p:nvSpPr>
        <p:spPr bwMode="auto">
          <a:xfrm>
            <a:off x="551641" y="3412826"/>
            <a:ext cx="94869" cy="13118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705170" y="3660381"/>
            <a:ext cx="6087843" cy="18789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" sz="1050" dirty="0" smtClean="0">
                <a:solidFill>
                  <a:schemeClr val="bg1"/>
                </a:solidFill>
              </a:rPr>
              <a:t>Revisión del estado de la operativa</a:t>
            </a:r>
          </a:p>
          <a:p>
            <a:pPr fontAlgn="auto">
              <a:spcAft>
                <a:spcPts val="0"/>
              </a:spcAft>
            </a:pPr>
            <a:r>
              <a:rPr lang="es-ES" sz="1050" dirty="0" smtClean="0">
                <a:solidFill>
                  <a:schemeClr val="bg1"/>
                </a:solidFill>
              </a:rPr>
              <a:t>Retroalimentación autónoma para BANKIA. </a:t>
            </a:r>
          </a:p>
          <a:p>
            <a:pPr fontAlgn="auto">
              <a:spcAft>
                <a:spcPts val="0"/>
              </a:spcAft>
            </a:pPr>
            <a:r>
              <a:rPr lang="es-ES" sz="1050" dirty="0" smtClean="0">
                <a:solidFill>
                  <a:schemeClr val="bg1"/>
                </a:solidFill>
              </a:rPr>
              <a:t>Generación de nuevas Clases- Categorías y Modelos SLM / SSM ( No incluida en el piloto)</a:t>
            </a:r>
          </a:p>
          <a:p>
            <a:pPr fontAlgn="auto">
              <a:spcAft>
                <a:spcPts val="0"/>
              </a:spcAft>
            </a:pPr>
            <a:r>
              <a:rPr lang="es-ES" sz="1050" dirty="0" err="1" smtClean="0">
                <a:solidFill>
                  <a:schemeClr val="bg1"/>
                </a:solidFill>
              </a:rPr>
              <a:t>Reporting</a:t>
            </a:r>
            <a:r>
              <a:rPr lang="es-ES" sz="1050" dirty="0" smtClean="0">
                <a:solidFill>
                  <a:schemeClr val="bg1"/>
                </a:solidFill>
              </a:rPr>
              <a:t>  del estado de la operativa de enrutamiento. Que incluye las métricas:</a:t>
            </a:r>
          </a:p>
          <a:p>
            <a:pPr lvl="1" fontAlgn="auto"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</a:rPr>
              <a:t>Volúmenes de </a:t>
            </a:r>
            <a:r>
              <a:rPr lang="es-ES" dirty="0" smtClean="0">
                <a:solidFill>
                  <a:schemeClr val="bg1"/>
                </a:solidFill>
              </a:rPr>
              <a:t>llamadas</a:t>
            </a:r>
          </a:p>
          <a:p>
            <a:pPr lvl="1" fontAlgn="auto"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</a:rPr>
              <a:t>D</a:t>
            </a:r>
            <a:r>
              <a:rPr lang="es-ES" dirty="0" smtClean="0">
                <a:solidFill>
                  <a:schemeClr val="bg1"/>
                </a:solidFill>
              </a:rPr>
              <a:t>istribución de las llamadas por servicio </a:t>
            </a:r>
            <a:r>
              <a:rPr lang="es-ES" dirty="0" err="1" smtClean="0">
                <a:solidFill>
                  <a:schemeClr val="bg1"/>
                </a:solidFill>
              </a:rPr>
              <a:t>enrutado</a:t>
            </a:r>
            <a:endParaRPr lang="es-ES" dirty="0" smtClean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s-ES" dirty="0" smtClean="0">
                <a:solidFill>
                  <a:schemeClr val="bg1"/>
                </a:solidFill>
              </a:rPr>
              <a:t>Porcentaje </a:t>
            </a:r>
            <a:r>
              <a:rPr lang="es-ES" dirty="0">
                <a:solidFill>
                  <a:schemeClr val="bg1"/>
                </a:solidFill>
              </a:rPr>
              <a:t>de </a:t>
            </a:r>
            <a:r>
              <a:rPr lang="es-ES" dirty="0" smtClean="0">
                <a:solidFill>
                  <a:schemeClr val="bg1"/>
                </a:solidFill>
              </a:rPr>
              <a:t>llamadas correctamente </a:t>
            </a:r>
            <a:r>
              <a:rPr lang="es-ES" dirty="0" err="1" smtClean="0">
                <a:solidFill>
                  <a:schemeClr val="bg1"/>
                </a:solidFill>
              </a:rPr>
              <a:t>enrutadas</a:t>
            </a:r>
            <a:endParaRPr lang="es-ES" dirty="0" smtClean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s-ES" dirty="0" smtClean="0">
                <a:solidFill>
                  <a:schemeClr val="bg1"/>
                </a:solidFill>
              </a:rPr>
              <a:t>Otras métricas.</a:t>
            </a:r>
            <a:endParaRPr lang="es-ES" dirty="0">
              <a:solidFill>
                <a:schemeClr val="bg1"/>
              </a:solidFill>
            </a:endParaRPr>
          </a:p>
          <a:p>
            <a:pPr lvl="1" fontAlgn="auto">
              <a:spcAft>
                <a:spcPts val="0"/>
              </a:spcAft>
            </a:pPr>
            <a:endParaRPr lang="es-ES" sz="850" dirty="0">
              <a:solidFill>
                <a:schemeClr val="bg1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05170" y="5861505"/>
            <a:ext cx="7323213" cy="7709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_tradnl" sz="1050" dirty="0">
                <a:solidFill>
                  <a:schemeClr val="bg1"/>
                </a:solidFill>
              </a:rPr>
              <a:t>Para aquellas categorías que contengan una semántica similar se aplicarán modelos de desambiguación, que incluyen desde preguntas directas a </a:t>
            </a:r>
            <a:r>
              <a:rPr lang="es-ES_tradnl" sz="1050" dirty="0" smtClean="0">
                <a:solidFill>
                  <a:schemeClr val="bg1"/>
                </a:solidFill>
              </a:rPr>
              <a:t>estrategias </a:t>
            </a:r>
            <a:r>
              <a:rPr lang="es-ES_tradnl" sz="1050" dirty="0">
                <a:solidFill>
                  <a:schemeClr val="bg1"/>
                </a:solidFill>
              </a:rPr>
              <a:t>de desambiguación basadas en Modelos </a:t>
            </a:r>
            <a:r>
              <a:rPr lang="es-ES_tradnl" sz="1050" dirty="0" smtClean="0">
                <a:solidFill>
                  <a:schemeClr val="bg1"/>
                </a:solidFill>
              </a:rPr>
              <a:t>deterministas o IVR.</a:t>
            </a:r>
          </a:p>
          <a:p>
            <a:pPr fontAlgn="auto">
              <a:spcAft>
                <a:spcPts val="0"/>
              </a:spcAft>
            </a:pPr>
            <a:r>
              <a:rPr lang="es-ES_tradnl" sz="1050" dirty="0" smtClean="0">
                <a:solidFill>
                  <a:schemeClr val="bg1"/>
                </a:solidFill>
              </a:rPr>
              <a:t>Podrán emplearse también tácticas de confirmación que ayuden a evangelizar y formar a los usuarios que puedan tener tendencia ser mal </a:t>
            </a:r>
            <a:r>
              <a:rPr lang="es-ES_tradnl" sz="1050" dirty="0" err="1" smtClean="0">
                <a:solidFill>
                  <a:schemeClr val="bg1"/>
                </a:solidFill>
              </a:rPr>
              <a:t>enrutados</a:t>
            </a:r>
            <a:r>
              <a:rPr lang="es-ES_tradnl" sz="1050" dirty="0" smtClean="0">
                <a:solidFill>
                  <a:schemeClr val="bg1"/>
                </a:solidFill>
              </a:rPr>
              <a:t>.</a:t>
            </a:r>
            <a:endParaRPr lang="es-ES_tradnl" sz="1050" dirty="0">
              <a:solidFill>
                <a:schemeClr val="bg1"/>
              </a:solidFill>
            </a:endParaRPr>
          </a:p>
        </p:txBody>
      </p:sp>
      <p:sp>
        <p:nvSpPr>
          <p:cNvPr id="35" name="Title 13"/>
          <p:cNvSpPr txBox="1">
            <a:spLocks/>
          </p:cNvSpPr>
          <p:nvPr/>
        </p:nvSpPr>
        <p:spPr>
          <a:xfrm>
            <a:off x="708488" y="5517232"/>
            <a:ext cx="7319895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1600" dirty="0" smtClean="0">
                <a:solidFill>
                  <a:schemeClr val="bg1"/>
                </a:solidFill>
              </a:rPr>
              <a:t>Modelos de </a:t>
            </a:r>
            <a:r>
              <a:rPr lang="es-ES_tradnl" sz="1600" dirty="0" smtClean="0">
                <a:solidFill>
                  <a:schemeClr val="bg1"/>
                </a:solidFill>
              </a:rPr>
              <a:t>Desambiguación y Confirmación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36" name="Oval 24"/>
          <p:cNvSpPr/>
          <p:nvPr/>
        </p:nvSpPr>
        <p:spPr>
          <a:xfrm>
            <a:off x="467544" y="5579870"/>
            <a:ext cx="237626" cy="23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538941" y="5615852"/>
            <a:ext cx="94869" cy="13118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155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flipH="1">
            <a:off x="0" y="0"/>
            <a:ext cx="9144000" cy="50611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itle 13"/>
          <p:cNvSpPr>
            <a:spLocks noGrp="1"/>
          </p:cNvSpPr>
          <p:nvPr>
            <p:ph type="title"/>
          </p:nvPr>
        </p:nvSpPr>
        <p:spPr>
          <a:xfrm>
            <a:off x="395536" y="491284"/>
            <a:ext cx="7272809" cy="709713"/>
          </a:xfrm>
        </p:spPr>
        <p:txBody>
          <a:bodyPr>
            <a:no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Alcance Técnico Solución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0" name="Flowchart: Off-page Connector 29"/>
          <p:cNvSpPr/>
          <p:nvPr/>
        </p:nvSpPr>
        <p:spPr>
          <a:xfrm>
            <a:off x="8637216" y="214696"/>
            <a:ext cx="327273" cy="393600"/>
          </a:xfrm>
          <a:prstGeom prst="flowChartOffpageConnector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accent5">
                    <a:lumMod val="75000"/>
                  </a:schemeClr>
                </a:solidFill>
              </a:rPr>
              <a:t>09</a:t>
            </a:r>
            <a:endParaRPr lang="es-ES_tradnl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itle 13"/>
          <p:cNvSpPr txBox="1">
            <a:spLocks/>
          </p:cNvSpPr>
          <p:nvPr/>
        </p:nvSpPr>
        <p:spPr>
          <a:xfrm>
            <a:off x="708488" y="1260050"/>
            <a:ext cx="7928728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1600" dirty="0" smtClean="0">
                <a:solidFill>
                  <a:schemeClr val="bg1"/>
                </a:solidFill>
              </a:rPr>
              <a:t>Integración de VERBIO NATURAL LANGUAGE mediante MRCP</a:t>
            </a:r>
            <a:r>
              <a:rPr lang="es-ES_tradnl" sz="1600" dirty="0" smtClean="0">
                <a:solidFill>
                  <a:srgbClr val="FF0000"/>
                </a:solidFill>
              </a:rPr>
              <a:t> </a:t>
            </a:r>
            <a:r>
              <a:rPr lang="es-ES_tradnl" sz="1600" dirty="0" smtClean="0">
                <a:solidFill>
                  <a:schemeClr val="bg1"/>
                </a:solidFill>
              </a:rPr>
              <a:t>con AVAYA </a:t>
            </a:r>
            <a:r>
              <a:rPr lang="es-ES_tradnl" sz="1600" dirty="0" err="1" smtClean="0">
                <a:solidFill>
                  <a:schemeClr val="bg1"/>
                </a:solidFill>
              </a:rPr>
              <a:t>Experience</a:t>
            </a:r>
            <a:r>
              <a:rPr lang="es-ES_tradnl" sz="1600" dirty="0" smtClean="0">
                <a:solidFill>
                  <a:schemeClr val="bg1"/>
                </a:solidFill>
              </a:rPr>
              <a:t> Portal (o plataformas con soporte MRCP)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35" name="Title 13"/>
          <p:cNvSpPr txBox="1">
            <a:spLocks/>
          </p:cNvSpPr>
          <p:nvPr/>
        </p:nvSpPr>
        <p:spPr>
          <a:xfrm>
            <a:off x="708488" y="2103240"/>
            <a:ext cx="7928728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600" dirty="0" smtClean="0">
                <a:solidFill>
                  <a:schemeClr val="bg1"/>
                </a:solidFill>
              </a:rPr>
              <a:t>Uso de la plataforma IVR existente en BANKIA </a:t>
            </a:r>
            <a:r>
              <a:rPr lang="es-ES" sz="1600" dirty="0" smtClean="0">
                <a:solidFill>
                  <a:schemeClr val="bg1"/>
                </a:solidFill>
              </a:rPr>
              <a:t>(AVAYA)</a:t>
            </a:r>
            <a:endParaRPr lang="es-ES" sz="1600" dirty="0" smtClean="0">
              <a:solidFill>
                <a:srgbClr val="FF0000"/>
              </a:solidFill>
            </a:endParaRPr>
          </a:p>
        </p:txBody>
      </p:sp>
      <p:sp>
        <p:nvSpPr>
          <p:cNvPr id="36" name="Oval 24"/>
          <p:cNvSpPr/>
          <p:nvPr/>
        </p:nvSpPr>
        <p:spPr>
          <a:xfrm>
            <a:off x="467544" y="2165878"/>
            <a:ext cx="237626" cy="23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Freeform 25"/>
          <p:cNvSpPr>
            <a:spLocks/>
          </p:cNvSpPr>
          <p:nvPr/>
        </p:nvSpPr>
        <p:spPr bwMode="auto">
          <a:xfrm>
            <a:off x="538941" y="2201860"/>
            <a:ext cx="94869" cy="13118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" name="Oval 24"/>
          <p:cNvSpPr/>
          <p:nvPr/>
        </p:nvSpPr>
        <p:spPr>
          <a:xfrm>
            <a:off x="488922" y="1441228"/>
            <a:ext cx="237626" cy="23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Freeform 25"/>
          <p:cNvSpPr>
            <a:spLocks/>
          </p:cNvSpPr>
          <p:nvPr/>
        </p:nvSpPr>
        <p:spPr bwMode="auto">
          <a:xfrm>
            <a:off x="560319" y="1477210"/>
            <a:ext cx="94869" cy="13118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6" name="Title 13"/>
          <p:cNvSpPr txBox="1">
            <a:spLocks/>
          </p:cNvSpPr>
          <p:nvPr/>
        </p:nvSpPr>
        <p:spPr>
          <a:xfrm>
            <a:off x="746473" y="5649438"/>
            <a:ext cx="7890743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600" dirty="0" smtClean="0">
                <a:solidFill>
                  <a:schemeClr val="tx1"/>
                </a:solidFill>
              </a:rPr>
              <a:t>En la siguiente dispositiva se presenta la arquitectura empleada para la instalación.</a:t>
            </a:r>
          </a:p>
        </p:txBody>
      </p:sp>
      <p:sp>
        <p:nvSpPr>
          <p:cNvPr id="47" name="Oval 24"/>
          <p:cNvSpPr/>
          <p:nvPr/>
        </p:nvSpPr>
        <p:spPr>
          <a:xfrm>
            <a:off x="526907" y="5707506"/>
            <a:ext cx="237626" cy="23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8" name="Freeform 25"/>
          <p:cNvSpPr>
            <a:spLocks/>
          </p:cNvSpPr>
          <p:nvPr/>
        </p:nvSpPr>
        <p:spPr bwMode="auto">
          <a:xfrm>
            <a:off x="598304" y="5743488"/>
            <a:ext cx="94869" cy="13118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" name="Title 13"/>
          <p:cNvSpPr txBox="1">
            <a:spLocks/>
          </p:cNvSpPr>
          <p:nvPr/>
        </p:nvSpPr>
        <p:spPr>
          <a:xfrm>
            <a:off x="708488" y="3471392"/>
            <a:ext cx="8111984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1600" dirty="0" smtClean="0">
                <a:solidFill>
                  <a:schemeClr val="bg1"/>
                </a:solidFill>
              </a:rPr>
              <a:t>Implantación de VERBIO NATURAL LANGUAGE con su Interfaz web de supervisión centralizada ( Verbio </a:t>
            </a:r>
            <a:r>
              <a:rPr lang="es-ES_tradnl" sz="1600" dirty="0" err="1" smtClean="0">
                <a:solidFill>
                  <a:schemeClr val="bg1"/>
                </a:solidFill>
              </a:rPr>
              <a:t>Dashboard</a:t>
            </a:r>
            <a:r>
              <a:rPr lang="es-ES_tradnl" sz="1600" dirty="0" smtClean="0">
                <a:solidFill>
                  <a:schemeClr val="bg1"/>
                </a:solidFill>
              </a:rPr>
              <a:t>)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51" name="Oval 24"/>
          <p:cNvSpPr/>
          <p:nvPr/>
        </p:nvSpPr>
        <p:spPr>
          <a:xfrm>
            <a:off x="482058" y="3645024"/>
            <a:ext cx="237626" cy="23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Freeform 25"/>
          <p:cNvSpPr>
            <a:spLocks/>
          </p:cNvSpPr>
          <p:nvPr/>
        </p:nvSpPr>
        <p:spPr bwMode="auto">
          <a:xfrm>
            <a:off x="553455" y="3681006"/>
            <a:ext cx="94869" cy="13118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itle 13"/>
          <p:cNvSpPr txBox="1">
            <a:spLocks/>
          </p:cNvSpPr>
          <p:nvPr/>
        </p:nvSpPr>
        <p:spPr>
          <a:xfrm>
            <a:off x="693173" y="2538073"/>
            <a:ext cx="7695251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_tradnl" sz="1600" dirty="0" smtClean="0">
                <a:solidFill>
                  <a:schemeClr val="bg1"/>
                </a:solidFill>
              </a:rPr>
              <a:t>El Licenciamiento VERBIO empleado (VERBIO ASR &amp;VERBIO TTS) se compondrá de 25 licencias temporales por 3 meses, hasta la validación de la solución.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55" name="Oval 24"/>
          <p:cNvSpPr/>
          <p:nvPr/>
        </p:nvSpPr>
        <p:spPr>
          <a:xfrm>
            <a:off x="473607" y="2842362"/>
            <a:ext cx="237626" cy="23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545004" y="2878344"/>
            <a:ext cx="94869" cy="13118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0" name="Title 13"/>
          <p:cNvSpPr txBox="1">
            <a:spLocks/>
          </p:cNvSpPr>
          <p:nvPr/>
        </p:nvSpPr>
        <p:spPr>
          <a:xfrm>
            <a:off x="708488" y="4293096"/>
            <a:ext cx="7928728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s-ES" sz="1600" dirty="0" smtClean="0">
                <a:solidFill>
                  <a:schemeClr val="bg1"/>
                </a:solidFill>
              </a:rPr>
              <a:t>El equipo técnico de BANKIA realizará la programación sobre AVAYA</a:t>
            </a:r>
            <a:endParaRPr lang="es-ES" sz="1600" dirty="0" smtClean="0">
              <a:solidFill>
                <a:srgbClr val="FF0000"/>
              </a:solidFill>
            </a:endParaRPr>
          </a:p>
        </p:txBody>
      </p:sp>
      <p:sp>
        <p:nvSpPr>
          <p:cNvPr id="22" name="Oval 24"/>
          <p:cNvSpPr/>
          <p:nvPr/>
        </p:nvSpPr>
        <p:spPr>
          <a:xfrm>
            <a:off x="467544" y="4355734"/>
            <a:ext cx="237626" cy="23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Freeform 25"/>
          <p:cNvSpPr>
            <a:spLocks/>
          </p:cNvSpPr>
          <p:nvPr/>
        </p:nvSpPr>
        <p:spPr bwMode="auto">
          <a:xfrm>
            <a:off x="538941" y="4391716"/>
            <a:ext cx="94869" cy="131184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29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9,90228"/>
  <p:tag name="ADV_LEFT" val="144,3124"/>
  <p:tag name="ADV_HEIGHT" val="281,25"/>
  <p:tag name="ADV_WIDTH" val="491,375"/>
</p:tagLst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>
                <a:tint val="75000"/>
              </a:prst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>
                <a:tint val="75000"/>
              </a:prst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>
                <a:tint val="75000"/>
              </a:prst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>
                <a:tint val="75000"/>
              </a:prst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>
                <a:tint val="75000"/>
              </a:prst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/>
        </a:solidFill>
      </a:spPr>
      <a:bodyPr vert="horz" lIns="91440" tIns="45720" rIns="91440" bIns="45720" rtlCol="0" anchor="ctr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>
                <a:tint val="75000"/>
              </a:prst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yas Theme Color">
    <a:dk1>
      <a:srgbClr val="5C5C5C"/>
    </a:dk1>
    <a:lt1>
      <a:sysClr val="window" lastClr="FFFFFF"/>
    </a:lt1>
    <a:dk2>
      <a:srgbClr val="3F3F3F"/>
    </a:dk2>
    <a:lt2>
      <a:srgbClr val="FCFCFC"/>
    </a:lt2>
    <a:accent1>
      <a:srgbClr val="1B6AA3"/>
    </a:accent1>
    <a:accent2>
      <a:srgbClr val="84CBC5"/>
    </a:accent2>
    <a:accent3>
      <a:srgbClr val="F8D35E"/>
    </a:accent3>
    <a:accent4>
      <a:srgbClr val="F47264"/>
    </a:accent4>
    <a:accent5>
      <a:srgbClr val="7CC8EC"/>
    </a:accent5>
    <a:accent6>
      <a:srgbClr val="868AD1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36901</TotalTime>
  <Words>1983</Words>
  <Application>Microsoft Office PowerPoint</Application>
  <PresentationFormat>Presentación en pantalla (4:3)</PresentationFormat>
  <Paragraphs>255</Paragraphs>
  <Slides>18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8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Diseño personalizado</vt:lpstr>
      <vt:lpstr>1_Diseño personalizado</vt:lpstr>
      <vt:lpstr>2_Diseño personalizado</vt:lpstr>
      <vt:lpstr>3_Diseño personalizado</vt:lpstr>
      <vt:lpstr>4_Diseño personalizado</vt:lpstr>
      <vt:lpstr>5_Diseño personalizado</vt:lpstr>
      <vt:lpstr>7_Tema de Office</vt:lpstr>
      <vt:lpstr>Office Theme</vt:lpstr>
      <vt:lpstr>Verbio Natural Language</vt:lpstr>
      <vt:lpstr>Confidencialidad</vt:lpstr>
      <vt:lpstr>Presentación de PowerPoint</vt:lpstr>
      <vt:lpstr>Modelo de Colaboración TRY &amp; BUY</vt:lpstr>
      <vt:lpstr>Modelo de Colaboración TRY &amp; BUY</vt:lpstr>
      <vt:lpstr>Resumen ALCANCE Proyecto</vt:lpstr>
      <vt:lpstr>Portal de Lenguaje natural empáticos</vt:lpstr>
      <vt:lpstr>Características Funcionales - Portal BANKIA</vt:lpstr>
      <vt:lpstr>Alcance Técnico Solución</vt:lpstr>
      <vt:lpstr>Alcance Técnico – Arquitectura propuesta</vt:lpstr>
      <vt:lpstr>Alcance Técnico – Requerimientos técnicos</vt:lpstr>
      <vt:lpstr>Modelo de Colaboración TRY &amp; BUY</vt:lpstr>
      <vt:lpstr>Alcance Temporal</vt:lpstr>
      <vt:lpstr>Modelo de Colaboración TRY &amp; BUY</vt:lpstr>
      <vt:lpstr>Presentación de PowerPoint</vt:lpstr>
      <vt:lpstr>Presentación de PowerPoint</vt:lpstr>
      <vt:lpstr>Verbio en el Mundo</vt:lpstr>
      <vt:lpstr>Contacta con nosotros</vt:lpstr>
    </vt:vector>
  </TitlesOfParts>
  <Company>Verbio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root</dc:creator>
  <cp:lastModifiedBy>Oscar Martin Garin</cp:lastModifiedBy>
  <cp:revision>1168</cp:revision>
  <dcterms:created xsi:type="dcterms:W3CDTF">2007-02-16T14:21:19Z</dcterms:created>
  <dcterms:modified xsi:type="dcterms:W3CDTF">2014-10-30T13:05:12Z</dcterms:modified>
</cp:coreProperties>
</file>