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3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8900C-40EA-4F56-AB34-2DAE9FCD16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BBC5D7-D0B6-4CA7-B0C1-6288087B8E6B}">
      <dgm:prSet phldrT="[Text]"/>
      <dgm:spPr/>
      <dgm:t>
        <a:bodyPr/>
        <a:lstStyle/>
        <a:p>
          <a:r>
            <a:rPr lang="en-US" dirty="0"/>
            <a:t>Search data titanic</a:t>
          </a:r>
        </a:p>
      </dgm:t>
    </dgm:pt>
    <dgm:pt modelId="{AF6C29D7-74F4-4BA9-9A08-F93545FB2642}" type="parTrans" cxnId="{5C7ABE94-2F75-4063-8048-BF53068CAA7E}">
      <dgm:prSet/>
      <dgm:spPr/>
      <dgm:t>
        <a:bodyPr/>
        <a:lstStyle/>
        <a:p>
          <a:endParaRPr lang="en-US"/>
        </a:p>
      </dgm:t>
    </dgm:pt>
    <dgm:pt modelId="{2098759A-2390-4474-A6B0-C31F9B04E34C}" type="sibTrans" cxnId="{5C7ABE94-2F75-4063-8048-BF53068CAA7E}">
      <dgm:prSet/>
      <dgm:spPr/>
      <dgm:t>
        <a:bodyPr/>
        <a:lstStyle/>
        <a:p>
          <a:endParaRPr lang="en-US"/>
        </a:p>
      </dgm:t>
    </dgm:pt>
    <dgm:pt modelId="{C9D874A9-D970-4BF4-82B3-EA682D51140D}">
      <dgm:prSet phldrT="[Text]"/>
      <dgm:spPr/>
      <dgm:t>
        <a:bodyPr/>
        <a:lstStyle/>
        <a:p>
          <a:r>
            <a:rPr lang="en-US" dirty="0"/>
            <a:t>Explanatory Data Analysis</a:t>
          </a:r>
        </a:p>
      </dgm:t>
    </dgm:pt>
    <dgm:pt modelId="{D2559EBC-F8F5-4D89-A43B-DC5B0EBEB1C3}" type="parTrans" cxnId="{43B5235A-CC2A-4C34-82B9-0F55143569C4}">
      <dgm:prSet/>
      <dgm:spPr/>
      <dgm:t>
        <a:bodyPr/>
        <a:lstStyle/>
        <a:p>
          <a:endParaRPr lang="en-US"/>
        </a:p>
      </dgm:t>
    </dgm:pt>
    <dgm:pt modelId="{974E4DD1-39AE-498A-84DA-AC5E7FD7B18C}" type="sibTrans" cxnId="{43B5235A-CC2A-4C34-82B9-0F55143569C4}">
      <dgm:prSet/>
      <dgm:spPr/>
      <dgm:t>
        <a:bodyPr/>
        <a:lstStyle/>
        <a:p>
          <a:endParaRPr lang="en-US"/>
        </a:p>
      </dgm:t>
    </dgm:pt>
    <dgm:pt modelId="{CBD97B41-5E89-4FA7-B8BA-53E9B79239D5}">
      <dgm:prSet phldrT="[Text]"/>
      <dgm:spPr/>
      <dgm:t>
        <a:bodyPr/>
        <a:lstStyle/>
        <a:p>
          <a:r>
            <a:rPr lang="en-US" dirty="0"/>
            <a:t>Simple Visualization</a:t>
          </a:r>
        </a:p>
      </dgm:t>
    </dgm:pt>
    <dgm:pt modelId="{1DD03F2E-3154-4259-BCF0-D356CE40057E}" type="parTrans" cxnId="{3094CC3E-1205-459B-86C4-C71F4B1A3433}">
      <dgm:prSet/>
      <dgm:spPr/>
      <dgm:t>
        <a:bodyPr/>
        <a:lstStyle/>
        <a:p>
          <a:endParaRPr lang="en-US"/>
        </a:p>
      </dgm:t>
    </dgm:pt>
    <dgm:pt modelId="{CF25A0D4-3569-4BEA-AE15-D6773D85C2C8}" type="sibTrans" cxnId="{3094CC3E-1205-459B-86C4-C71F4B1A3433}">
      <dgm:prSet/>
      <dgm:spPr/>
      <dgm:t>
        <a:bodyPr/>
        <a:lstStyle/>
        <a:p>
          <a:endParaRPr lang="en-US"/>
        </a:p>
      </dgm:t>
    </dgm:pt>
    <dgm:pt modelId="{13C029DD-BCC4-4A3B-A8EF-3350CF79760B}">
      <dgm:prSet phldrT="[Text]"/>
      <dgm:spPr/>
      <dgm:t>
        <a:bodyPr/>
        <a:lstStyle/>
        <a:p>
          <a:r>
            <a:rPr lang="en-US" dirty="0"/>
            <a:t>Evaluating</a:t>
          </a:r>
        </a:p>
      </dgm:t>
    </dgm:pt>
    <dgm:pt modelId="{B6F1E8A3-9F91-48EC-9DBE-731CA5915C41}" type="parTrans" cxnId="{53D561A5-F3C5-4E4F-8DDE-F6913E7DCFC5}">
      <dgm:prSet/>
      <dgm:spPr/>
      <dgm:t>
        <a:bodyPr/>
        <a:lstStyle/>
        <a:p>
          <a:endParaRPr lang="en-US"/>
        </a:p>
      </dgm:t>
    </dgm:pt>
    <dgm:pt modelId="{C2BA779C-BF04-4DCD-84F1-52C45715DABA}" type="sibTrans" cxnId="{53D561A5-F3C5-4E4F-8DDE-F6913E7DCFC5}">
      <dgm:prSet/>
      <dgm:spPr/>
      <dgm:t>
        <a:bodyPr/>
        <a:lstStyle/>
        <a:p>
          <a:endParaRPr lang="en-US"/>
        </a:p>
      </dgm:t>
    </dgm:pt>
    <dgm:pt modelId="{B549C81C-4B05-4017-A70E-7EE2F9C65643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EC067992-FAD3-43B4-A8EA-D231A65916B2}" type="parTrans" cxnId="{FF98A49E-B981-4E7F-AB33-E46B72D218B9}">
      <dgm:prSet/>
      <dgm:spPr/>
      <dgm:t>
        <a:bodyPr/>
        <a:lstStyle/>
        <a:p>
          <a:endParaRPr lang="en-US"/>
        </a:p>
      </dgm:t>
    </dgm:pt>
    <dgm:pt modelId="{95002808-98F8-44C6-8163-0E1A132B040C}" type="sibTrans" cxnId="{FF98A49E-B981-4E7F-AB33-E46B72D218B9}">
      <dgm:prSet/>
      <dgm:spPr/>
      <dgm:t>
        <a:bodyPr/>
        <a:lstStyle/>
        <a:p>
          <a:endParaRPr lang="en-US"/>
        </a:p>
      </dgm:t>
    </dgm:pt>
    <dgm:pt modelId="{84656D83-970F-435B-AF51-C2B4A1550167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9A93A3F8-F461-41D4-811E-60DB78EC9C48}" type="parTrans" cxnId="{9197E516-EF82-4750-A815-7F60466EEF31}">
      <dgm:prSet/>
      <dgm:spPr/>
      <dgm:t>
        <a:bodyPr/>
        <a:lstStyle/>
        <a:p>
          <a:endParaRPr lang="en-US"/>
        </a:p>
      </dgm:t>
    </dgm:pt>
    <dgm:pt modelId="{6C3D9C9C-E4DE-4C9B-A90B-6FADCF763359}" type="sibTrans" cxnId="{9197E516-EF82-4750-A815-7F60466EEF31}">
      <dgm:prSet/>
      <dgm:spPr/>
      <dgm:t>
        <a:bodyPr/>
        <a:lstStyle/>
        <a:p>
          <a:endParaRPr lang="en-US"/>
        </a:p>
      </dgm:t>
    </dgm:pt>
    <dgm:pt modelId="{244D6FA3-A9D3-43CC-8F26-D3F34F0156D3}" type="pres">
      <dgm:prSet presAssocID="{7BB8900C-40EA-4F56-AB34-2DAE9FCD167F}" presName="Name0" presStyleCnt="0">
        <dgm:presLayoutVars>
          <dgm:dir/>
          <dgm:resizeHandles val="exact"/>
        </dgm:presLayoutVars>
      </dgm:prSet>
      <dgm:spPr/>
    </dgm:pt>
    <dgm:pt modelId="{D6502B96-163E-4949-8337-DA28AD8E024D}" type="pres">
      <dgm:prSet presAssocID="{73BBC5D7-D0B6-4CA7-B0C1-6288087B8E6B}" presName="node" presStyleLbl="node1" presStyleIdx="0" presStyleCnt="6" custLinFactY="-100000" custLinFactNeighborX="71349" custLinFactNeighborY="-143776">
        <dgm:presLayoutVars>
          <dgm:bulletEnabled val="1"/>
        </dgm:presLayoutVars>
      </dgm:prSet>
      <dgm:spPr/>
    </dgm:pt>
    <dgm:pt modelId="{E0782261-2267-463E-8E93-91D42267D0C1}" type="pres">
      <dgm:prSet presAssocID="{2098759A-2390-4474-A6B0-C31F9B04E34C}" presName="sibTrans" presStyleLbl="sibTrans2D1" presStyleIdx="0" presStyleCnt="5"/>
      <dgm:spPr/>
    </dgm:pt>
    <dgm:pt modelId="{DD1A9419-FD4D-4B45-BA1C-E3909D25B304}" type="pres">
      <dgm:prSet presAssocID="{2098759A-2390-4474-A6B0-C31F9B04E34C}" presName="connectorText" presStyleLbl="sibTrans2D1" presStyleIdx="0" presStyleCnt="5"/>
      <dgm:spPr/>
    </dgm:pt>
    <dgm:pt modelId="{87C90BE8-AE63-426D-A52E-D8EA04E5D076}" type="pres">
      <dgm:prSet presAssocID="{C9D874A9-D970-4BF4-82B3-EA682D51140D}" presName="node" presStyleLbl="node1" presStyleIdx="1" presStyleCnt="6" custLinFactX="18089" custLinFactY="-27999" custLinFactNeighborX="100000" custLinFactNeighborY="-100000">
        <dgm:presLayoutVars>
          <dgm:bulletEnabled val="1"/>
        </dgm:presLayoutVars>
      </dgm:prSet>
      <dgm:spPr/>
    </dgm:pt>
    <dgm:pt modelId="{104513BD-4A57-41F7-BC6A-D630E08D19F3}" type="pres">
      <dgm:prSet presAssocID="{974E4DD1-39AE-498A-84DA-AC5E7FD7B18C}" presName="sibTrans" presStyleLbl="sibTrans2D1" presStyleIdx="1" presStyleCnt="5"/>
      <dgm:spPr/>
    </dgm:pt>
    <dgm:pt modelId="{B8036463-0F2A-474A-AAE1-33F7F02124E1}" type="pres">
      <dgm:prSet presAssocID="{974E4DD1-39AE-498A-84DA-AC5E7FD7B18C}" presName="connectorText" presStyleLbl="sibTrans2D1" presStyleIdx="1" presStyleCnt="5"/>
      <dgm:spPr/>
    </dgm:pt>
    <dgm:pt modelId="{7A9474BB-C5C0-4046-AC8A-E7780FDB0528}" type="pres">
      <dgm:prSet presAssocID="{CBD97B41-5E89-4FA7-B8BA-53E9B79239D5}" presName="node" presStyleLbl="node1" presStyleIdx="2" presStyleCnt="6" custLinFactX="109722" custLinFactY="-100000" custLinFactNeighborX="200000" custLinFactNeighborY="-122334">
        <dgm:presLayoutVars>
          <dgm:bulletEnabled val="1"/>
        </dgm:presLayoutVars>
      </dgm:prSet>
      <dgm:spPr/>
    </dgm:pt>
    <dgm:pt modelId="{B3DC58CF-66D0-40DC-A296-676E72DF12A1}" type="pres">
      <dgm:prSet presAssocID="{CF25A0D4-3569-4BEA-AE15-D6773D85C2C8}" presName="sibTrans" presStyleLbl="sibTrans2D1" presStyleIdx="2" presStyleCnt="5"/>
      <dgm:spPr/>
    </dgm:pt>
    <dgm:pt modelId="{D4A68EE3-6675-461F-ADB3-7E6C655F8D59}" type="pres">
      <dgm:prSet presAssocID="{CF25A0D4-3569-4BEA-AE15-D6773D85C2C8}" presName="connectorText" presStyleLbl="sibTrans2D1" presStyleIdx="2" presStyleCnt="5"/>
      <dgm:spPr/>
    </dgm:pt>
    <dgm:pt modelId="{D642D70A-1C56-4645-89F9-D715F0707259}" type="pres">
      <dgm:prSet presAssocID="{B549C81C-4B05-4017-A70E-7EE2F9C65643}" presName="node" presStyleLbl="node1" presStyleIdx="3" presStyleCnt="6" custLinFactX="98547" custLinFactNeighborX="100000" custLinFactNeighborY="1966">
        <dgm:presLayoutVars>
          <dgm:bulletEnabled val="1"/>
        </dgm:presLayoutVars>
      </dgm:prSet>
      <dgm:spPr/>
    </dgm:pt>
    <dgm:pt modelId="{1CFAAE3C-8300-4621-9D5C-CB08B6C71F00}" type="pres">
      <dgm:prSet presAssocID="{95002808-98F8-44C6-8163-0E1A132B040C}" presName="sibTrans" presStyleLbl="sibTrans2D1" presStyleIdx="3" presStyleCnt="5"/>
      <dgm:spPr/>
    </dgm:pt>
    <dgm:pt modelId="{51189B69-4CD8-43C9-86A2-30F595A54267}" type="pres">
      <dgm:prSet presAssocID="{95002808-98F8-44C6-8163-0E1A132B040C}" presName="connectorText" presStyleLbl="sibTrans2D1" presStyleIdx="3" presStyleCnt="5"/>
      <dgm:spPr/>
    </dgm:pt>
    <dgm:pt modelId="{B36C1411-344F-41F0-8034-B4944861AE09}" type="pres">
      <dgm:prSet presAssocID="{84656D83-970F-435B-AF51-C2B4A1550167}" presName="node" presStyleLbl="node1" presStyleIdx="4" presStyleCnt="6" custLinFactX="-105194" custLinFactY="53353" custLinFactNeighborX="-200000" custLinFactNeighborY="100000">
        <dgm:presLayoutVars>
          <dgm:bulletEnabled val="1"/>
        </dgm:presLayoutVars>
      </dgm:prSet>
      <dgm:spPr/>
    </dgm:pt>
    <dgm:pt modelId="{00960F23-985F-45C2-ABE1-3427102680F2}" type="pres">
      <dgm:prSet presAssocID="{6C3D9C9C-E4DE-4C9B-A90B-6FADCF763359}" presName="sibTrans" presStyleLbl="sibTrans2D1" presStyleIdx="4" presStyleCnt="5"/>
      <dgm:spPr/>
    </dgm:pt>
    <dgm:pt modelId="{5DB24741-D402-40FB-A132-053E65379852}" type="pres">
      <dgm:prSet presAssocID="{6C3D9C9C-E4DE-4C9B-A90B-6FADCF763359}" presName="connectorText" presStyleLbl="sibTrans2D1" presStyleIdx="4" presStyleCnt="5"/>
      <dgm:spPr/>
    </dgm:pt>
    <dgm:pt modelId="{3F70D54B-9BB7-4ECE-8524-74ACE526AFAF}" type="pres">
      <dgm:prSet presAssocID="{13C029DD-BCC4-4A3B-A8EF-3350CF79760B}" presName="node" presStyleLbl="node1" presStyleIdx="5" presStyleCnt="6" custLinFactX="-401418" custLinFactNeighborX="-500000" custLinFactNeighborY="86845">
        <dgm:presLayoutVars>
          <dgm:bulletEnabled val="1"/>
        </dgm:presLayoutVars>
      </dgm:prSet>
      <dgm:spPr/>
    </dgm:pt>
  </dgm:ptLst>
  <dgm:cxnLst>
    <dgm:cxn modelId="{CB426900-F46E-42A4-9DB7-0ACE704BD6F9}" type="presOf" srcId="{CF25A0D4-3569-4BEA-AE15-D6773D85C2C8}" destId="{D4A68EE3-6675-461F-ADB3-7E6C655F8D59}" srcOrd="1" destOrd="0" presId="urn:microsoft.com/office/officeart/2005/8/layout/process1"/>
    <dgm:cxn modelId="{DC8C9C04-8713-4FB7-9359-BCC8407D1A04}" type="presOf" srcId="{6C3D9C9C-E4DE-4C9B-A90B-6FADCF763359}" destId="{5DB24741-D402-40FB-A132-053E65379852}" srcOrd="1" destOrd="0" presId="urn:microsoft.com/office/officeart/2005/8/layout/process1"/>
    <dgm:cxn modelId="{095E2006-2A45-4813-B697-70558282C6AF}" type="presOf" srcId="{13C029DD-BCC4-4A3B-A8EF-3350CF79760B}" destId="{3F70D54B-9BB7-4ECE-8524-74ACE526AFAF}" srcOrd="0" destOrd="0" presId="urn:microsoft.com/office/officeart/2005/8/layout/process1"/>
    <dgm:cxn modelId="{64A9750F-2504-4BE9-83B4-E3EE00ACAFA8}" type="presOf" srcId="{2098759A-2390-4474-A6B0-C31F9B04E34C}" destId="{E0782261-2267-463E-8E93-91D42267D0C1}" srcOrd="0" destOrd="0" presId="urn:microsoft.com/office/officeart/2005/8/layout/process1"/>
    <dgm:cxn modelId="{28B84513-EEC8-4177-AE51-B6FF84D380DE}" type="presOf" srcId="{84656D83-970F-435B-AF51-C2B4A1550167}" destId="{B36C1411-344F-41F0-8034-B4944861AE09}" srcOrd="0" destOrd="0" presId="urn:microsoft.com/office/officeart/2005/8/layout/process1"/>
    <dgm:cxn modelId="{9197E516-EF82-4750-A815-7F60466EEF31}" srcId="{7BB8900C-40EA-4F56-AB34-2DAE9FCD167F}" destId="{84656D83-970F-435B-AF51-C2B4A1550167}" srcOrd="4" destOrd="0" parTransId="{9A93A3F8-F461-41D4-811E-60DB78EC9C48}" sibTransId="{6C3D9C9C-E4DE-4C9B-A90B-6FADCF763359}"/>
    <dgm:cxn modelId="{3094CC3E-1205-459B-86C4-C71F4B1A3433}" srcId="{7BB8900C-40EA-4F56-AB34-2DAE9FCD167F}" destId="{CBD97B41-5E89-4FA7-B8BA-53E9B79239D5}" srcOrd="2" destOrd="0" parTransId="{1DD03F2E-3154-4259-BCF0-D356CE40057E}" sibTransId="{CF25A0D4-3569-4BEA-AE15-D6773D85C2C8}"/>
    <dgm:cxn modelId="{CAC1B25D-D548-447F-8190-7DAE34935FD1}" type="presOf" srcId="{2098759A-2390-4474-A6B0-C31F9B04E34C}" destId="{DD1A9419-FD4D-4B45-BA1C-E3909D25B304}" srcOrd="1" destOrd="0" presId="urn:microsoft.com/office/officeart/2005/8/layout/process1"/>
    <dgm:cxn modelId="{935C7566-3134-46DB-9808-A28DBC35A7CA}" type="presOf" srcId="{974E4DD1-39AE-498A-84DA-AC5E7FD7B18C}" destId="{B8036463-0F2A-474A-AAE1-33F7F02124E1}" srcOrd="1" destOrd="0" presId="urn:microsoft.com/office/officeart/2005/8/layout/process1"/>
    <dgm:cxn modelId="{D9429773-F873-48B6-B651-C95AA629BC32}" type="presOf" srcId="{6C3D9C9C-E4DE-4C9B-A90B-6FADCF763359}" destId="{00960F23-985F-45C2-ABE1-3427102680F2}" srcOrd="0" destOrd="0" presId="urn:microsoft.com/office/officeart/2005/8/layout/process1"/>
    <dgm:cxn modelId="{03A6A955-2427-4042-A749-56E1E47CC2C3}" type="presOf" srcId="{B549C81C-4B05-4017-A70E-7EE2F9C65643}" destId="{D642D70A-1C56-4645-89F9-D715F0707259}" srcOrd="0" destOrd="0" presId="urn:microsoft.com/office/officeart/2005/8/layout/process1"/>
    <dgm:cxn modelId="{43B5235A-CC2A-4C34-82B9-0F55143569C4}" srcId="{7BB8900C-40EA-4F56-AB34-2DAE9FCD167F}" destId="{C9D874A9-D970-4BF4-82B3-EA682D51140D}" srcOrd="1" destOrd="0" parTransId="{D2559EBC-F8F5-4D89-A43B-DC5B0EBEB1C3}" sibTransId="{974E4DD1-39AE-498A-84DA-AC5E7FD7B18C}"/>
    <dgm:cxn modelId="{FDEDF981-0EB4-48DC-BE48-FD78DFA0BF94}" type="presOf" srcId="{7BB8900C-40EA-4F56-AB34-2DAE9FCD167F}" destId="{244D6FA3-A9D3-43CC-8F26-D3F34F0156D3}" srcOrd="0" destOrd="0" presId="urn:microsoft.com/office/officeart/2005/8/layout/process1"/>
    <dgm:cxn modelId="{FA31AD85-F435-4AEC-86AA-7972A7F8936F}" type="presOf" srcId="{974E4DD1-39AE-498A-84DA-AC5E7FD7B18C}" destId="{104513BD-4A57-41F7-BC6A-D630E08D19F3}" srcOrd="0" destOrd="0" presId="urn:microsoft.com/office/officeart/2005/8/layout/process1"/>
    <dgm:cxn modelId="{5C7ABE94-2F75-4063-8048-BF53068CAA7E}" srcId="{7BB8900C-40EA-4F56-AB34-2DAE9FCD167F}" destId="{73BBC5D7-D0B6-4CA7-B0C1-6288087B8E6B}" srcOrd="0" destOrd="0" parTransId="{AF6C29D7-74F4-4BA9-9A08-F93545FB2642}" sibTransId="{2098759A-2390-4474-A6B0-C31F9B04E34C}"/>
    <dgm:cxn modelId="{B790CA96-D586-4062-8FB7-C6479D13A0D5}" type="presOf" srcId="{95002808-98F8-44C6-8163-0E1A132B040C}" destId="{1CFAAE3C-8300-4621-9D5C-CB08B6C71F00}" srcOrd="0" destOrd="0" presId="urn:microsoft.com/office/officeart/2005/8/layout/process1"/>
    <dgm:cxn modelId="{FF98A49E-B981-4E7F-AB33-E46B72D218B9}" srcId="{7BB8900C-40EA-4F56-AB34-2DAE9FCD167F}" destId="{B549C81C-4B05-4017-A70E-7EE2F9C65643}" srcOrd="3" destOrd="0" parTransId="{EC067992-FAD3-43B4-A8EA-D231A65916B2}" sibTransId="{95002808-98F8-44C6-8163-0E1A132B040C}"/>
    <dgm:cxn modelId="{53D561A5-F3C5-4E4F-8DDE-F6913E7DCFC5}" srcId="{7BB8900C-40EA-4F56-AB34-2DAE9FCD167F}" destId="{13C029DD-BCC4-4A3B-A8EF-3350CF79760B}" srcOrd="5" destOrd="0" parTransId="{B6F1E8A3-9F91-48EC-9DBE-731CA5915C41}" sibTransId="{C2BA779C-BF04-4DCD-84F1-52C45715DABA}"/>
    <dgm:cxn modelId="{592423AF-100F-4EB2-BC97-4835D39C9250}" type="presOf" srcId="{CBD97B41-5E89-4FA7-B8BA-53E9B79239D5}" destId="{7A9474BB-C5C0-4046-AC8A-E7780FDB0528}" srcOrd="0" destOrd="0" presId="urn:microsoft.com/office/officeart/2005/8/layout/process1"/>
    <dgm:cxn modelId="{159130BA-F383-4607-B1DE-DCB118CEB47E}" type="presOf" srcId="{73BBC5D7-D0B6-4CA7-B0C1-6288087B8E6B}" destId="{D6502B96-163E-4949-8337-DA28AD8E024D}" srcOrd="0" destOrd="0" presId="urn:microsoft.com/office/officeart/2005/8/layout/process1"/>
    <dgm:cxn modelId="{28921AC1-5E73-49E1-8FB9-901B17AC5132}" type="presOf" srcId="{CF25A0D4-3569-4BEA-AE15-D6773D85C2C8}" destId="{B3DC58CF-66D0-40DC-A296-676E72DF12A1}" srcOrd="0" destOrd="0" presId="urn:microsoft.com/office/officeart/2005/8/layout/process1"/>
    <dgm:cxn modelId="{8A7225E1-4314-475E-88C9-F54D783FDEB9}" type="presOf" srcId="{95002808-98F8-44C6-8163-0E1A132B040C}" destId="{51189B69-4CD8-43C9-86A2-30F595A54267}" srcOrd="1" destOrd="0" presId="urn:microsoft.com/office/officeart/2005/8/layout/process1"/>
    <dgm:cxn modelId="{45B63AE4-792F-4C46-AB89-A57BB4CD8F85}" type="presOf" srcId="{C9D874A9-D970-4BF4-82B3-EA682D51140D}" destId="{87C90BE8-AE63-426D-A52E-D8EA04E5D076}" srcOrd="0" destOrd="0" presId="urn:microsoft.com/office/officeart/2005/8/layout/process1"/>
    <dgm:cxn modelId="{58893077-A41A-4CB9-9BCF-B0533B99C015}" type="presParOf" srcId="{244D6FA3-A9D3-43CC-8F26-D3F34F0156D3}" destId="{D6502B96-163E-4949-8337-DA28AD8E024D}" srcOrd="0" destOrd="0" presId="urn:microsoft.com/office/officeart/2005/8/layout/process1"/>
    <dgm:cxn modelId="{74FB252C-EACB-4290-ADDF-E347D1E5EAD1}" type="presParOf" srcId="{244D6FA3-A9D3-43CC-8F26-D3F34F0156D3}" destId="{E0782261-2267-463E-8E93-91D42267D0C1}" srcOrd="1" destOrd="0" presId="urn:microsoft.com/office/officeart/2005/8/layout/process1"/>
    <dgm:cxn modelId="{745C319B-2301-4157-B211-D1DE9D7AC8CC}" type="presParOf" srcId="{E0782261-2267-463E-8E93-91D42267D0C1}" destId="{DD1A9419-FD4D-4B45-BA1C-E3909D25B304}" srcOrd="0" destOrd="0" presId="urn:microsoft.com/office/officeart/2005/8/layout/process1"/>
    <dgm:cxn modelId="{2113E00A-8D47-40DC-BAFC-A587506F7270}" type="presParOf" srcId="{244D6FA3-A9D3-43CC-8F26-D3F34F0156D3}" destId="{87C90BE8-AE63-426D-A52E-D8EA04E5D076}" srcOrd="2" destOrd="0" presId="urn:microsoft.com/office/officeart/2005/8/layout/process1"/>
    <dgm:cxn modelId="{3E652787-64C5-4374-91B8-33868A198AB9}" type="presParOf" srcId="{244D6FA3-A9D3-43CC-8F26-D3F34F0156D3}" destId="{104513BD-4A57-41F7-BC6A-D630E08D19F3}" srcOrd="3" destOrd="0" presId="urn:microsoft.com/office/officeart/2005/8/layout/process1"/>
    <dgm:cxn modelId="{B7740F2A-D368-4A2F-AFC1-56AB35459BD0}" type="presParOf" srcId="{104513BD-4A57-41F7-BC6A-D630E08D19F3}" destId="{B8036463-0F2A-474A-AAE1-33F7F02124E1}" srcOrd="0" destOrd="0" presId="urn:microsoft.com/office/officeart/2005/8/layout/process1"/>
    <dgm:cxn modelId="{AE1D75F0-2C53-4964-87B4-EC760F120520}" type="presParOf" srcId="{244D6FA3-A9D3-43CC-8F26-D3F34F0156D3}" destId="{7A9474BB-C5C0-4046-AC8A-E7780FDB0528}" srcOrd="4" destOrd="0" presId="urn:microsoft.com/office/officeart/2005/8/layout/process1"/>
    <dgm:cxn modelId="{11C74DE9-C680-44DF-9CC1-D980881E5E2F}" type="presParOf" srcId="{244D6FA3-A9D3-43CC-8F26-D3F34F0156D3}" destId="{B3DC58CF-66D0-40DC-A296-676E72DF12A1}" srcOrd="5" destOrd="0" presId="urn:microsoft.com/office/officeart/2005/8/layout/process1"/>
    <dgm:cxn modelId="{A9967892-1E01-483E-BB8F-3EA8773BE267}" type="presParOf" srcId="{B3DC58CF-66D0-40DC-A296-676E72DF12A1}" destId="{D4A68EE3-6675-461F-ADB3-7E6C655F8D59}" srcOrd="0" destOrd="0" presId="urn:microsoft.com/office/officeart/2005/8/layout/process1"/>
    <dgm:cxn modelId="{E5CFDCB1-7D50-43E4-8107-0A64DA3AF2CB}" type="presParOf" srcId="{244D6FA3-A9D3-43CC-8F26-D3F34F0156D3}" destId="{D642D70A-1C56-4645-89F9-D715F0707259}" srcOrd="6" destOrd="0" presId="urn:microsoft.com/office/officeart/2005/8/layout/process1"/>
    <dgm:cxn modelId="{7060E7B8-B097-4AB5-9389-87B282C37881}" type="presParOf" srcId="{244D6FA3-A9D3-43CC-8F26-D3F34F0156D3}" destId="{1CFAAE3C-8300-4621-9D5C-CB08B6C71F00}" srcOrd="7" destOrd="0" presId="urn:microsoft.com/office/officeart/2005/8/layout/process1"/>
    <dgm:cxn modelId="{86B68CC6-F01F-4C2A-A1F5-C3249F56A5C8}" type="presParOf" srcId="{1CFAAE3C-8300-4621-9D5C-CB08B6C71F00}" destId="{51189B69-4CD8-43C9-86A2-30F595A54267}" srcOrd="0" destOrd="0" presId="urn:microsoft.com/office/officeart/2005/8/layout/process1"/>
    <dgm:cxn modelId="{0C45868F-49FB-4C40-B0C5-A6F7CD77B803}" type="presParOf" srcId="{244D6FA3-A9D3-43CC-8F26-D3F34F0156D3}" destId="{B36C1411-344F-41F0-8034-B4944861AE09}" srcOrd="8" destOrd="0" presId="urn:microsoft.com/office/officeart/2005/8/layout/process1"/>
    <dgm:cxn modelId="{D96B150C-058A-4C2D-98B1-90424D19330F}" type="presParOf" srcId="{244D6FA3-A9D3-43CC-8F26-D3F34F0156D3}" destId="{00960F23-985F-45C2-ABE1-3427102680F2}" srcOrd="9" destOrd="0" presId="urn:microsoft.com/office/officeart/2005/8/layout/process1"/>
    <dgm:cxn modelId="{FE33E056-A914-4F12-80F0-5D286749C60D}" type="presParOf" srcId="{00960F23-985F-45C2-ABE1-3427102680F2}" destId="{5DB24741-D402-40FB-A132-053E65379852}" srcOrd="0" destOrd="0" presId="urn:microsoft.com/office/officeart/2005/8/layout/process1"/>
    <dgm:cxn modelId="{DC80E9C7-9040-4D03-8F4B-238ECCAF6998}" type="presParOf" srcId="{244D6FA3-A9D3-43CC-8F26-D3F34F0156D3}" destId="{3F70D54B-9BB7-4ECE-8524-74ACE526AFAF}" srcOrd="10" destOrd="0" presId="urn:microsoft.com/office/officeart/2005/8/layout/process1"/>
  </dgm:cxnLst>
  <dgm:bg>
    <a:solidFill>
      <a:schemeClr val="bg1"/>
    </a:solidFill>
  </dgm:bg>
  <dgm:whole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02B96-163E-4949-8337-DA28AD8E024D}">
      <dsp:nvSpPr>
        <dsp:cNvPr id="0" name=""/>
        <dsp:cNvSpPr/>
      </dsp:nvSpPr>
      <dsp:spPr>
        <a:xfrm>
          <a:off x="368285" y="0"/>
          <a:ext cx="1290435" cy="91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data titanic</a:t>
          </a:r>
        </a:p>
      </dsp:txBody>
      <dsp:txXfrm>
        <a:off x="395214" y="26929"/>
        <a:ext cx="1236577" cy="865577"/>
      </dsp:txXfrm>
    </dsp:sp>
    <dsp:sp modelId="{E0782261-2267-463E-8E93-91D42267D0C1}">
      <dsp:nvSpPr>
        <dsp:cNvPr id="0" name=""/>
        <dsp:cNvSpPr/>
      </dsp:nvSpPr>
      <dsp:spPr>
        <a:xfrm rot="1147347">
          <a:off x="1869202" y="683669"/>
          <a:ext cx="503449" cy="320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871851" y="731948"/>
        <a:ext cx="407441" cy="192017"/>
      </dsp:txXfrm>
    </dsp:sp>
    <dsp:sp modelId="{87C90BE8-AE63-426D-A52E-D8EA04E5D076}">
      <dsp:nvSpPr>
        <dsp:cNvPr id="0" name=""/>
        <dsp:cNvSpPr/>
      </dsp:nvSpPr>
      <dsp:spPr>
        <a:xfrm>
          <a:off x="2556210" y="758596"/>
          <a:ext cx="1290435" cy="91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Explanatory Data Analysis</a:t>
          </a:r>
        </a:p>
      </dsp:txBody>
      <dsp:txXfrm>
        <a:off x="2583139" y="785525"/>
        <a:ext cx="1236577" cy="865577"/>
      </dsp:txXfrm>
    </dsp:sp>
    <dsp:sp modelId="{104513BD-4A57-41F7-BC6A-D630E08D19F3}">
      <dsp:nvSpPr>
        <dsp:cNvPr id="0" name=""/>
        <dsp:cNvSpPr/>
      </dsp:nvSpPr>
      <dsp:spPr>
        <a:xfrm rot="20867311">
          <a:off x="4386760" y="671812"/>
          <a:ext cx="1201025" cy="320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87846" y="745971"/>
        <a:ext cx="1105017" cy="192017"/>
      </dsp:txXfrm>
    </dsp:sp>
    <dsp:sp modelId="{7A9474BB-C5C0-4046-AC8A-E7780FDB0528}">
      <dsp:nvSpPr>
        <dsp:cNvPr id="0" name=""/>
        <dsp:cNvSpPr/>
      </dsp:nvSpPr>
      <dsp:spPr>
        <a:xfrm>
          <a:off x="6061457" y="0"/>
          <a:ext cx="1290435" cy="91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Simple Visualization</a:t>
          </a:r>
        </a:p>
      </dsp:txBody>
      <dsp:txXfrm>
        <a:off x="6088386" y="26929"/>
        <a:ext cx="1236577" cy="865577"/>
      </dsp:txXfrm>
    </dsp:sp>
    <dsp:sp modelId="{B3DC58CF-66D0-40DC-A296-676E72DF12A1}">
      <dsp:nvSpPr>
        <dsp:cNvPr id="0" name=""/>
        <dsp:cNvSpPr/>
      </dsp:nvSpPr>
      <dsp:spPr>
        <a:xfrm rot="3575878">
          <a:off x="6971164" y="1291985"/>
          <a:ext cx="635453" cy="320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994875" y="1314587"/>
        <a:ext cx="539445" cy="192017"/>
      </dsp:txXfrm>
    </dsp:sp>
    <dsp:sp modelId="{D642D70A-1C56-4645-89F9-D715F0707259}">
      <dsp:nvSpPr>
        <dsp:cNvPr id="0" name=""/>
        <dsp:cNvSpPr/>
      </dsp:nvSpPr>
      <dsp:spPr>
        <a:xfrm>
          <a:off x="7207686" y="1953540"/>
          <a:ext cx="1290435" cy="91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Engineering</a:t>
          </a:r>
        </a:p>
      </dsp:txBody>
      <dsp:txXfrm>
        <a:off x="7234615" y="1980469"/>
        <a:ext cx="1236577" cy="865577"/>
      </dsp:txXfrm>
    </dsp:sp>
    <dsp:sp modelId="{1CFAAE3C-8300-4621-9D5C-CB08B6C71F00}">
      <dsp:nvSpPr>
        <dsp:cNvPr id="0" name=""/>
        <dsp:cNvSpPr/>
      </dsp:nvSpPr>
      <dsp:spPr>
        <a:xfrm rot="8975123">
          <a:off x="6319103" y="2958712"/>
          <a:ext cx="664124" cy="320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6408505" y="2998415"/>
        <a:ext cx="568116" cy="192017"/>
      </dsp:txXfrm>
    </dsp:sp>
    <dsp:sp modelId="{B36C1411-344F-41F0-8034-B4944861AE09}">
      <dsp:nvSpPr>
        <dsp:cNvPr id="0" name=""/>
        <dsp:cNvSpPr/>
      </dsp:nvSpPr>
      <dsp:spPr>
        <a:xfrm>
          <a:off x="4836628" y="3345445"/>
          <a:ext cx="1290435" cy="91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</dsp:txBody>
      <dsp:txXfrm>
        <a:off x="4863557" y="3372374"/>
        <a:ext cx="1236577" cy="865577"/>
      </dsp:txXfrm>
    </dsp:sp>
    <dsp:sp modelId="{00960F23-985F-45C2-ABE1-3427102680F2}">
      <dsp:nvSpPr>
        <dsp:cNvPr id="0" name=""/>
        <dsp:cNvSpPr/>
      </dsp:nvSpPr>
      <dsp:spPr>
        <a:xfrm rot="11384069">
          <a:off x="3054060" y="3333548"/>
          <a:ext cx="1222856" cy="320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149377" y="3405670"/>
        <a:ext cx="1126848" cy="192017"/>
      </dsp:txXfrm>
    </dsp:sp>
    <dsp:sp modelId="{3F70D54B-9BB7-4ECE-8524-74ACE526AFAF}">
      <dsp:nvSpPr>
        <dsp:cNvPr id="0" name=""/>
        <dsp:cNvSpPr/>
      </dsp:nvSpPr>
      <dsp:spPr>
        <a:xfrm>
          <a:off x="1272136" y="2733947"/>
          <a:ext cx="1290435" cy="91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Evaluating</a:t>
          </a:r>
        </a:p>
      </dsp:txBody>
      <dsp:txXfrm>
        <a:off x="1299065" y="2760876"/>
        <a:ext cx="1236577" cy="86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DB35-19CF-3774-3E7E-D5BFFC49D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1BC9-4452-25CD-CA37-C736D17C5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3C57-AFE6-82B0-2701-335899C9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E028-10CE-10AA-C7B4-DCDBFBE8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4857-0C1E-40E4-E8EB-F7DCC04A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1F62-DA77-7204-B37E-970CE8A9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03795-D203-A2ED-8B6D-CCFE33E67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9ED9-5F05-28B4-781D-0BC88B88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134C-C9AC-580B-4996-E841DEDC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6EE2-887A-0360-9F28-8FDFA2B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1AC6D-25B4-04A9-1932-21A9EA8EC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B268-BB2E-4383-9314-80E2D34C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6365-5219-6371-4C2F-D8F44725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6A32-EC41-21C5-DAA4-72F14B0C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E93E-BECF-5358-EF2F-06E5643F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1884-D273-0FBD-647C-71106D7F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C0B1-2D2C-1A44-C38D-68DF5194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8CBE-3C69-AA54-B2E3-FC55B075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C833-6890-235F-2C81-A6970D7B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39A5-508C-E8C2-7F3B-1FBF90B2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9D02-882C-4032-273C-C9E24A04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66AD-BF9E-28BE-A1F3-A64663CB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6822-EC27-662D-46D1-04AEE3B3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EB03-AAE4-DBC2-0B9B-DDBE0DA3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C000-75F2-47FB-5C1A-CF38868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932D-2001-9E52-49F1-26953666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3D1D-4225-F8D2-4304-FD6AC5F3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5D1C-D0FB-4E72-B12B-93C954A6F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AF6EF-DDEB-7C28-C118-A859723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B52D8-5D9A-07EF-B60F-19107EBB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68EA-32BE-798D-91B8-17A7A1A5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F335-877C-44F2-81C7-9A2BAA7F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12363-B10F-AC87-A0B6-DA7574D8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BF7E-1228-BDED-9962-B4D4C126E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9E740-0A84-F7E9-FD2E-E1664A00C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FBE83-A6DE-8742-8C96-EBA07723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98FD8-F54A-262A-7C19-B3A079DE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E01D-71E6-C8A6-4780-E4896D90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3F9D7-B544-0206-41F4-87738DE6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85CE-7318-598E-C7EE-21880CC5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3478-F3FF-91A0-E304-2ACD1F0D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972A9-EFB2-6144-DF00-B8FEDAB9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1378-BCDD-C016-5293-646AB439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76C79-F374-4901-9C07-D319EDFD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6C850-E6FB-7E44-94BF-20C7C9ED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68ECD-50DD-5008-D1D3-6D99396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1489-510E-F8BB-20F0-D765378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4A74-E4EC-16E0-C443-627A1653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08F8-BEC3-5EB1-9B90-1C6FB3A7A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2FA9-2F3E-2027-CA0F-F4D3A278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7494-6CFE-D329-BAD5-5185B613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04FD-C2BE-2E35-B3DD-B73A3D10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F07D-538B-AB23-F3E2-4979312E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354D3-6E79-B56F-64DA-8A7367764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DE927-7D34-B86C-E629-4BE410EF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7D60-E8F3-7E6B-506D-B61B5E8D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80A74-0546-443F-94A5-5FF9532A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EBE3-7DE0-AA5C-0164-F9248465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DAC87-44AB-56E4-B77E-73A1DBF0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09818-33C0-0DB7-0D27-D4B83F46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B349-DC33-5E86-193B-C7D993CB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C741-634F-4BB6-B0B5-2D9F8D5D91F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E853-CC3B-8D15-486C-8675D21E6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D049-8677-4BB8-44E2-C1567BD5A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876C-E0A5-40E4-B348-15A481BD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DE01C7-29EA-C747-663E-7A96F1704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64136"/>
            <a:ext cx="5711252" cy="2011063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Autofit/>
          </a:bodyPr>
          <a:lstStyle/>
          <a:p>
            <a:r>
              <a:rPr lang="en-US" sz="4800" dirty="0"/>
              <a:t>what’s interesting about sinking of titanic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8446A-3C57-2F2A-40BF-82021378DD5D}"/>
              </a:ext>
            </a:extLst>
          </p:cNvPr>
          <p:cNvSpPr txBox="1"/>
          <p:nvPr/>
        </p:nvSpPr>
        <p:spPr>
          <a:xfrm>
            <a:off x="11582400" y="2540000"/>
            <a:ext cx="461665" cy="45243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Dwi Nur </a:t>
            </a:r>
            <a:r>
              <a:rPr lang="en-US" dirty="0" err="1">
                <a:solidFill>
                  <a:schemeClr val="bg1"/>
                </a:solidFill>
              </a:rPr>
              <a:t>Cahyani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C3AEB5-8A83-4C81-1C0D-407BBAD22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336843"/>
              </p:ext>
            </p:extLst>
          </p:nvPr>
        </p:nvGraphicFramePr>
        <p:xfrm>
          <a:off x="614148" y="1637732"/>
          <a:ext cx="10323481" cy="479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B6DED993-50DE-7890-1F50-6E22F6915521}"/>
              </a:ext>
            </a:extLst>
          </p:cNvPr>
          <p:cNvSpPr txBox="1"/>
          <p:nvPr/>
        </p:nvSpPr>
        <p:spPr>
          <a:xfrm>
            <a:off x="0" y="532858"/>
            <a:ext cx="11230707" cy="46166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1540000" algn="ctr" rotWithShape="0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29979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0CE7B9E-0775-A8B5-EEC1-372D62FE6BB0}"/>
              </a:ext>
            </a:extLst>
          </p:cNvPr>
          <p:cNvSpPr/>
          <p:nvPr/>
        </p:nvSpPr>
        <p:spPr>
          <a:xfrm>
            <a:off x="4674358" y="475762"/>
            <a:ext cx="558042" cy="5715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F7CFC-9564-D883-A9DF-80D7C9BD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</p:spPr>
        <p:txBody>
          <a:bodyPr/>
          <a:lstStyle/>
          <a:p>
            <a:pPr algn="ctr"/>
            <a:r>
              <a:rPr lang="en-US" dirty="0"/>
              <a:t>Titanic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3F91E-019D-5D9F-C1DE-21E8B045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C9194-A127-BABB-33AF-51C7CD7BC354}"/>
              </a:ext>
            </a:extLst>
          </p:cNvPr>
          <p:cNvSpPr txBox="1"/>
          <p:nvPr/>
        </p:nvSpPr>
        <p:spPr>
          <a:xfrm>
            <a:off x="1501254" y="1289538"/>
            <a:ext cx="634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/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9A1F2-2228-3F44-B6AE-A0810724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" t="22263" r="71526" b="17518"/>
          <a:stretch/>
        </p:blipFill>
        <p:spPr>
          <a:xfrm>
            <a:off x="4457700" y="2438400"/>
            <a:ext cx="2108200" cy="41529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1644ED-917F-FE79-E447-F906474FC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7211" r="75833" b="10721"/>
          <a:stretch/>
        </p:blipFill>
        <p:spPr>
          <a:xfrm>
            <a:off x="838200" y="2238375"/>
            <a:ext cx="2108200" cy="425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B3442B-2EFF-381A-CD17-169F7A0B71B9}"/>
              </a:ext>
            </a:extLst>
          </p:cNvPr>
          <p:cNvSpPr txBox="1"/>
          <p:nvPr/>
        </p:nvSpPr>
        <p:spPr>
          <a:xfrm>
            <a:off x="838200" y="1841500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missing value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C3853B-4F6B-6A93-F561-1E3A5D8FF118}"/>
              </a:ext>
            </a:extLst>
          </p:cNvPr>
          <p:cNvSpPr/>
          <p:nvPr/>
        </p:nvSpPr>
        <p:spPr>
          <a:xfrm>
            <a:off x="2946400" y="4025900"/>
            <a:ext cx="1511300" cy="1549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9E470-FCAC-8626-6A9C-2D35674A6CF7}"/>
              </a:ext>
            </a:extLst>
          </p:cNvPr>
          <p:cNvSpPr txBox="1"/>
          <p:nvPr/>
        </p:nvSpPr>
        <p:spPr>
          <a:xfrm>
            <a:off x="2946400" y="4514850"/>
            <a:ext cx="130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Handling missing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4A7FD-5121-6FF5-FF68-FF503FD15F34}"/>
              </a:ext>
            </a:extLst>
          </p:cNvPr>
          <p:cNvSpPr txBox="1"/>
          <p:nvPr/>
        </p:nvSpPr>
        <p:spPr>
          <a:xfrm>
            <a:off x="7239000" y="16002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Imparing</a:t>
            </a:r>
            <a:r>
              <a:rPr lang="en-US" dirty="0"/>
              <a:t> missing values and checking data duplicates for prevent data bias, so we create better model to  predict the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3D7024-0C8E-F033-860F-BE9FDA23D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46479" r="57292" b="37217"/>
          <a:stretch/>
        </p:blipFill>
        <p:spPr>
          <a:xfrm>
            <a:off x="7258050" y="3956050"/>
            <a:ext cx="4368800" cy="1117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1481D9-D033-6372-958A-CC27C165FC14}"/>
              </a:ext>
            </a:extLst>
          </p:cNvPr>
          <p:cNvSpPr txBox="1"/>
          <p:nvPr/>
        </p:nvSpPr>
        <p:spPr>
          <a:xfrm>
            <a:off x="2946400" y="74930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30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ECC35-57FC-B244-7193-AD97FF83B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7498" r="51803" b="6821"/>
          <a:stretch/>
        </p:blipFill>
        <p:spPr>
          <a:xfrm>
            <a:off x="647700" y="2222500"/>
            <a:ext cx="3086100" cy="288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3C551-51B1-1085-3D60-3A167385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t="25912" r="49166" b="12760"/>
          <a:stretch/>
        </p:blipFill>
        <p:spPr>
          <a:xfrm>
            <a:off x="6096000" y="2463800"/>
            <a:ext cx="5194300" cy="420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BDC81D-2D7D-9B6B-A495-AEDA759FDAC1}"/>
              </a:ext>
            </a:extLst>
          </p:cNvPr>
          <p:cNvSpPr txBox="1"/>
          <p:nvPr/>
        </p:nvSpPr>
        <p:spPr>
          <a:xfrm>
            <a:off x="558800" y="1549400"/>
            <a:ext cx="3619500" cy="461665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Survived Vs Not Survived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FFBC-880F-3DD4-4C43-DC5E13118053}"/>
              </a:ext>
            </a:extLst>
          </p:cNvPr>
          <p:cNvSpPr txBox="1"/>
          <p:nvPr/>
        </p:nvSpPr>
        <p:spPr>
          <a:xfrm>
            <a:off x="647700" y="5359400"/>
            <a:ext cx="4229100" cy="1200329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dirty="0"/>
              <a:t>The highest class that survives is </a:t>
            </a:r>
            <a:r>
              <a:rPr lang="en-US" dirty="0" err="1"/>
              <a:t>Pclass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it means if your </a:t>
            </a:r>
            <a:r>
              <a:rPr lang="en-US" dirty="0" err="1"/>
              <a:t>Pclass</a:t>
            </a:r>
            <a:r>
              <a:rPr lang="en-US" dirty="0"/>
              <a:t> is 1, your chances of still being able to live are higher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1124A-5B43-2CE7-FD1D-B3DDD98286C9}"/>
              </a:ext>
            </a:extLst>
          </p:cNvPr>
          <p:cNvSpPr txBox="1"/>
          <p:nvPr/>
        </p:nvSpPr>
        <p:spPr>
          <a:xfrm>
            <a:off x="6845300" y="1780232"/>
            <a:ext cx="4102100" cy="461665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Correlation of Each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A498F-0E92-CD31-97F8-C3D47A3BE01C}"/>
              </a:ext>
            </a:extLst>
          </p:cNvPr>
          <p:cNvSpPr txBox="1"/>
          <p:nvPr/>
        </p:nvSpPr>
        <p:spPr>
          <a:xfrm>
            <a:off x="2330450" y="729903"/>
            <a:ext cx="63627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Simple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8419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F5F23-CEF9-D8B5-7C09-70973D1F1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r="1"/>
          <a:stretch/>
        </p:blipFill>
        <p:spPr>
          <a:xfrm>
            <a:off x="469900" y="1892300"/>
            <a:ext cx="5956300" cy="3862781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DAD6D97-6049-8AD5-8BD2-E7D65FEAC457}"/>
              </a:ext>
            </a:extLst>
          </p:cNvPr>
          <p:cNvCxnSpPr>
            <a:cxnSpLocks/>
          </p:cNvCxnSpPr>
          <p:nvPr/>
        </p:nvCxnSpPr>
        <p:spPr>
          <a:xfrm flipV="1">
            <a:off x="3073400" y="1102919"/>
            <a:ext cx="990600" cy="7893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0043524-CE79-0D94-7146-BE936F637DEC}"/>
              </a:ext>
            </a:extLst>
          </p:cNvPr>
          <p:cNvCxnSpPr/>
          <p:nvPr/>
        </p:nvCxnSpPr>
        <p:spPr>
          <a:xfrm rot="10800000">
            <a:off x="5295900" y="1102920"/>
            <a:ext cx="800100" cy="7893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874C6-2680-7F90-0E2E-E2BA4498DB4E}"/>
              </a:ext>
            </a:extLst>
          </p:cNvPr>
          <p:cNvSpPr txBox="1"/>
          <p:nvPr/>
        </p:nvSpPr>
        <p:spPr>
          <a:xfrm>
            <a:off x="4064000" y="545794"/>
            <a:ext cx="162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Convert to numeric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7228F9-1BFB-B131-3379-F6C12AAC1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" t="32955" r="82615" b="17947"/>
          <a:stretch/>
        </p:blipFill>
        <p:spPr>
          <a:xfrm>
            <a:off x="6527800" y="209550"/>
            <a:ext cx="1276350" cy="336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FE327-4563-CB46-C129-C87B695464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32770" r="84792" b="17391"/>
          <a:stretch/>
        </p:blipFill>
        <p:spPr>
          <a:xfrm>
            <a:off x="7848600" y="209550"/>
            <a:ext cx="1003300" cy="341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B975EC-BDAC-7682-ECBC-EAF53FD75133}"/>
              </a:ext>
            </a:extLst>
          </p:cNvPr>
          <p:cNvSpPr txBox="1"/>
          <p:nvPr/>
        </p:nvSpPr>
        <p:spPr>
          <a:xfrm>
            <a:off x="6546850" y="3763275"/>
            <a:ext cx="2663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C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Cherbourg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harbour</a:t>
            </a:r>
            <a:endParaRPr lang="en-US" sz="1600" dirty="0"/>
          </a:p>
          <a:p>
            <a:r>
              <a:rPr lang="en-US" dirty="0"/>
              <a:t>1 = Q/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queenstown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harbour</a:t>
            </a:r>
            <a:endParaRPr lang="en-US" sz="1600" dirty="0"/>
          </a:p>
          <a:p>
            <a:r>
              <a:rPr lang="en-US" dirty="0"/>
              <a:t>2 = S/</a:t>
            </a:r>
            <a:r>
              <a:rPr lang="en-US" sz="1600" dirty="0"/>
              <a:t>Southampton </a:t>
            </a:r>
            <a:r>
              <a:rPr lang="en-US" sz="1600" dirty="0" err="1"/>
              <a:t>harbour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203A2-7A1B-68B4-EA28-FC96BA79E291}"/>
              </a:ext>
            </a:extLst>
          </p:cNvPr>
          <p:cNvSpPr txBox="1"/>
          <p:nvPr/>
        </p:nvSpPr>
        <p:spPr>
          <a:xfrm>
            <a:off x="8896350" y="545793"/>
            <a:ext cx="1854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Male</a:t>
            </a:r>
          </a:p>
          <a:p>
            <a:r>
              <a:rPr lang="en-US" dirty="0"/>
              <a:t>2 = Female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529A4E2-519C-C5BD-7037-235672FB0C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7249" y="5542653"/>
            <a:ext cx="673102" cy="6422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0FA6371-B39B-E50E-0B33-2EDF44108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0599" y="5651501"/>
            <a:ext cx="723903" cy="342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F1832-71DB-BA88-21A8-32F2FDEE66FC}"/>
              </a:ext>
            </a:extLst>
          </p:cNvPr>
          <p:cNvSpPr txBox="1"/>
          <p:nvPr/>
        </p:nvSpPr>
        <p:spPr>
          <a:xfrm>
            <a:off x="3444876" y="6162868"/>
            <a:ext cx="21558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Convert to the same scale (</a:t>
            </a:r>
            <a:r>
              <a:rPr lang="en-US" sz="1600" dirty="0" err="1"/>
              <a:t>MinMaxScaler</a:t>
            </a:r>
            <a:r>
              <a:rPr lang="en-US" sz="1600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64FF58-3E29-3EAE-6B0D-B1616F04C5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35710" r="62813" b="35177"/>
          <a:stretch/>
        </p:blipFill>
        <p:spPr>
          <a:xfrm>
            <a:off x="9331325" y="4459680"/>
            <a:ext cx="2413000" cy="1995575"/>
          </a:xfrm>
          <a:prstGeom prst="rect">
            <a:avLst/>
          </a:prstGeom>
        </p:spPr>
      </p:pic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F240F1D-D0B3-3A72-6D6E-1B437A082B62}"/>
              </a:ext>
            </a:extLst>
          </p:cNvPr>
          <p:cNvCxnSpPr>
            <a:cxnSpLocks/>
          </p:cNvCxnSpPr>
          <p:nvPr/>
        </p:nvCxnSpPr>
        <p:spPr>
          <a:xfrm flipV="1">
            <a:off x="5600700" y="5360391"/>
            <a:ext cx="3609975" cy="10948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8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1EFF-2A8D-0B85-CB8D-A8BF68C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50800"/>
            <a:ext cx="9588500" cy="609599"/>
          </a:xfrm>
          <a:pattFill prst="smCheck">
            <a:fgClr>
              <a:schemeClr val="bg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/>
              <a:t>KNN VS LOGISTIC REGRESION VS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0591E-2612-7867-51C0-2069768B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" t="26095" r="53701" b="9021"/>
          <a:stretch/>
        </p:blipFill>
        <p:spPr>
          <a:xfrm>
            <a:off x="139700" y="774700"/>
            <a:ext cx="3403600" cy="32504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9F23E-4603-A68E-FEAB-AAB9B07590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35364" r="70938" b="60745"/>
          <a:stretch/>
        </p:blipFill>
        <p:spPr>
          <a:xfrm>
            <a:off x="488950" y="4055541"/>
            <a:ext cx="27051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7F78EC-7E9F-E61B-BA10-B0AC7F3052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 t="47036" r="59375" b="46850"/>
          <a:stretch/>
        </p:blipFill>
        <p:spPr>
          <a:xfrm>
            <a:off x="3194050" y="6053374"/>
            <a:ext cx="40259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8C3D67-E771-FF8C-D0A0-3E1BF70E01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t="25914" r="53542" b="9805"/>
          <a:stretch/>
        </p:blipFill>
        <p:spPr>
          <a:xfrm>
            <a:off x="3597274" y="2691697"/>
            <a:ext cx="3556001" cy="3361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88BCD6-129F-A1B1-236D-7027151AD6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4247" r="53855" b="11277"/>
          <a:stretch/>
        </p:blipFill>
        <p:spPr>
          <a:xfrm>
            <a:off x="7219951" y="774700"/>
            <a:ext cx="3092450" cy="29893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2E47D-26B0-AE54-9124-0BAAB13AD1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56927" r="66979" b="36960"/>
          <a:stretch/>
        </p:blipFill>
        <p:spPr>
          <a:xfrm>
            <a:off x="7556499" y="3815647"/>
            <a:ext cx="3187700" cy="419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38790C-1748-2AA8-C418-49C8B19BC0F9}"/>
              </a:ext>
            </a:extLst>
          </p:cNvPr>
          <p:cNvSpPr txBox="1"/>
          <p:nvPr/>
        </p:nvSpPr>
        <p:spPr>
          <a:xfrm>
            <a:off x="7219950" y="4322241"/>
            <a:ext cx="4714875" cy="1600438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1400" dirty="0"/>
              <a:t>Accuracy score used to evaluate performance the model by calculate the percentage of correct prediction by model. </a:t>
            </a:r>
          </a:p>
          <a:p>
            <a:r>
              <a:rPr lang="en-US" sz="1400" dirty="0"/>
              <a:t>Precision is metric for measuring of positive case from all positive cases. </a:t>
            </a:r>
          </a:p>
          <a:p>
            <a:r>
              <a:rPr lang="en-US" sz="1400" dirty="0"/>
              <a:t>The greater accuracy and precision value is best model. </a:t>
            </a:r>
          </a:p>
          <a:p>
            <a:r>
              <a:rPr lang="en-US" sz="1400" dirty="0"/>
              <a:t>So, the best model is random forest. 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58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190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Titanic Data</vt:lpstr>
      <vt:lpstr>PowerPoint Presentation</vt:lpstr>
      <vt:lpstr>PowerPoint Presentation</vt:lpstr>
      <vt:lpstr>PowerPoint Presentation</vt:lpstr>
      <vt:lpstr>KNN VS LOGISTIC REGRESION VS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 nur</dc:creator>
  <cp:lastModifiedBy>dwi nur</cp:lastModifiedBy>
  <cp:revision>15</cp:revision>
  <dcterms:created xsi:type="dcterms:W3CDTF">2024-09-30T03:26:27Z</dcterms:created>
  <dcterms:modified xsi:type="dcterms:W3CDTF">2024-09-30T09:32:25Z</dcterms:modified>
</cp:coreProperties>
</file>